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tiff" ContentType="image/tif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256" r:id="rId2"/>
    <p:sldId id="261" r:id="rId3"/>
    <p:sldId id="296" r:id="rId4"/>
    <p:sldId id="297" r:id="rId5"/>
    <p:sldId id="310" r:id="rId6"/>
    <p:sldId id="299" r:id="rId7"/>
    <p:sldId id="306" r:id="rId8"/>
    <p:sldId id="307" r:id="rId9"/>
    <p:sldId id="308" r:id="rId10"/>
    <p:sldId id="271" r:id="rId11"/>
    <p:sldId id="303" r:id="rId12"/>
    <p:sldId id="284" r:id="rId13"/>
    <p:sldId id="288" r:id="rId14"/>
    <p:sldId id="309" r:id="rId15"/>
    <p:sldId id="311" r:id="rId16"/>
    <p:sldId id="302" r:id="rId17"/>
    <p:sldId id="294" r:id="rId18"/>
    <p:sldId id="295" r:id="rId19"/>
  </p:sldIdLst>
  <p:sldSz cx="13004800" cy="97536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6" autoAdjust="0"/>
    <p:restoredTop sz="94342" autoAdjust="0"/>
  </p:normalViewPr>
  <p:slideViewPr>
    <p:cSldViewPr snapToGrid="0">
      <p:cViewPr varScale="1">
        <p:scale>
          <a:sx n="71" d="100"/>
          <a:sy n="71" d="100"/>
        </p:scale>
        <p:origin x="294" y="78"/>
      </p:cViewPr>
      <p:guideLst>
        <p:guide orient="horz" pos="3072"/>
        <p:guide pos="409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ata3\users3\JBarkema\My%20Documents\Projects\Board%20Presentation%20Daria\Bolivia%20Graph.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package" Target="../embeddings/Microsoft_Excel_Worksheet1.xlsx"/><Relationship Id="rId4" Type="http://schemas.openxmlformats.org/officeDocument/2006/relationships/image" Target="../media/image17.png"/></Relationships>
</file>

<file path=ppt/charts/_rels/chart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image" Target="../media/image21.png"/><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0261541227996"/>
          <c:y val="0.23064842718671275"/>
          <c:w val="0.72850889085595749"/>
          <c:h val="0.68767944838678796"/>
        </c:manualLayout>
      </c:layout>
      <c:barChart>
        <c:barDir val="col"/>
        <c:grouping val="stacked"/>
        <c:varyColors val="0"/>
        <c:ser>
          <c:idx val="2"/>
          <c:order val="0"/>
          <c:tx>
            <c:strRef>
              <c:f>Sheet1!$V$21</c:f>
              <c:strCache>
                <c:ptCount val="1"/>
                <c:pt idx="0">
                  <c:v>Fiscal Policy</c:v>
                </c:pt>
              </c:strCache>
            </c:strRef>
          </c:tx>
          <c:spPr>
            <a:solidFill>
              <a:srgbClr val="92D050"/>
            </a:solidFill>
            <a:ln w="3175">
              <a:solidFill>
                <a:srgbClr val="000000"/>
              </a:solidFill>
              <a:prstDash val="solid"/>
            </a:ln>
            <a:effectLst/>
          </c:spPr>
          <c:invertIfNegative val="0"/>
          <c:cat>
            <c:strRef>
              <c:f>Sheet1!$W$18:$X$18</c:f>
              <c:strCache>
                <c:ptCount val="2"/>
                <c:pt idx="0">
                  <c:v>Model</c:v>
                </c:pt>
                <c:pt idx="1">
                  <c:v>Data</c:v>
                </c:pt>
              </c:strCache>
            </c:strRef>
          </c:cat>
          <c:val>
            <c:numRef>
              <c:f>Sheet1!$W$21:$X$21</c:f>
              <c:numCache>
                <c:formatCode>General</c:formatCode>
                <c:ptCount val="2"/>
                <c:pt idx="0" formatCode="0.00">
                  <c:v>-3.2871536523929525E-2</c:v>
                </c:pt>
              </c:numCache>
            </c:numRef>
          </c:val>
          <c:extLst xmlns:c16r2="http://schemas.microsoft.com/office/drawing/2015/06/chart">
            <c:ext xmlns:c16="http://schemas.microsoft.com/office/drawing/2014/chart" uri="{C3380CC4-5D6E-409C-BE32-E72D297353CC}">
              <c16:uniqueId val="{00000000-1276-4EAC-B27B-DA9610575F73}"/>
            </c:ext>
          </c:extLst>
        </c:ser>
        <c:ser>
          <c:idx val="0"/>
          <c:order val="1"/>
          <c:tx>
            <c:strRef>
              <c:f>Sheet1!$V$19</c:f>
              <c:strCache>
                <c:ptCount val="1"/>
                <c:pt idx="0">
                  <c:v>Commodity Prices</c:v>
                </c:pt>
              </c:strCache>
            </c:strRef>
          </c:tx>
          <c:spPr>
            <a:pattFill prst="ltDnDiag">
              <a:fgClr>
                <a:srgbClr val="4B82AD"/>
              </a:fgClr>
              <a:bgClr>
                <a:srgbClr val="4B8CAD"/>
              </a:bgClr>
            </a:pattFill>
            <a:ln w="3175">
              <a:solidFill>
                <a:srgbClr val="000000"/>
              </a:solidFill>
              <a:prstDash val="solid"/>
            </a:ln>
            <a:effectLst/>
          </c:spPr>
          <c:invertIfNegative val="0"/>
          <c:cat>
            <c:strRef>
              <c:f>Sheet1!$W$18:$X$18</c:f>
              <c:strCache>
                <c:ptCount val="2"/>
                <c:pt idx="0">
                  <c:v>Model</c:v>
                </c:pt>
                <c:pt idx="1">
                  <c:v>Data</c:v>
                </c:pt>
              </c:strCache>
            </c:strRef>
          </c:cat>
          <c:val>
            <c:numRef>
              <c:f>Sheet1!$W$19:$X$19</c:f>
              <c:numCache>
                <c:formatCode>General</c:formatCode>
                <c:ptCount val="2"/>
                <c:pt idx="0" formatCode="0.00">
                  <c:v>-2.6735516372795962E-2</c:v>
                </c:pt>
              </c:numCache>
            </c:numRef>
          </c:val>
          <c:extLst xmlns:c16r2="http://schemas.microsoft.com/office/drawing/2015/06/chart">
            <c:ext xmlns:c16="http://schemas.microsoft.com/office/drawing/2014/chart" uri="{C3380CC4-5D6E-409C-BE32-E72D297353CC}">
              <c16:uniqueId val="{00000001-1276-4EAC-B27B-DA9610575F73}"/>
            </c:ext>
          </c:extLst>
        </c:ser>
        <c:ser>
          <c:idx val="1"/>
          <c:order val="2"/>
          <c:tx>
            <c:strRef>
              <c:f>Sheet1!$V$20</c:f>
              <c:strCache>
                <c:ptCount val="1"/>
                <c:pt idx="0">
                  <c:v>Change Skills</c:v>
                </c:pt>
              </c:strCache>
            </c:strRef>
          </c:tx>
          <c:spPr>
            <a:solidFill>
              <a:srgbClr val="FFC000"/>
            </a:solidFill>
            <a:ln w="3175">
              <a:solidFill>
                <a:srgbClr val="000000"/>
              </a:solidFill>
              <a:prstDash val="solid"/>
            </a:ln>
            <a:effectLst/>
          </c:spPr>
          <c:invertIfNegative val="0"/>
          <c:dPt>
            <c:idx val="1"/>
            <c:invertIfNegative val="0"/>
            <c:bubble3D val="0"/>
            <c:spPr>
              <a:pattFill prst="ltUpDiag">
                <a:fgClr>
                  <a:srgbClr val="0070C0"/>
                </a:fgClr>
                <a:bgClr>
                  <a:schemeClr val="bg1"/>
                </a:bgClr>
              </a:pattFill>
              <a:ln w="3175">
                <a:solidFill>
                  <a:srgbClr val="000000"/>
                </a:solidFill>
                <a:prstDash val="solid"/>
              </a:ln>
              <a:effectLst/>
            </c:spPr>
            <c:extLst xmlns:c16r2="http://schemas.microsoft.com/office/drawing/2015/06/chart">
              <c:ext xmlns:c16="http://schemas.microsoft.com/office/drawing/2014/chart" uri="{C3380CC4-5D6E-409C-BE32-E72D297353CC}">
                <c16:uniqueId val="{00000003-1276-4EAC-B27B-DA9610575F73}"/>
              </c:ext>
            </c:extLst>
          </c:dPt>
          <c:cat>
            <c:strRef>
              <c:f>Sheet1!$W$18:$X$18</c:f>
              <c:strCache>
                <c:ptCount val="2"/>
                <c:pt idx="0">
                  <c:v>Model</c:v>
                </c:pt>
                <c:pt idx="1">
                  <c:v>Data</c:v>
                </c:pt>
              </c:strCache>
            </c:strRef>
          </c:cat>
          <c:val>
            <c:numRef>
              <c:f>Sheet1!$W$20:$X$20</c:f>
              <c:numCache>
                <c:formatCode>0.00</c:formatCode>
                <c:ptCount val="2"/>
                <c:pt idx="0">
                  <c:v>-2.739294710327448E-2</c:v>
                </c:pt>
                <c:pt idx="1">
                  <c:v>-8.6999999999999966E-2</c:v>
                </c:pt>
              </c:numCache>
            </c:numRef>
          </c:val>
          <c:extLst xmlns:c16r2="http://schemas.microsoft.com/office/drawing/2015/06/chart">
            <c:ext xmlns:c16="http://schemas.microsoft.com/office/drawing/2014/chart" uri="{C3380CC4-5D6E-409C-BE32-E72D297353CC}">
              <c16:uniqueId val="{00000004-1276-4EAC-B27B-DA9610575F73}"/>
            </c:ext>
          </c:extLst>
        </c:ser>
        <c:dLbls>
          <c:showLegendKey val="0"/>
          <c:showVal val="0"/>
          <c:showCatName val="0"/>
          <c:showSerName val="0"/>
          <c:showPercent val="0"/>
          <c:showBubbleSize val="0"/>
        </c:dLbls>
        <c:gapWidth val="150"/>
        <c:overlap val="100"/>
        <c:axId val="201357072"/>
        <c:axId val="154323544"/>
      </c:barChart>
      <c:barChart>
        <c:barDir val="col"/>
        <c:grouping val="stacked"/>
        <c:varyColors val="0"/>
        <c:ser>
          <c:idx val="3"/>
          <c:order val="3"/>
          <c:tx>
            <c:v> </c:v>
          </c:tx>
          <c:spPr>
            <a:noFill/>
            <a:ln>
              <a:noFill/>
            </a:ln>
            <a:effectLst/>
          </c:spPr>
          <c:invertIfNegative val="0"/>
          <c:val>
            <c:numLit>
              <c:formatCode>General</c:formatCode>
              <c:ptCount val="1"/>
              <c:pt idx="0">
                <c:v>1</c:v>
              </c:pt>
            </c:numLit>
          </c:val>
          <c:extLst xmlns:c16r2="http://schemas.microsoft.com/office/drawing/2015/06/chart">
            <c:ext xmlns:c16="http://schemas.microsoft.com/office/drawing/2014/chart" uri="{C3380CC4-5D6E-409C-BE32-E72D297353CC}">
              <c16:uniqueId val="{00000005-1276-4EAC-B27B-DA9610575F73}"/>
            </c:ext>
          </c:extLst>
        </c:ser>
        <c:dLbls>
          <c:showLegendKey val="0"/>
          <c:showVal val="0"/>
          <c:showCatName val="0"/>
          <c:showSerName val="0"/>
          <c:showPercent val="0"/>
          <c:showBubbleSize val="0"/>
        </c:dLbls>
        <c:gapWidth val="150"/>
        <c:overlap val="100"/>
        <c:axId val="153088088"/>
        <c:axId val="153836016"/>
      </c:barChart>
      <c:catAx>
        <c:axId val="201357072"/>
        <c:scaling>
          <c:orientation val="minMax"/>
        </c:scaling>
        <c:delete val="0"/>
        <c:axPos val="b"/>
        <c:numFmt formatCode="General" sourceLinked="1"/>
        <c:majorTickMark val="out"/>
        <c:minorTickMark val="none"/>
        <c:tickLblPos val="low"/>
        <c:spPr>
          <a:noFill/>
          <a:ln w="12700" cap="flat" cmpd="sng" algn="ctr">
            <a:solidFill>
              <a:srgbClr val="B3B3B3"/>
            </a:solidFill>
            <a:prstDash val="solid"/>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a:ea typeface="Segoe UI"/>
                <a:cs typeface="Segoe UI"/>
              </a:defRPr>
            </a:pPr>
            <a:endParaRPr lang="en-US"/>
          </a:p>
        </c:txPr>
        <c:crossAx val="154323544"/>
        <c:crosses val="autoZero"/>
        <c:auto val="1"/>
        <c:lblAlgn val="ctr"/>
        <c:lblOffset val="100"/>
        <c:noMultiLvlLbl val="0"/>
      </c:catAx>
      <c:valAx>
        <c:axId val="154323544"/>
        <c:scaling>
          <c:orientation val="minMax"/>
        </c:scaling>
        <c:delete val="0"/>
        <c:axPos val="l"/>
        <c:numFmt formatCode="0.00" sourceLinked="1"/>
        <c:majorTickMark val="in"/>
        <c:minorTickMark val="none"/>
        <c:tickLblPos val="nextTo"/>
        <c:spPr>
          <a:noFill/>
          <a:ln w="12700">
            <a:solidFill>
              <a:srgbClr val="B3B3B3"/>
            </a:solidFill>
            <a:prstDash val="soli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a:ea typeface="Segoe UI"/>
                <a:cs typeface="Segoe UI"/>
              </a:defRPr>
            </a:pPr>
            <a:endParaRPr lang="en-US"/>
          </a:p>
        </c:txPr>
        <c:crossAx val="201357072"/>
        <c:crosses val="autoZero"/>
        <c:crossBetween val="between"/>
      </c:valAx>
      <c:valAx>
        <c:axId val="153836016"/>
        <c:scaling>
          <c:orientation val="minMax"/>
          <c:max val="0"/>
          <c:min val="-9.9999999999999992E-2"/>
        </c:scaling>
        <c:delete val="0"/>
        <c:axPos val="r"/>
        <c:numFmt formatCode="0.00" sourceLinked="0"/>
        <c:majorTickMark val="in"/>
        <c:minorTickMark val="none"/>
        <c:tickLblPos val="nextTo"/>
        <c:spPr>
          <a:noFill/>
          <a:ln w="12700">
            <a:solidFill>
              <a:srgbClr val="B3B3B3"/>
            </a:solidFill>
            <a:prstDash val="soli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Segoe UI"/>
                <a:ea typeface="Segoe UI"/>
                <a:cs typeface="Segoe UI"/>
              </a:defRPr>
            </a:pPr>
            <a:endParaRPr lang="en-US"/>
          </a:p>
        </c:txPr>
        <c:crossAx val="153088088"/>
        <c:crosses val="max"/>
        <c:crossBetween val="between"/>
        <c:majorUnit val="0.01"/>
        <c:minorUnit val="2E-3"/>
      </c:valAx>
      <c:catAx>
        <c:axId val="153088088"/>
        <c:scaling>
          <c:orientation val="minMax"/>
        </c:scaling>
        <c:delete val="1"/>
        <c:axPos val="b"/>
        <c:majorTickMark val="in"/>
        <c:minorTickMark val="none"/>
        <c:tickLblPos val="nextTo"/>
        <c:crossAx val="153836016"/>
        <c:crosses val="autoZero"/>
        <c:auto val="1"/>
        <c:lblAlgn val="ctr"/>
        <c:lblOffset val="100"/>
        <c:noMultiLvlLbl val="0"/>
      </c:catAx>
      <c:spPr>
        <a:solidFill>
          <a:srgbClr val="FFFFFF"/>
        </a:solidFill>
        <a:ln w="12700">
          <a:solidFill>
            <a:srgbClr val="B3B3B3"/>
          </a:solidFill>
          <a:prstDash val="solid"/>
        </a:ln>
        <a:effectLst/>
      </c:spPr>
    </c:plotArea>
    <c:legend>
      <c:legendPos val="tr"/>
      <c:layout>
        <c:manualLayout>
          <c:xMode val="edge"/>
          <c:yMode val="edge"/>
          <c:x val="6.2223422871451703E-2"/>
          <c:y val="0.12209491636226535"/>
          <c:w val="0.91223671231554404"/>
          <c:h val="0.10882623774191702"/>
        </c:manualLayout>
      </c:layout>
      <c:overlay val="1"/>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5400"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2.95137E-2"/>
          <c:y val="7.0479299999999995E-2"/>
          <c:w val="0.96548599999999996"/>
          <c:h val="0.81571300000000002"/>
        </c:manualLayout>
      </c:layout>
      <c:barChart>
        <c:barDir val="col"/>
        <c:grouping val="stacked"/>
        <c:varyColors val="0"/>
        <c:ser>
          <c:idx val="0"/>
          <c:order val="0"/>
          <c:tx>
            <c:strRef>
              <c:f>Sheet1!$A$2</c:f>
              <c:strCache>
                <c:ptCount val="1"/>
                <c:pt idx="0">
                  <c:v>Financial Sector Reform</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Sheet1!$B$2:$D$2</c:f>
              <c:numCache>
                <c:formatCode>General</c:formatCode>
                <c:ptCount val="3"/>
                <c:pt idx="0">
                  <c:v>7.96</c:v>
                </c:pt>
                <c:pt idx="1">
                  <c:v>5.2</c:v>
                </c:pt>
                <c:pt idx="2">
                  <c:v>2.2000000000000002</c:v>
                </c:pt>
              </c:numCache>
            </c:numRef>
          </c:val>
          <c:extLst xmlns:c16r2="http://schemas.microsoft.com/office/drawing/2015/06/chart">
            <c:ext xmlns:c16="http://schemas.microsoft.com/office/drawing/2014/chart" uri="{C3380CC4-5D6E-409C-BE32-E72D297353CC}">
              <c16:uniqueId val="{00000000-569C-4C18-8832-4FBF5C2F602F}"/>
            </c:ext>
          </c:extLst>
        </c:ser>
        <c:ser>
          <c:idx val="1"/>
          <c:order val="1"/>
          <c:tx>
            <c:strRef>
              <c:f>Sheet1!$A$3</c:f>
              <c:strCache>
                <c:ptCount val="1"/>
                <c:pt idx="0">
                  <c:v>Financial Inclusion</c:v>
                </c:pt>
              </c:strCache>
            </c:strRef>
          </c:tx>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Sheet1!$B$3:$D$3</c:f>
              <c:numCache>
                <c:formatCode>General</c:formatCode>
                <c:ptCount val="3"/>
                <c:pt idx="0">
                  <c:v>0</c:v>
                </c:pt>
                <c:pt idx="1">
                  <c:v>-0.3</c:v>
                </c:pt>
                <c:pt idx="2">
                  <c:v>-0.5</c:v>
                </c:pt>
              </c:numCache>
            </c:numRef>
          </c:val>
          <c:extLst xmlns:c16r2="http://schemas.microsoft.com/office/drawing/2015/06/chart">
            <c:ext xmlns:c16="http://schemas.microsoft.com/office/drawing/2014/chart" uri="{C3380CC4-5D6E-409C-BE32-E72D297353CC}">
              <c16:uniqueId val="{00000001-569C-4C18-8832-4FBF5C2F602F}"/>
            </c:ext>
          </c:extLst>
        </c:ser>
        <c:ser>
          <c:idx val="2"/>
          <c:order val="2"/>
          <c:tx>
            <c:strRef>
              <c:f>Sheet1!$A$4</c:f>
              <c:strCache>
                <c:ptCount val="1"/>
                <c:pt idx="0">
                  <c:v>Labor Mobility</c:v>
                </c:pt>
              </c:strCache>
            </c:strRef>
          </c:tx>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Sheet1!$B$4:$D$4</c:f>
              <c:numCache>
                <c:formatCode>General</c:formatCode>
                <c:ptCount val="3"/>
                <c:pt idx="0">
                  <c:v>7.18</c:v>
                </c:pt>
                <c:pt idx="1">
                  <c:v>-3.1</c:v>
                </c:pt>
                <c:pt idx="2">
                  <c:v>-4.4000000000000004</c:v>
                </c:pt>
              </c:numCache>
            </c:numRef>
          </c:val>
          <c:extLst xmlns:c16r2="http://schemas.microsoft.com/office/drawing/2015/06/chart">
            <c:ext xmlns:c16="http://schemas.microsoft.com/office/drawing/2014/chart" uri="{C3380CC4-5D6E-409C-BE32-E72D297353CC}">
              <c16:uniqueId val="{00000002-569C-4C18-8832-4FBF5C2F602F}"/>
            </c:ext>
          </c:extLst>
        </c:ser>
        <c:ser>
          <c:idx val="3"/>
          <c:order val="3"/>
          <c:tx>
            <c:strRef>
              <c:f>Sheet1!$A$5</c:f>
              <c:strCache>
                <c:ptCount val="1"/>
                <c:pt idx="0">
                  <c:v>Cash Transfers</c:v>
                </c:pt>
              </c:strCache>
            </c:strRef>
          </c:tx>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Sheet1!$B$5:$D$5</c:f>
              <c:numCache>
                <c:formatCode>General</c:formatCode>
                <c:ptCount val="3"/>
                <c:pt idx="0">
                  <c:v>0</c:v>
                </c:pt>
                <c:pt idx="1">
                  <c:v>-1.4</c:v>
                </c:pt>
                <c:pt idx="2">
                  <c:v>-2.8</c:v>
                </c:pt>
              </c:numCache>
            </c:numRef>
          </c:val>
          <c:extLst xmlns:c16r2="http://schemas.microsoft.com/office/drawing/2015/06/chart">
            <c:ext xmlns:c16="http://schemas.microsoft.com/office/drawing/2014/chart" uri="{C3380CC4-5D6E-409C-BE32-E72D297353CC}">
              <c16:uniqueId val="{00000003-569C-4C18-8832-4FBF5C2F602F}"/>
            </c:ext>
          </c:extLst>
        </c:ser>
        <c:dLbls>
          <c:showLegendKey val="0"/>
          <c:showVal val="0"/>
          <c:showCatName val="0"/>
          <c:showSerName val="0"/>
          <c:showPercent val="0"/>
          <c:showBubbleSize val="0"/>
        </c:dLbls>
        <c:gapWidth val="40"/>
        <c:overlap val="100"/>
        <c:axId val="202359240"/>
        <c:axId val="202359624"/>
      </c:barChart>
      <c:catAx>
        <c:axId val="202359240"/>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2700" b="0" i="0" u="none" strike="noStrike">
                <a:solidFill>
                  <a:srgbClr val="3F485B"/>
                </a:solidFill>
                <a:latin typeface="Helvetica Neue Medium"/>
              </a:defRPr>
            </a:pPr>
            <a:endParaRPr lang="en-US"/>
          </a:p>
        </c:txPr>
        <c:crossAx val="202359624"/>
        <c:crosses val="autoZero"/>
        <c:auto val="1"/>
        <c:lblAlgn val="ctr"/>
        <c:lblOffset val="100"/>
        <c:noMultiLvlLbl val="1"/>
      </c:catAx>
      <c:valAx>
        <c:axId val="202359624"/>
        <c:scaling>
          <c:orientation val="minMax"/>
          <c:max val="20"/>
          <c:min val="-10"/>
        </c:scaling>
        <c:delete val="0"/>
        <c:axPos val="l"/>
        <c:numFmt formatCode="General" sourceLinked="0"/>
        <c:majorTickMark val="none"/>
        <c:minorTickMark val="none"/>
        <c:tickLblPos val="none"/>
        <c:spPr>
          <a:ln w="12700" cap="flat">
            <a:noFill/>
            <a:prstDash val="solid"/>
            <a:miter lim="400000"/>
          </a:ln>
        </c:spPr>
        <c:txPr>
          <a:bodyPr rot="0"/>
          <a:lstStyle/>
          <a:p>
            <a:pPr>
              <a:defRPr sz="2700" b="0" i="0" u="none" strike="noStrike">
                <a:solidFill>
                  <a:srgbClr val="000000"/>
                </a:solidFill>
                <a:latin typeface="Helvetica Neue Medium"/>
              </a:defRPr>
            </a:pPr>
            <a:endParaRPr lang="en-US"/>
          </a:p>
        </c:txPr>
        <c:crossAx val="202359240"/>
        <c:crosses val="min"/>
        <c:crossBetween val="between"/>
        <c:majorUnit val="10"/>
        <c:minorUnit val="5"/>
      </c:valAx>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2.95137E-2"/>
          <c:y val="7.0479299999999995E-2"/>
          <c:w val="0.96548599999999996"/>
          <c:h val="0.81571300000000002"/>
        </c:manualLayout>
      </c:layout>
      <c:barChart>
        <c:barDir val="col"/>
        <c:grouping val="stacked"/>
        <c:varyColors val="0"/>
        <c:ser>
          <c:idx val="0"/>
          <c:order val="0"/>
          <c:tx>
            <c:strRef>
              <c:f>Sheet1!$A$2</c:f>
              <c:strCache>
                <c:ptCount val="1"/>
                <c:pt idx="0">
                  <c:v>Agricultural Subsidy Reform</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Sheet1!$B$2:$D$2</c:f>
              <c:numCache>
                <c:formatCode>General</c:formatCode>
                <c:ptCount val="3"/>
                <c:pt idx="0">
                  <c:v>0.3</c:v>
                </c:pt>
                <c:pt idx="1">
                  <c:v>0.94</c:v>
                </c:pt>
                <c:pt idx="2">
                  <c:v>1.78</c:v>
                </c:pt>
              </c:numCache>
            </c:numRef>
          </c:val>
          <c:extLst xmlns:c16r2="http://schemas.microsoft.com/office/drawing/2015/06/chart">
            <c:ext xmlns:c16="http://schemas.microsoft.com/office/drawing/2014/chart" uri="{C3380CC4-5D6E-409C-BE32-E72D297353CC}">
              <c16:uniqueId val="{00000000-3E16-4DA5-9B13-E8DDF5979EA3}"/>
            </c:ext>
          </c:extLst>
        </c:ser>
        <c:ser>
          <c:idx val="1"/>
          <c:order val="1"/>
          <c:tx>
            <c:strRef>
              <c:f>Sheet1!$A$3</c:f>
              <c:strCache>
                <c:ptCount val="1"/>
                <c:pt idx="0">
                  <c:v>Agricultural Productivity Reform</c:v>
                </c:pt>
              </c:strCache>
            </c:strRef>
          </c:tx>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Sheet1!$B$3:$D$3</c:f>
              <c:numCache>
                <c:formatCode>General</c:formatCode>
                <c:ptCount val="3"/>
                <c:pt idx="0">
                  <c:v>4.1099999999999994</c:v>
                </c:pt>
                <c:pt idx="1">
                  <c:v>-7.0000000000000007E-2</c:v>
                </c:pt>
                <c:pt idx="2">
                  <c:v>-0.78</c:v>
                </c:pt>
              </c:numCache>
            </c:numRef>
          </c:val>
          <c:extLst xmlns:c16r2="http://schemas.microsoft.com/office/drawing/2015/06/chart">
            <c:ext xmlns:c16="http://schemas.microsoft.com/office/drawing/2014/chart" uri="{C3380CC4-5D6E-409C-BE32-E72D297353CC}">
              <c16:uniqueId val="{00000001-3E16-4DA5-9B13-E8DDF5979EA3}"/>
            </c:ext>
          </c:extLst>
        </c:ser>
        <c:ser>
          <c:idx val="2"/>
          <c:order val="2"/>
          <c:tx>
            <c:strRef>
              <c:f>Sheet1!$A$4</c:f>
              <c:strCache>
                <c:ptCount val="1"/>
                <c:pt idx="0">
                  <c:v>Cash Transfers</c:v>
                </c:pt>
              </c:strCache>
            </c:strRef>
          </c:tx>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Sheet1!$B$1:$D$1</c:f>
              <c:strCache>
                <c:ptCount val="3"/>
                <c:pt idx="0">
                  <c:v>Real GDP</c:v>
                </c:pt>
                <c:pt idx="1">
                  <c:v>Gini Index</c:v>
                </c:pt>
                <c:pt idx="2">
                  <c:v>Poverty Rate</c:v>
                </c:pt>
              </c:strCache>
            </c:strRef>
          </c:cat>
          <c:val>
            <c:numRef>
              <c:f>Sheet1!$B$4:$D$4</c:f>
              <c:numCache>
                <c:formatCode>General</c:formatCode>
                <c:ptCount val="3"/>
                <c:pt idx="0">
                  <c:v>-0.22</c:v>
                </c:pt>
                <c:pt idx="1">
                  <c:v>-1.44</c:v>
                </c:pt>
                <c:pt idx="2">
                  <c:v>-2.99</c:v>
                </c:pt>
              </c:numCache>
            </c:numRef>
          </c:val>
          <c:extLst xmlns:c16r2="http://schemas.microsoft.com/office/drawing/2015/06/chart">
            <c:ext xmlns:c16="http://schemas.microsoft.com/office/drawing/2014/chart" uri="{C3380CC4-5D6E-409C-BE32-E72D297353CC}">
              <c16:uniqueId val="{00000002-3E16-4DA5-9B13-E8DDF5979EA3}"/>
            </c:ext>
          </c:extLst>
        </c:ser>
        <c:dLbls>
          <c:showLegendKey val="0"/>
          <c:showVal val="0"/>
          <c:showCatName val="0"/>
          <c:showSerName val="0"/>
          <c:showPercent val="0"/>
          <c:showBubbleSize val="0"/>
        </c:dLbls>
        <c:gapWidth val="40"/>
        <c:overlap val="100"/>
        <c:axId val="202293360"/>
        <c:axId val="202934560"/>
      </c:barChart>
      <c:catAx>
        <c:axId val="202293360"/>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sz="2700" b="0" i="0" u="none" strike="noStrike">
                <a:solidFill>
                  <a:srgbClr val="3F485B"/>
                </a:solidFill>
                <a:latin typeface="Helvetica Neue Medium"/>
              </a:defRPr>
            </a:pPr>
            <a:endParaRPr lang="en-US"/>
          </a:p>
        </c:txPr>
        <c:crossAx val="202934560"/>
        <c:crosses val="autoZero"/>
        <c:auto val="1"/>
        <c:lblAlgn val="ctr"/>
        <c:lblOffset val="100"/>
        <c:noMultiLvlLbl val="1"/>
      </c:catAx>
      <c:valAx>
        <c:axId val="202934560"/>
        <c:scaling>
          <c:orientation val="minMax"/>
          <c:max val="6"/>
          <c:min val="-4"/>
        </c:scaling>
        <c:delete val="0"/>
        <c:axPos val="l"/>
        <c:numFmt formatCode="General" sourceLinked="0"/>
        <c:majorTickMark val="none"/>
        <c:minorTickMark val="none"/>
        <c:tickLblPos val="none"/>
        <c:spPr>
          <a:ln w="12700" cap="flat">
            <a:noFill/>
            <a:prstDash val="solid"/>
            <a:miter lim="400000"/>
          </a:ln>
        </c:spPr>
        <c:txPr>
          <a:bodyPr rot="0"/>
          <a:lstStyle/>
          <a:p>
            <a:pPr>
              <a:defRPr sz="2700" b="0" i="0" u="none" strike="noStrike">
                <a:solidFill>
                  <a:srgbClr val="000000"/>
                </a:solidFill>
                <a:latin typeface="Helvetica Neue Medium"/>
              </a:defRPr>
            </a:pPr>
            <a:endParaRPr lang="en-US"/>
          </a:p>
        </c:txPr>
        <c:crossAx val="202293360"/>
        <c:crosses val="min"/>
        <c:crossBetween val="between"/>
        <c:majorUnit val="3.3333300000000001"/>
        <c:minorUnit val="1.6666700000000001"/>
      </c:valAx>
      <c:spPr>
        <a:noFill/>
        <a:ln w="12700" cap="flat">
          <a:noFill/>
          <a:miter lim="400000"/>
        </a:ln>
        <a:effectLst/>
      </c:spPr>
    </c:plotArea>
    <c:plotVisOnly val="1"/>
    <c:dispBlanksAs val="gap"/>
    <c:showDLblsOverMax val="1"/>
  </c:chart>
  <c:spPr>
    <a:noFill/>
    <a:ln>
      <a:noFill/>
    </a:ln>
    <a:effectLst/>
  </c:sp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0.06101</cdr:x>
      <cdr:y>0</cdr:y>
    </cdr:from>
    <cdr:to>
      <cdr:x>0.93899</cdr:x>
      <cdr:y>0.15521</cdr:y>
    </cdr:to>
    <cdr:sp macro="" textlink="">
      <cdr:nvSpPr>
        <cdr:cNvPr id="4" name="TBTitle"/>
        <cdr:cNvSpPr txBox="1">
          <a:spLocks xmlns:a="http://schemas.openxmlformats.org/drawingml/2006/main" noChangeArrowheads="1"/>
        </cdr:cNvSpPr>
      </cdr:nvSpPr>
      <cdr:spPr bwMode="auto">
        <a:xfrm xmlns:a="http://schemas.openxmlformats.org/drawingml/2006/main">
          <a:off x="219527" y="-2872665"/>
          <a:ext cx="3159168" cy="39093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54864" tIns="41148"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800" b="1" i="0" u="none" strike="noStrike"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Change in Inequality During Boom (2000-2005)</a:t>
          </a:r>
          <a:r>
            <a:rPr lang="en-US" sz="1800" b="1" i="0" u="none" strike="noStrike" dirty="0">
              <a:solidFill>
                <a:schemeClr val="tx1"/>
              </a:solidFill>
              <a:latin typeface="Segoe UI" panose="020B0502040204020203" pitchFamily="34" charset="0"/>
              <a:ea typeface="Segoe UI" panose="020B0502040204020203" pitchFamily="34" charset="0"/>
              <a:cs typeface="Segoe UI" panose="020B0502040204020203" pitchFamily="34" charset="0"/>
            </a:rPr>
            <a:t> </a:t>
          </a:r>
        </a:p>
        <a:p xmlns:a="http://schemas.openxmlformats.org/drawingml/2006/main">
          <a:pPr algn="ctr" rtl="0">
            <a:defRPr sz="1000"/>
          </a:pPr>
          <a:r>
            <a:rPr lang="en-US" sz="1800" b="0" i="0" u="none" strike="noStrike"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a:t>
          </a:r>
          <a:r>
            <a:rPr lang="en-US" sz="1800" dirty="0">
              <a:solidFill>
                <a:schemeClr val="tx1"/>
              </a:solidFill>
              <a:latin typeface="Segoe UI" panose="020B0502040204020203" pitchFamily="34" charset="0"/>
              <a:ea typeface="Segoe UI" panose="020B0502040204020203" pitchFamily="34" charset="0"/>
              <a:cs typeface="Segoe UI" panose="020B0502040204020203" pitchFamily="34" charset="0"/>
            </a:rPr>
            <a:t>G</a:t>
          </a:r>
          <a:r>
            <a:rPr lang="en-US" sz="1800" b="0" i="0" u="none" strike="noStrike" baseline="0" dirty="0">
              <a:solidFill>
                <a:schemeClr val="tx1"/>
              </a:solidFill>
              <a:latin typeface="Segoe UI" panose="020B0502040204020203" pitchFamily="34" charset="0"/>
              <a:ea typeface="Segoe UI" panose="020B0502040204020203" pitchFamily="34" charset="0"/>
              <a:cs typeface="Segoe UI" panose="020B0502040204020203" pitchFamily="34" charset="0"/>
            </a:rPr>
            <a:t>ini Index, In percentage points)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A49148A3-6A37-44CA-847D-94A223AB627C}" type="datetimeFigureOut">
              <a:rPr lang="en-US" smtClean="0"/>
              <a:t>9/6/2017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0DFE781E-73E7-4797-B410-92B18B6E689D}" type="slidenum">
              <a:rPr lang="en-US" smtClean="0"/>
              <a:t>‹#›</a:t>
            </a:fld>
            <a:endParaRPr lang="en-US"/>
          </a:p>
        </p:txBody>
      </p:sp>
    </p:spTree>
    <p:extLst>
      <p:ext uri="{BB962C8B-B14F-4D97-AF65-F5344CB8AC3E}">
        <p14:creationId xmlns:p14="http://schemas.microsoft.com/office/powerpoint/2010/main" val="872542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84275" y="698500"/>
            <a:ext cx="4654550" cy="3490913"/>
          </a:xfrm>
          <a:prstGeom prst="rect">
            <a:avLst/>
          </a:prstGeom>
        </p:spPr>
        <p:txBody>
          <a:bodyPr lIns="93324" tIns="46662" rIns="93324" bIns="46662"/>
          <a:lstStyle/>
          <a:p>
            <a:endParaRPr/>
          </a:p>
        </p:txBody>
      </p:sp>
      <p:sp>
        <p:nvSpPr>
          <p:cNvPr id="117" name="Shape 117"/>
          <p:cNvSpPr>
            <a:spLocks noGrp="1"/>
          </p:cNvSpPr>
          <p:nvPr>
            <p:ph type="body" sz="quarter" idx="1"/>
          </p:nvPr>
        </p:nvSpPr>
        <p:spPr>
          <a:xfrm>
            <a:off x="936414" y="4421823"/>
            <a:ext cx="5150273" cy="4189095"/>
          </a:xfrm>
          <a:prstGeom prst="rect">
            <a:avLst/>
          </a:prstGeom>
        </p:spPr>
        <p:txBody>
          <a:bodyPr lIns="93324" tIns="46662" rIns="93324" bIns="46662"/>
          <a:lstStyle/>
          <a:p>
            <a:endParaRPr/>
          </a:p>
        </p:txBody>
      </p:sp>
    </p:spTree>
    <p:extLst>
      <p:ext uri="{BB962C8B-B14F-4D97-AF65-F5344CB8AC3E}">
        <p14:creationId xmlns:p14="http://schemas.microsoft.com/office/powerpoint/2010/main" val="221963077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imf.org/external/np/fad/subsidi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edx.org/school/imfx"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150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p>
            <a:r>
              <a:rPr lang="en-US" sz="1200" b="1" i="0" u="none" strike="noStrike" baseline="0" dirty="0">
                <a:latin typeface="Helvetica Neue"/>
                <a:ea typeface="Helvetica Neue"/>
                <a:cs typeface="Helvetica Neue"/>
                <a:sym typeface="Helvetica Neue"/>
              </a:rPr>
              <a:t>Although Poland has enjoyed strong growth and steady income convergence with the EU over the last two decades, important disparities persist at the regional level. </a:t>
            </a:r>
            <a:r>
              <a:rPr lang="en-US" sz="1200" b="0" i="0" u="none" strike="noStrike" baseline="0" dirty="0">
                <a:latin typeface="Helvetica Neue"/>
                <a:ea typeface="Helvetica Neue"/>
                <a:cs typeface="Helvetica Neue"/>
                <a:sym typeface="Helvetica Neue"/>
              </a:rPr>
              <a:t>Per-capita income is higher in the west—which is integrated into the German supply chain and enjoys higher levels of FDI—than in the east— where the economy is more reliant on less productive agriculture. Despite strong overall growth, the east has not been catching up to the west. </a:t>
            </a:r>
          </a:p>
          <a:p>
            <a:r>
              <a:rPr lang="en-US" sz="1200" b="1" i="0" u="none" strike="noStrike" baseline="0" dirty="0">
                <a:latin typeface="Helvetica Neue"/>
                <a:ea typeface="Helvetica Neue"/>
                <a:cs typeface="Helvetica Neue"/>
                <a:sym typeface="Helvetica Neue"/>
              </a:rPr>
              <a:t>Reducing regional disparities by boosting economic performance in lagging regions would promote faster and more inclusive growth. </a:t>
            </a:r>
            <a:r>
              <a:rPr lang="en-US" sz="1200" b="0" i="0" u="none" strike="noStrike" baseline="0" dirty="0">
                <a:latin typeface="Helvetica Neue"/>
                <a:ea typeface="Helvetica Neue"/>
                <a:cs typeface="Helvetica Neue"/>
                <a:sym typeface="Helvetica Neue"/>
              </a:rPr>
              <a:t>Estimates suggest that Poland’s GDP per capita could be increased by 7 percent if one-third of the gap between regions with GDP per capita below average and the four regions, which are above average, was closed. This would imply an additional 5 percentage point convergence to the EU28 average income level. Boosting labor productivity growth in lagging regions is key to reducing regional disparities. There is a strong association between income per capita and labor productivity levels: wealthier regions in Poland also tend to have higher levels of productivity. </a:t>
            </a:r>
          </a:p>
          <a:p>
            <a:r>
              <a:rPr lang="en-US" sz="1200" b="1" i="0" u="none" strike="noStrike" baseline="0" dirty="0">
                <a:latin typeface="Helvetica Neue"/>
                <a:ea typeface="Helvetica Neue"/>
                <a:cs typeface="Helvetica Neue"/>
                <a:sym typeface="Helvetica Neue"/>
              </a:rPr>
              <a:t>Policies to boost regional productivity convergence would require supporting structural transformation in the east, facilitating labor mobility, and attracting FDI to less productive regions. </a:t>
            </a:r>
            <a:endParaRPr lang="en-US" sz="1200" b="0" i="0" u="none" strike="noStrike" baseline="0" dirty="0">
              <a:latin typeface="Helvetica Neue"/>
              <a:ea typeface="Helvetica Neue"/>
              <a:cs typeface="Helvetica Neue"/>
              <a:sym typeface="Helvetica Neue"/>
            </a:endParaRPr>
          </a:p>
          <a:p>
            <a:r>
              <a:rPr lang="en-US" sz="1200" b="0" i="0" u="none" strike="noStrike" baseline="0" dirty="0">
                <a:latin typeface="Helvetica Neue"/>
                <a:ea typeface="Helvetica Neue"/>
                <a:cs typeface="Helvetica Neue"/>
                <a:sym typeface="Helvetica Neue"/>
              </a:rPr>
              <a:t> </a:t>
            </a:r>
            <a:r>
              <a:rPr lang="en-US" sz="1200" b="0" i="1" u="none" strike="noStrike" baseline="0" dirty="0">
                <a:latin typeface="Helvetica Neue"/>
                <a:ea typeface="Helvetica Neue"/>
                <a:cs typeface="Helvetica Neue"/>
                <a:sym typeface="Helvetica Neue"/>
              </a:rPr>
              <a:t>Structural transformation. </a:t>
            </a:r>
            <a:r>
              <a:rPr lang="en-US" sz="1200" b="0" i="0" u="none" strike="noStrike" baseline="0" dirty="0">
                <a:latin typeface="Helvetica Neue"/>
                <a:ea typeface="Helvetica Neue"/>
                <a:cs typeface="Helvetica Neue"/>
                <a:sym typeface="Helvetica Neue"/>
              </a:rPr>
              <a:t>Productivity growth in the east can be supported by reallocating labor from low-productivity agriculture to higher-productivity industry and service sectors. The subsidized pension scheme for farmers should be gradually phased out to discourage inefficient farming motivated by pension arbitrage. Moving from the current tax system based on farm size and quality of land to an income-based tax would encourage scaling up of farms, increasing their capital intensity and productivity. </a:t>
            </a:r>
          </a:p>
          <a:p>
            <a:r>
              <a:rPr lang="en-US" sz="1200" b="0" i="0" u="none" strike="noStrike" baseline="0" dirty="0">
                <a:latin typeface="Helvetica Neue"/>
                <a:ea typeface="Helvetica Neue"/>
                <a:cs typeface="Helvetica Neue"/>
                <a:sym typeface="Helvetica Neue"/>
              </a:rPr>
              <a:t> </a:t>
            </a:r>
            <a:r>
              <a:rPr lang="en-US" sz="1200" b="0" i="1" u="none" strike="noStrike" baseline="0" dirty="0">
                <a:latin typeface="Helvetica Neue"/>
                <a:ea typeface="Helvetica Neue"/>
                <a:cs typeface="Helvetica Neue"/>
                <a:sym typeface="Helvetica Neue"/>
              </a:rPr>
              <a:t>Labor mobility. </a:t>
            </a:r>
            <a:r>
              <a:rPr lang="en-US" sz="1200" b="0" i="0" u="none" strike="noStrike" baseline="0" dirty="0">
                <a:latin typeface="Helvetica Neue"/>
                <a:ea typeface="Helvetica Neue"/>
                <a:cs typeface="Helvetica Neue"/>
                <a:sym typeface="Helvetica Neue"/>
              </a:rPr>
              <a:t>Active labor market policies to improve job searching efficiency across regions combined with policies to reduce skill mismatches—including by better aligning education and training curricular with employer needs—would facilitate </a:t>
            </a:r>
          </a:p>
          <a:p>
            <a:r>
              <a:rPr lang="en-US" sz="1200" b="0" i="0" u="none" strike="noStrike" baseline="0" dirty="0">
                <a:latin typeface="Helvetica Neue"/>
                <a:ea typeface="Helvetica Neue"/>
                <a:cs typeface="Helvetica Neue"/>
                <a:sym typeface="Helvetica Neue"/>
              </a:rPr>
              <a:t>labor mobility across sectors and regions, and help lower high structural unemployment in the east. </a:t>
            </a:r>
          </a:p>
          <a:p>
            <a:r>
              <a:rPr lang="en-US" sz="1200" b="0" i="0" u="none" strike="noStrike" baseline="0" dirty="0">
                <a:latin typeface="Helvetica Neue"/>
                <a:ea typeface="Helvetica Neue"/>
                <a:cs typeface="Helvetica Neue"/>
                <a:sym typeface="Helvetica Neue"/>
              </a:rPr>
              <a:t> </a:t>
            </a:r>
            <a:r>
              <a:rPr lang="en-US" sz="1200" b="0" i="1" u="none" strike="noStrike" baseline="0" dirty="0">
                <a:latin typeface="Helvetica Neue"/>
                <a:ea typeface="Helvetica Neue"/>
                <a:cs typeface="Helvetica Neue"/>
                <a:sym typeface="Helvetica Neue"/>
              </a:rPr>
              <a:t>FDI. </a:t>
            </a:r>
            <a:r>
              <a:rPr lang="en-US" sz="1200" b="0" i="0" u="none" strike="noStrike" baseline="0" dirty="0">
                <a:latin typeface="Helvetica Neue"/>
                <a:ea typeface="Helvetica Neue"/>
                <a:cs typeface="Helvetica Neue"/>
                <a:sym typeface="Helvetica Neue"/>
              </a:rPr>
              <a:t>Investor surveys suggest that access to skilled labor and good public infrastructure are important for location of new projects. Improving educational attainment and strengthening transportation networks in less productive regions would help in this regard. 	</a:t>
            </a:r>
          </a:p>
          <a:p>
            <a:pPr>
              <a:defRPr sz="3000"/>
            </a:pPr>
            <a:endParaRPr dirty="0"/>
          </a:p>
        </p:txBody>
      </p:sp>
    </p:spTree>
    <p:extLst>
      <p:ext uri="{BB962C8B-B14F-4D97-AF65-F5344CB8AC3E}">
        <p14:creationId xmlns:p14="http://schemas.microsoft.com/office/powerpoint/2010/main" val="309584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marL="0" indent="0">
              <a:buNone/>
            </a:pPr>
            <a:r>
              <a:rPr lang="en-US" sz="1200" b="1" dirty="0" err="1"/>
              <a:t>Facts</a:t>
            </a:r>
            <a:r>
              <a:rPr lang="en-US" sz="1200" dirty="0" err="1">
                <a:latin typeface="Segoe UI" pitchFamily="34" charset="0"/>
                <a:ea typeface="Segoe UI" pitchFamily="34" charset="0"/>
                <a:cs typeface="Segoe UI" pitchFamily="34" charset="0"/>
              </a:rPr>
              <a:t>Average</a:t>
            </a:r>
            <a:r>
              <a:rPr lang="en-US" sz="1200" dirty="0">
                <a:latin typeface="Segoe UI" pitchFamily="34" charset="0"/>
                <a:ea typeface="Segoe UI" pitchFamily="34" charset="0"/>
                <a:cs typeface="Segoe UI" pitchFamily="34" charset="0"/>
              </a:rPr>
              <a:t> 2006-2014 GDP growth was 2.1pp higher than 2000-2005. </a:t>
            </a:r>
          </a:p>
          <a:p>
            <a:r>
              <a:rPr lang="en-US" sz="1200" dirty="0">
                <a:latin typeface="Segoe UI" pitchFamily="34" charset="0"/>
                <a:ea typeface="Segoe UI" pitchFamily="34" charset="0"/>
                <a:cs typeface="Segoe UI" pitchFamily="34" charset="0"/>
              </a:rPr>
              <a:t>Growth acceleration coincides with boom in:</a:t>
            </a:r>
          </a:p>
          <a:p>
            <a:pPr marL="457200" indent="-457200">
              <a:buFont typeface="+mj-lt"/>
              <a:buAutoNum type="arabicPeriod"/>
            </a:pPr>
            <a:r>
              <a:rPr lang="en-US" sz="1200" dirty="0">
                <a:latin typeface="Segoe UI" pitchFamily="34" charset="0"/>
                <a:ea typeface="Segoe UI" pitchFamily="34" charset="0"/>
                <a:cs typeface="Segoe UI" pitchFamily="34" charset="0"/>
              </a:rPr>
              <a:t> Natural gas’s prices     Agricultural commodities.</a:t>
            </a:r>
          </a:p>
          <a:p>
            <a:r>
              <a:rPr lang="en-US" sz="1200" dirty="0">
                <a:latin typeface="Segoe UI" pitchFamily="34" charset="0"/>
                <a:ea typeface="Segoe UI" pitchFamily="34" charset="0"/>
                <a:cs typeface="Segoe UI" pitchFamily="34" charset="0"/>
              </a:rPr>
              <a:t>During the same period of time poverty and inequality decreased.</a:t>
            </a:r>
          </a:p>
          <a:p>
            <a:r>
              <a:rPr lang="en-US" sz="1200" dirty="0">
                <a:latin typeface="Segoe UI" pitchFamily="34" charset="0"/>
                <a:ea typeface="Segoe UI" pitchFamily="34" charset="0"/>
                <a:cs typeface="Segoe UI" pitchFamily="34" charset="0"/>
              </a:rPr>
              <a:t>The Gini coefficient fell by approximately 12 points.</a:t>
            </a:r>
          </a:p>
          <a:p>
            <a:r>
              <a:rPr lang="en-US" sz="1200" dirty="0">
                <a:latin typeface="Segoe UI" pitchFamily="34" charset="0"/>
                <a:ea typeface="Segoe UI" pitchFamily="34" charset="0"/>
                <a:cs typeface="Segoe UI" pitchFamily="34" charset="0"/>
              </a:rPr>
              <a:t> Poverty fell by 20 percentage points.</a:t>
            </a:r>
          </a:p>
          <a:p>
            <a:r>
              <a:rPr lang="en-US" sz="1200" dirty="0"/>
              <a:t>Energy prices boom (increase of 45%)</a:t>
            </a:r>
          </a:p>
          <a:p>
            <a:r>
              <a:rPr lang="en-US" sz="1200" dirty="0"/>
              <a:t>Agricultural prices boom (increase of 35%).</a:t>
            </a:r>
          </a:p>
          <a:p>
            <a:r>
              <a:rPr lang="en-US" sz="1200" dirty="0"/>
              <a:t>Increase in migration from rural to urban areas (rural population fell from 37% in 2000-2005 to 30% in 2006-14)</a:t>
            </a:r>
          </a:p>
          <a:p>
            <a:r>
              <a:rPr lang="en-US" sz="1200" dirty="0"/>
              <a:t>Reduction in the share of population considered as low skill (from 63 % in 2000-2005 to 52% 2006-2014).</a:t>
            </a:r>
          </a:p>
          <a:p>
            <a:pPr marL="0" indent="0">
              <a:buNone/>
            </a:pPr>
            <a:r>
              <a:rPr lang="en-US" sz="1200" b="1" dirty="0"/>
              <a:t>Objective: </a:t>
            </a:r>
            <a:r>
              <a:rPr lang="en-US" sz="1200" dirty="0"/>
              <a:t>Quantify the potential macro-distributional impact of commodity price booms in Bolivia. To achieve the objective we compare two distinct periods of time: a pre-boom period (2000-2005) and a commodity price boom period (2006-2014). </a:t>
            </a:r>
          </a:p>
          <a:p>
            <a:r>
              <a:rPr lang="en-US" sz="1200" b="1" dirty="0"/>
              <a:t>Key findings</a:t>
            </a:r>
            <a:r>
              <a:rPr lang="en-US" sz="1200" b="0" baseline="0" dirty="0"/>
              <a:t> </a:t>
            </a:r>
            <a:r>
              <a:rPr lang="en-US" sz="1200" dirty="0"/>
              <a:t>Not all commodity price shocks are equal:</a:t>
            </a:r>
          </a:p>
          <a:p>
            <a:pPr lvl="2"/>
            <a:r>
              <a:rPr lang="en-US" sz="1200" b="1" dirty="0"/>
              <a:t>Energy prices:</a:t>
            </a:r>
            <a:r>
              <a:rPr lang="en-US" sz="1200" dirty="0"/>
              <a:t> have only an </a:t>
            </a:r>
            <a:r>
              <a:rPr lang="en-US" sz="1200" u="sng" dirty="0"/>
              <a:t>indirect impact</a:t>
            </a:r>
            <a:r>
              <a:rPr lang="en-US" sz="1200" dirty="0"/>
              <a:t> on distribution through their impact on:</a:t>
            </a:r>
          </a:p>
          <a:p>
            <a:pPr lvl="3"/>
            <a:r>
              <a:rPr lang="en-US" sz="1200" dirty="0"/>
              <a:t>government revenues/expenditures (i.e., cash transfers, infrastructure, government bill) </a:t>
            </a:r>
          </a:p>
          <a:p>
            <a:pPr lvl="3"/>
            <a:r>
              <a:rPr lang="en-US" sz="1200" dirty="0"/>
              <a:t>production costs of the industrial sector that affect labor demand and urban wages</a:t>
            </a:r>
            <a:r>
              <a:rPr lang="en-US" sz="1200" baseline="0" dirty="0"/>
              <a:t> </a:t>
            </a:r>
            <a:r>
              <a:rPr lang="en-US" sz="1200" b="1" dirty="0"/>
              <a:t>Agricultural prices:</a:t>
            </a:r>
            <a:r>
              <a:rPr lang="en-US" sz="1200" dirty="0"/>
              <a:t> have </a:t>
            </a:r>
            <a:r>
              <a:rPr lang="en-US" sz="1200" u="sng" dirty="0"/>
              <a:t>a direct and an indirect impact</a:t>
            </a:r>
            <a:r>
              <a:rPr lang="en-US" sz="1200" dirty="0"/>
              <a:t> on income distribution. Direct impact on agricultural incomes affecting inter-sectoral inequality (rural/urban inequality)Indirect impact on urban households through effect on  food prices and the general level of prices in the </a:t>
            </a:r>
            <a:r>
              <a:rPr lang="en-US" sz="1200" dirty="0" err="1"/>
              <a:t>economyThe</a:t>
            </a:r>
            <a:r>
              <a:rPr lang="en-US" sz="1200" dirty="0"/>
              <a:t> direct impact of commodity prices account for </a:t>
            </a:r>
            <a:r>
              <a:rPr lang="en-US" sz="1200" b="1" dirty="0"/>
              <a:t>31 percent </a:t>
            </a:r>
            <a:r>
              <a:rPr lang="en-US" sz="1200" dirty="0"/>
              <a:t>of the reduction in the Gini between the two periods</a:t>
            </a:r>
          </a:p>
          <a:p>
            <a:pPr lvl="1"/>
            <a:r>
              <a:rPr lang="en-US" sz="1200" dirty="0"/>
              <a:t>Additional factors helped reducing inequality between the periods</a:t>
            </a:r>
          </a:p>
          <a:p>
            <a:pPr lvl="2"/>
            <a:r>
              <a:rPr lang="en-US" sz="1200" b="1" dirty="0"/>
              <a:t>Changes in the skill level of the labor force</a:t>
            </a:r>
            <a:r>
              <a:rPr lang="en-US" sz="1200" dirty="0"/>
              <a:t> - the average share of the labor force considered as low skill went from 62% in the pre-boom period to 51% during the boom period- account for another 31 percent of the reduction in the Gini coefficient</a:t>
            </a:r>
          </a:p>
          <a:p>
            <a:pPr lvl="2"/>
            <a:r>
              <a:rPr lang="en-US" sz="1200" b="1" dirty="0"/>
              <a:t>Changes in social spending</a:t>
            </a:r>
            <a:r>
              <a:rPr lang="en-US" sz="1200" dirty="0"/>
              <a:t> account for 38 percent of the reduction in the Gini coefficient…, this higher spending was largely possible because of the impact of the commodity price boom on fiscal revenues – royalties revenues more than doubled during the boom period</a:t>
            </a:r>
          </a:p>
          <a:p>
            <a:pPr lvl="2"/>
            <a:r>
              <a:rPr lang="en-US" sz="1200" b="1" dirty="0"/>
              <a:t>Commodity price burst represents a challenge for inclusive growth</a:t>
            </a:r>
          </a:p>
          <a:p>
            <a:pPr marL="274320" lvl="2" indent="-274320">
              <a:spcBef>
                <a:spcPts val="580"/>
              </a:spcBef>
              <a:buClr>
                <a:schemeClr val="accent1"/>
              </a:buClr>
            </a:pPr>
            <a:r>
              <a:rPr lang="en-US" sz="1200" dirty="0"/>
              <a:t>In the medium term (5 to 7 years) without policy adjustment the bust in commodity prices is expected to:</a:t>
            </a:r>
          </a:p>
          <a:p>
            <a:pPr marL="548640" lvl="3" indent="-274320">
              <a:spcBef>
                <a:spcPts val="580"/>
              </a:spcBef>
              <a:buClr>
                <a:srgbClr val="FF0000"/>
              </a:buClr>
            </a:pPr>
            <a:r>
              <a:rPr lang="en-US" sz="1200" dirty="0"/>
              <a:t>Reduce annual growth rates by 1.4 pp.</a:t>
            </a:r>
          </a:p>
          <a:p>
            <a:pPr marL="548640" lvl="3" indent="-274320">
              <a:spcBef>
                <a:spcPts val="580"/>
              </a:spcBef>
              <a:buClr>
                <a:srgbClr val="FF0000"/>
              </a:buClr>
            </a:pPr>
            <a:r>
              <a:rPr lang="en-US" sz="1200" dirty="0"/>
              <a:t>Increase the Gini by 1 point – incomes for the totality of the population fall but incomes for the worse off fall by more.  Poverty reduction slows down by 7.8 pp.</a:t>
            </a:r>
          </a:p>
          <a:p>
            <a:pPr marL="274320" lvl="2" indent="-274320">
              <a:spcBef>
                <a:spcPts val="580"/>
              </a:spcBef>
              <a:buClr>
                <a:schemeClr val="accent1"/>
              </a:buClr>
            </a:pPr>
            <a:r>
              <a:rPr lang="en-US" sz="1200" dirty="0"/>
              <a:t>Fiscal consolidation + better quality of public investment in infrastructure reduces the negative impact in growth rates to 0.6 </a:t>
            </a:r>
            <a:r>
              <a:rPr lang="en-US" sz="1200" dirty="0" err="1"/>
              <a:t>pp.Better</a:t>
            </a:r>
            <a:r>
              <a:rPr lang="en-US" sz="1200" dirty="0"/>
              <a:t> targeted social transfers can offset the impact of the bust in inequality and poverty: Gini falls 1point instead of increasing 1 point. Poverty reduction slow down is 2.4 pp.</a:t>
            </a:r>
          </a:p>
          <a:p>
            <a:pPr lvl="2"/>
            <a:endParaRPr lang="en-US" sz="1200" dirty="0"/>
          </a:p>
          <a:p>
            <a:pPr>
              <a:defRPr sz="2800"/>
            </a:pPr>
            <a:endParaRPr dirty="0"/>
          </a:p>
        </p:txBody>
      </p:sp>
    </p:spTree>
    <p:extLst>
      <p:ext uri="{BB962C8B-B14F-4D97-AF65-F5344CB8AC3E}">
        <p14:creationId xmlns:p14="http://schemas.microsoft.com/office/powerpoint/2010/main" val="405768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Shape 825"/>
          <p:cNvSpPr>
            <a:spLocks noGrp="1" noRot="1" noChangeAspect="1"/>
          </p:cNvSpPr>
          <p:nvPr>
            <p:ph type="sldImg"/>
          </p:nvPr>
        </p:nvSpPr>
        <p:spPr>
          <a:prstGeom prst="rect">
            <a:avLst/>
          </a:prstGeom>
        </p:spPr>
        <p:txBody>
          <a:bodyPr/>
          <a:lstStyle/>
          <a:p>
            <a:endParaRPr/>
          </a:p>
        </p:txBody>
      </p:sp>
      <p:sp>
        <p:nvSpPr>
          <p:cNvPr id="826" name="Shape 826"/>
          <p:cNvSpPr>
            <a:spLocks noGrp="1"/>
          </p:cNvSpPr>
          <p:nvPr>
            <p:ph type="body" sz="quarter" idx="1"/>
          </p:nvPr>
        </p:nvSpPr>
        <p:spPr>
          <a:prstGeom prst="rect">
            <a:avLst/>
          </a:prstGeom>
        </p:spPr>
        <p:txBody>
          <a:bodyPr/>
          <a:lstStyle/>
          <a:p>
            <a:r>
              <a:rPr lang="en-US" sz="1200" dirty="0">
                <a:effectLst/>
                <a:latin typeface="Helvetica Neue"/>
                <a:ea typeface="Helvetica Neue"/>
                <a:cs typeface="Helvetica Neue"/>
                <a:sym typeface="Helvetica Neue"/>
              </a:rPr>
              <a:t>The financial sector in Ethiopia is still underdeveloped and faces important policy distortions, with 60 percent of the market share in the end of the public Commercial Bank of Ethiopia. Interest rates on deposits are below market rates and two-thirds or total credit is channeled to the public sector.  Against this backdrop, the reform here considered envisages an increase in the deposit rates to bring them closer to market rates and a reduction of the share of total credit channeled to the public sector.</a:t>
            </a:r>
          </a:p>
          <a:p>
            <a:r>
              <a:rPr lang="en-US" sz="1200" dirty="0">
                <a:effectLst/>
                <a:latin typeface="Helvetica Neue"/>
                <a:ea typeface="Helvetica Neue"/>
                <a:cs typeface="Helvetica Neue"/>
                <a:sym typeface="Helvetica Neue"/>
              </a:rPr>
              <a:t>Simulation results suggest that the reform can boost private sector activity and economic growth. Higher deposit rates would increase private savings, thus augmenting the available pool of resources for banks’ lending activities.  Private sector credit would therefore increase, pushing down lending rates and increasing investment and GDP. Credit to the public sector would reduce in terms of total credit but would remain broadly stable in nominal terms. </a:t>
            </a:r>
          </a:p>
          <a:p>
            <a:r>
              <a:rPr lang="en-US" sz="1200" dirty="0">
                <a:effectLst/>
                <a:latin typeface="Helvetica Neue"/>
                <a:ea typeface="Helvetica Neue"/>
                <a:cs typeface="Helvetica Neue"/>
                <a:sym typeface="Helvetica Neue"/>
              </a:rPr>
              <a:t>The reform, however, would likely increase inequality. Given limited financial access, the reform would benefit mostly the manufacturing and modern services sectors, increasing their profitability and wages. Since rural-urban mobility is limited, agricultural workers have little opportunity to shift to higher productivity activities and sectors, exacerbating inter-sector inequality. </a:t>
            </a:r>
          </a:p>
          <a:p>
            <a:r>
              <a:rPr lang="en-US" sz="1200" dirty="0">
                <a:effectLst/>
                <a:latin typeface="Helvetica Neue"/>
                <a:ea typeface="Helvetica Neue"/>
                <a:cs typeface="Helvetica Neue"/>
                <a:sym typeface="Helvetica Neue"/>
              </a:rPr>
              <a:t>If the reform is complemented with measures to increase financial access and sectoral labor mobility the negative distributional impact would be more than off-set. </a:t>
            </a:r>
          </a:p>
          <a:p>
            <a:r>
              <a:rPr lang="en-US" sz="1200" dirty="0">
                <a:effectLst/>
                <a:latin typeface="Helvetica Neue"/>
                <a:ea typeface="Helvetica Neue"/>
                <a:cs typeface="Helvetica Neue"/>
                <a:sym typeface="Helvetica Neue"/>
              </a:rPr>
              <a:t>While addressing labor mobility and financial inclusion takes time, enlarging the existing cash transfer program would help mitigate the negative impact of the financial reform in the short run with only a marginal negative impact on growth.   </a:t>
            </a:r>
          </a:p>
          <a:p>
            <a:pPr>
              <a:defRPr sz="2000"/>
            </a:pPr>
            <a:endParaRPr dirty="0"/>
          </a:p>
        </p:txBody>
      </p:sp>
    </p:spTree>
    <p:extLst>
      <p:ext uri="{BB962C8B-B14F-4D97-AF65-F5344CB8AC3E}">
        <p14:creationId xmlns:p14="http://schemas.microsoft.com/office/powerpoint/2010/main" val="951604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r>
              <a:rPr lang="en-US" sz="1200" dirty="0">
                <a:effectLst/>
                <a:latin typeface="Helvetica Neue"/>
                <a:ea typeface="Helvetica Neue"/>
                <a:cs typeface="Helvetica Neue"/>
                <a:sym typeface="Helvetica Neue"/>
              </a:rPr>
              <a:t>Malawi introduced subsidies to maize fertilizers in 2005 with the objectives to support small farmers, reduce poverty, and address food security problems. However, due to the poor design and targeting of the program, the initiative resulted in an overproduction of maize without addressing food security.</a:t>
            </a:r>
          </a:p>
          <a:p>
            <a:r>
              <a:rPr lang="en-US" sz="1200" dirty="0">
                <a:effectLst/>
                <a:latin typeface="Helvetica Neue"/>
                <a:ea typeface="Helvetica Neue"/>
                <a:cs typeface="Helvetica Neue"/>
                <a:sym typeface="Helvetica Neue"/>
              </a:rPr>
              <a:t>The reform here considered centers on a reduction in the subsidy program, with a view of enhancing productivity and diversification in the agricultural sector.</a:t>
            </a:r>
          </a:p>
          <a:p>
            <a:r>
              <a:rPr lang="en-US" sz="1200" dirty="0">
                <a:effectLst/>
                <a:latin typeface="Helvetica Neue"/>
                <a:ea typeface="Helvetica Neue"/>
                <a:cs typeface="Helvetica Neue"/>
                <a:sym typeface="Helvetica Neue"/>
              </a:rPr>
              <a:t> The reform would reduce incentives to produce maize and induce a more efficient allocation of resources through a shift in production from maize to other higher-value agricultural goods, which would also stimulate exports and growth. </a:t>
            </a:r>
          </a:p>
          <a:p>
            <a:r>
              <a:rPr lang="en-US" sz="1200" dirty="0">
                <a:effectLst/>
                <a:latin typeface="Helvetica Neue"/>
                <a:ea typeface="Helvetica Neue"/>
                <a:cs typeface="Helvetica Neue"/>
                <a:sym typeface="Helvetica Neue"/>
              </a:rPr>
              <a:t>At the same time, the reform would increase inequality. This is because the subsidy system works as a cash transfer, so reducing subsidies would translate into an important reduction of the income of small and poor farmers, exacerbating poverty and inequality.</a:t>
            </a:r>
            <a:r>
              <a:rPr lang="en-US" sz="1200" baseline="0" dirty="0">
                <a:effectLst/>
                <a:latin typeface="Helvetica Neue"/>
                <a:ea typeface="Helvetica Neue"/>
                <a:cs typeface="Helvetica Neue"/>
                <a:sym typeface="Helvetica Neue"/>
              </a:rPr>
              <a:t> </a:t>
            </a:r>
            <a:r>
              <a:rPr lang="en-US" sz="1200" dirty="0">
                <a:effectLst/>
                <a:latin typeface="Helvetica Neue"/>
                <a:ea typeface="Helvetica Neue"/>
                <a:cs typeface="Helvetica Neue"/>
                <a:sym typeface="Helvetica Neue"/>
              </a:rPr>
              <a:t>To mitigate the negative distributional impact of the reform, two measures are considered. Cash transfers to the rural poor can help mitigate the impact of the subsidy reform on poverty and inequality in the short run. 	At the same time, increasing spending for agricultural R&amp;D would also increase the productivity of small farmers, boosting agricultural profitability and income in the medium term.</a:t>
            </a:r>
          </a:p>
          <a:p>
            <a:pPr>
              <a:defRPr sz="2000"/>
            </a:pPr>
            <a:endParaRPr dirty="0"/>
          </a:p>
        </p:txBody>
      </p:sp>
    </p:spTree>
    <p:extLst>
      <p:ext uri="{BB962C8B-B14F-4D97-AF65-F5344CB8AC3E}">
        <p14:creationId xmlns:p14="http://schemas.microsoft.com/office/powerpoint/2010/main" val="2437350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2651007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355741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defTabSz="952462">
              <a:defRPr/>
            </a:pPr>
            <a:r>
              <a:rPr lang="en-US" sz="1200" b="1" dirty="0"/>
              <a:t>External Training.</a:t>
            </a:r>
            <a:r>
              <a:rPr lang="en-US" sz="1200" dirty="0"/>
              <a:t> Since 2013, more than 800 government officials have benefitted from external training on inclusive</a:t>
            </a:r>
            <a:r>
              <a:rPr lang="en-US" sz="1200" baseline="0" dirty="0"/>
              <a:t> growth and financial inclusion—the course is now named Financial Development and Financial Inclusion—especially in the MCD and AFR regions.</a:t>
            </a:r>
          </a:p>
          <a:p>
            <a:r>
              <a:rPr lang="en-US" sz="1200" b="1" dirty="0">
                <a:solidFill>
                  <a:srgbClr val="00B0F0"/>
                </a:solidFill>
              </a:rPr>
              <a:t>Technical Assistance. </a:t>
            </a:r>
            <a:r>
              <a:rPr lang="en-US" sz="1200" dirty="0">
                <a:solidFill>
                  <a:srgbClr val="00B0F0"/>
                </a:solidFill>
              </a:rPr>
              <a:t>distributional analysis integral part of expenditure policy missions’ assessment</a:t>
            </a:r>
            <a:r>
              <a:rPr lang="en-US" sz="1200" baseline="0" dirty="0">
                <a:solidFill>
                  <a:srgbClr val="00B0F0"/>
                </a:solidFill>
              </a:rPr>
              <a:t> and regularly used to inform recommendations on reform design (such as in the context of tax, energy subsidy and social protection reforms). Recent examples of expenditure policy missions that have used distributional analysis are in the Kyrgyz Republic, Jamaica, Kosovo, Brunei.</a:t>
            </a:r>
            <a:endParaRPr lang="en-US" sz="1200" dirty="0">
              <a:solidFill>
                <a:srgbClr val="00B0F0"/>
              </a:solidFill>
            </a:endParaRPr>
          </a:p>
          <a:p>
            <a:r>
              <a:rPr lang="en-US" sz="1200" b="1" dirty="0">
                <a:solidFill>
                  <a:srgbClr val="00B0F0"/>
                </a:solidFill>
              </a:rPr>
              <a:t>Workshops and Training.</a:t>
            </a:r>
            <a:r>
              <a:rPr lang="en-US" sz="1200" dirty="0">
                <a:solidFill>
                  <a:srgbClr val="00B0F0"/>
                </a:solidFill>
              </a:rPr>
              <a:t> distributional issues are regularly addressed in energy subsidies</a:t>
            </a:r>
            <a:r>
              <a:rPr lang="en-US" sz="1200" baseline="0" dirty="0">
                <a:solidFill>
                  <a:srgbClr val="00B0F0"/>
                </a:solidFill>
              </a:rPr>
              <a:t> reform training. Courses </a:t>
            </a:r>
            <a:r>
              <a:rPr lang="en-US" sz="1200" dirty="0">
                <a:solidFill>
                  <a:srgbClr val="00B0F0"/>
                </a:solidFill>
              </a:rPr>
              <a:t>regularly held (in Kuwait and at JVI in Austria)</a:t>
            </a:r>
          </a:p>
          <a:p>
            <a:r>
              <a:rPr lang="en-US" sz="1200" b="1" dirty="0">
                <a:solidFill>
                  <a:srgbClr val="00B0F0"/>
                </a:solidFill>
              </a:rPr>
              <a:t>Toolkits/ On-line resources.</a:t>
            </a:r>
            <a:r>
              <a:rPr lang="en-US" sz="1200" dirty="0">
                <a:solidFill>
                  <a:srgbClr val="00B0F0"/>
                </a:solidFill>
              </a:rPr>
              <a:t> (user friendly) tools for distributional analysis in the context of fuel subsidy reforms</a:t>
            </a:r>
            <a:r>
              <a:rPr lang="en-US" sz="1200" baseline="0" dirty="0">
                <a:solidFill>
                  <a:srgbClr val="00B0F0"/>
                </a:solidFill>
              </a:rPr>
              <a:t> </a:t>
            </a:r>
            <a:r>
              <a:rPr lang="en-US" sz="1200" dirty="0">
                <a:solidFill>
                  <a:srgbClr val="00B0F0"/>
                </a:solidFill>
              </a:rPr>
              <a:t>available on </a:t>
            </a:r>
            <a:r>
              <a:rPr lang="en-US" sz="1200" dirty="0"/>
              <a:t>the ‘IMF and Reforming Energy Subsidies’ website (</a:t>
            </a:r>
            <a:r>
              <a:rPr lang="en-US" sz="1200" u="sng" dirty="0">
                <a:hlinkClick r:id="rId3"/>
              </a:rPr>
              <a:t>http://www.imf.org/external/np/fad/subsidies/</a:t>
            </a:r>
            <a:r>
              <a:rPr lang="en-US" sz="1200" dirty="0"/>
              <a:t>). Free on-line courses on energy subsidy reform available on the </a:t>
            </a:r>
            <a:r>
              <a:rPr lang="en-US" sz="1200" dirty="0" err="1"/>
              <a:t>edX</a:t>
            </a:r>
            <a:r>
              <a:rPr lang="en-US" sz="1200" dirty="0"/>
              <a:t> website. (</a:t>
            </a:r>
            <a:r>
              <a:rPr lang="en-US" sz="1200" u="sng" dirty="0">
                <a:hlinkClick r:id="rId4"/>
              </a:rPr>
              <a:t>https://www.edx.org/school/imfx</a:t>
            </a:r>
            <a:r>
              <a:rPr lang="en-US" sz="1200" dirty="0"/>
              <a:t>).</a:t>
            </a:r>
            <a:endParaRPr lang="en-US" sz="1200" dirty="0">
              <a:solidFill>
                <a:srgbClr val="00B0F0"/>
              </a:solidFill>
            </a:endParaRPr>
          </a:p>
          <a:p>
            <a:pPr>
              <a:defRPr sz="2800"/>
            </a:pPr>
            <a:endParaRPr dirty="0"/>
          </a:p>
        </p:txBody>
      </p:sp>
    </p:spTree>
    <p:extLst>
      <p:ext uri="{BB962C8B-B14F-4D97-AF65-F5344CB8AC3E}">
        <p14:creationId xmlns:p14="http://schemas.microsoft.com/office/powerpoint/2010/main" val="2724708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Shape 1072"/>
          <p:cNvSpPr>
            <a:spLocks noGrp="1" noRot="1" noChangeAspect="1"/>
          </p:cNvSpPr>
          <p:nvPr>
            <p:ph type="sldImg"/>
          </p:nvPr>
        </p:nvSpPr>
        <p:spPr>
          <a:prstGeom prst="rect">
            <a:avLst/>
          </a:prstGeom>
        </p:spPr>
        <p:txBody>
          <a:bodyPr/>
          <a:lstStyle/>
          <a:p>
            <a:endParaRPr/>
          </a:p>
        </p:txBody>
      </p:sp>
      <p:sp>
        <p:nvSpPr>
          <p:cNvPr id="1073" name="Shape 1073"/>
          <p:cNvSpPr>
            <a:spLocks noGrp="1"/>
          </p:cNvSpPr>
          <p:nvPr>
            <p:ph type="body" sz="quarter" idx="1"/>
          </p:nvPr>
        </p:nvSpPr>
        <p:spPr>
          <a:prstGeom prst="rect">
            <a:avLst/>
          </a:prstGeom>
        </p:spPr>
        <p:txBody>
          <a:bodyPr/>
          <a:lstStyle/>
          <a:p>
            <a:pPr>
              <a:defRPr sz="3000"/>
            </a:pPr>
            <a:endParaRPr dirty="0"/>
          </a:p>
        </p:txBody>
      </p:sp>
    </p:spTree>
    <p:extLst>
      <p:ext uri="{BB962C8B-B14F-4D97-AF65-F5344CB8AC3E}">
        <p14:creationId xmlns:p14="http://schemas.microsoft.com/office/powerpoint/2010/main" val="2889583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868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166455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330038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393043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321678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r>
              <a:rPr lang="en-US" dirty="0"/>
              <a:t>Two waves:</a:t>
            </a:r>
            <a:r>
              <a:rPr lang="en-US" baseline="0" dirty="0"/>
              <a:t> 24 done 2 to go</a:t>
            </a:r>
          </a:p>
          <a:p>
            <a:pPr>
              <a:defRPr sz="2800"/>
            </a:pPr>
            <a:r>
              <a:rPr lang="en-US" baseline="0" dirty="0"/>
              <a:t>New wave: 16 </a:t>
            </a:r>
            <a:endParaRPr dirty="0"/>
          </a:p>
        </p:txBody>
      </p:sp>
    </p:spTree>
    <p:extLst>
      <p:ext uri="{BB962C8B-B14F-4D97-AF65-F5344CB8AC3E}">
        <p14:creationId xmlns:p14="http://schemas.microsoft.com/office/powerpoint/2010/main" val="420444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2030254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2954463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pPr>
              <a:defRPr sz="2800"/>
            </a:pPr>
            <a:endParaRPr dirty="0"/>
          </a:p>
        </p:txBody>
      </p:sp>
    </p:spTree>
    <p:extLst>
      <p:ext uri="{BB962C8B-B14F-4D97-AF65-F5344CB8AC3E}">
        <p14:creationId xmlns:p14="http://schemas.microsoft.com/office/powerpoint/2010/main" val="387244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12292075" y="9184216"/>
            <a:ext cx="396749" cy="411734"/>
          </a:xfrm>
          <a:prstGeom prst="rect">
            <a:avLst/>
          </a:prstGeom>
        </p:spPr>
        <p:txBody>
          <a:bodyPr/>
          <a:lstStyle>
            <a:lvl1pPr>
              <a:defRPr sz="2000">
                <a:latin typeface="Helvetica Neue Medium"/>
                <a:ea typeface="Helvetica Neue Medium"/>
                <a:cs typeface="Helvetica Neue Medium"/>
                <a:sym typeface="Helvetica Neue Medium"/>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2.xml"/><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3.xml"/><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ved=0ahUKEwie2vS-xvzVAhUo1oMKHc97AOEQjRwIBw&amp;url=http://www.gaston.k12.or.us/cms/One.aspx?portalId%3D20394336%26pageId%3D20394357&amp;psig=AFQjCNHNbz-5V9TzVlFnTxWwqvaQIVRkAA&amp;ust=1504099759141255" TargetMode="External"/><Relationship Id="rId3" Type="http://schemas.openxmlformats.org/officeDocument/2006/relationships/image" Target="../media/image5.png"/><Relationship Id="rId7" Type="http://schemas.openxmlformats.org/officeDocument/2006/relationships/image" Target="../media/image27.tif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tiff"/><Relationship Id="rId5" Type="http://schemas.openxmlformats.org/officeDocument/2006/relationships/image" Target="../media/image15.png"/><Relationship Id="rId4" Type="http://schemas.openxmlformats.org/officeDocument/2006/relationships/image" Target="../media/image25.tif"/><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rcRect/>
          <a:tile tx="0" ty="0" sx="100000" sy="100000" flip="none" algn="tl"/>
        </a:blipFill>
        <a:effectLst/>
      </p:bgPr>
    </p:bg>
    <p:spTree>
      <p:nvGrpSpPr>
        <p:cNvPr id="1" name=""/>
        <p:cNvGrpSpPr/>
        <p:nvPr/>
      </p:nvGrpSpPr>
      <p:grpSpPr>
        <a:xfrm>
          <a:off x="0" y="0"/>
          <a:ext cx="0" cy="0"/>
          <a:chOff x="0" y="0"/>
          <a:chExt cx="0" cy="0"/>
        </a:xfrm>
      </p:grpSpPr>
      <p:pic>
        <p:nvPicPr>
          <p:cNvPr id="119" name="18482602.mp4"/>
          <p:cNvPicPr>
            <a:picLocks/>
          </p:cNvPicPr>
          <p:nvPr>
            <a:vide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lum bright="6000"/>
            <a:extLst/>
          </a:blip>
          <a:stretch>
            <a:fillRect/>
          </a:stretch>
        </p:blipFill>
        <p:spPr>
          <a:xfrm>
            <a:off x="138979" y="-128586"/>
            <a:ext cx="13004801" cy="9839325"/>
          </a:xfrm>
          <a:prstGeom prst="rect">
            <a:avLst/>
          </a:prstGeom>
          <a:ln w="12700">
            <a:miter lim="400000"/>
          </a:ln>
          <a:effectLst>
            <a:outerShdw blurRad="63500" sx="102000" sy="102000" algn="ctr" rotWithShape="0">
              <a:prstClr val="black">
                <a:alpha val="40000"/>
              </a:prstClr>
            </a:outerShdw>
          </a:effectLst>
        </p:spPr>
      </p:pic>
      <p:sp>
        <p:nvSpPr>
          <p:cNvPr id="121" name="Shape 121"/>
          <p:cNvSpPr/>
          <p:nvPr/>
        </p:nvSpPr>
        <p:spPr>
          <a:xfrm>
            <a:off x="2055904" y="5839767"/>
            <a:ext cx="10809916" cy="28725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b="1">
                <a:solidFill>
                  <a:srgbClr val="96B3CD"/>
                </a:solidFill>
                <a:latin typeface="Helvetica"/>
                <a:ea typeface="Helvetica"/>
                <a:cs typeface="Helvetica"/>
                <a:sym typeface="Helvetica"/>
              </a:defRPr>
            </a:lvl1pPr>
          </a:lstStyle>
          <a:p>
            <a:r>
              <a:rPr lang="en-US" dirty="0"/>
              <a:t>Stefania Fabrizio</a:t>
            </a:r>
          </a:p>
          <a:p>
            <a:r>
              <a:rPr lang="en-US" dirty="0"/>
              <a:t>Deputy Unit Chief</a:t>
            </a:r>
          </a:p>
          <a:p>
            <a:r>
              <a:rPr lang="en-US" dirty="0"/>
              <a:t>International Monetary Fund</a:t>
            </a:r>
          </a:p>
          <a:p>
            <a:r>
              <a:rPr lang="en-US" dirty="0"/>
              <a:t>September 2017</a:t>
            </a:r>
          </a:p>
          <a:p>
            <a:pPr algn="r"/>
            <a:endParaRPr lang="en-US" dirty="0"/>
          </a:p>
          <a:p>
            <a:pPr algn="r"/>
            <a:endParaRPr dirty="0"/>
          </a:p>
        </p:txBody>
      </p:sp>
      <p:sp>
        <p:nvSpPr>
          <p:cNvPr id="122" name="Shape 122"/>
          <p:cNvSpPr/>
          <p:nvPr/>
        </p:nvSpPr>
        <p:spPr>
          <a:xfrm>
            <a:off x="17874691" y="5835649"/>
            <a:ext cx="2807818" cy="469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FFFFFF"/>
                </a:solidFill>
              </a:defRPr>
            </a:lvl1pPr>
          </a:lstStyle>
          <a:p>
            <a:r>
              <a:t>November 15, 2016</a:t>
            </a:r>
          </a:p>
        </p:txBody>
      </p:sp>
      <p:pic>
        <p:nvPicPr>
          <p:cNvPr id="1026" name="Picture 2" descr="Image result for international monetary fund transparent"/>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8000" contrast="-77000"/>
                    </a14:imgEffect>
                  </a14:imgLayer>
                </a14:imgProps>
              </a:ext>
              <a:ext uri="{28A0092B-C50C-407E-A947-70E740481C1C}">
                <a14:useLocalDpi xmlns:a14="http://schemas.microsoft.com/office/drawing/2010/main"/>
              </a:ext>
            </a:extLst>
          </a:blip>
          <a:srcRect/>
          <a:stretch>
            <a:fillRect/>
          </a:stretch>
        </p:blipFill>
        <p:spPr bwMode="auto">
          <a:xfrm>
            <a:off x="-4786313" y="-42862"/>
            <a:ext cx="9572625" cy="9753601"/>
          </a:xfrm>
          <a:prstGeom prst="rect">
            <a:avLst/>
          </a:prstGeom>
          <a:noFill/>
          <a:effectLst>
            <a:outerShdw blurRad="50800" dist="50800" dir="5400000" algn="ctr" rotWithShape="0">
              <a:srgbClr val="000000">
                <a:alpha val="3000"/>
              </a:srgbClr>
            </a:outerShdw>
          </a:effectLst>
          <a:extLst>
            <a:ext uri="{909E8E84-426E-40dd-AFC4-6F175D3DCCD1}">
              <a14:hiddenFill xmlns:a14="http://schemas.microsoft.com/office/drawing/2010/main" xmlns="">
                <a:solidFill>
                  <a:srgbClr val="FFFFFF"/>
                </a:solidFill>
              </a14:hiddenFill>
            </a:ext>
          </a:extLst>
        </p:spPr>
      </p:pic>
      <p:sp>
        <p:nvSpPr>
          <p:cNvPr id="123" name="Shape 123"/>
          <p:cNvSpPr/>
          <p:nvPr/>
        </p:nvSpPr>
        <p:spPr>
          <a:xfrm>
            <a:off x="-59186" y="3966443"/>
            <a:ext cx="13123172" cy="1820715"/>
          </a:xfrm>
          <a:prstGeom prst="rect">
            <a:avLst/>
          </a:prstGeom>
          <a:solidFill>
            <a:srgbClr val="234360"/>
          </a:solidFill>
          <a:ln w="12700">
            <a:miter lim="400000"/>
          </a:ln>
          <a:effectLst>
            <a:outerShdw blurRad="63500" sx="102000" sy="102000" algn="ctr" rotWithShape="0">
              <a:prstClr val="black">
                <a:alpha val="40000"/>
              </a:prstClr>
            </a:outerShdw>
          </a:effectLst>
        </p:spPr>
        <p:txBody>
          <a:bodyPr lIns="50800" tIns="50800" rIns="50800" bIns="50800" anchor="ctr"/>
          <a:lstStyle/>
          <a:p>
            <a:pPr>
              <a:defRPr sz="2400">
                <a:solidFill>
                  <a:srgbClr val="FFFFFF"/>
                </a:solidFill>
              </a:defRPr>
            </a:pPr>
            <a:endParaRPr/>
          </a:p>
        </p:txBody>
      </p:sp>
      <p:sp>
        <p:nvSpPr>
          <p:cNvPr id="124" name="Shape 124"/>
          <p:cNvSpPr>
            <a:spLocks noGrp="1"/>
          </p:cNvSpPr>
          <p:nvPr>
            <p:ph type="ctrTitle"/>
          </p:nvPr>
        </p:nvSpPr>
        <p:spPr>
          <a:xfrm>
            <a:off x="943750" y="4667843"/>
            <a:ext cx="11117299" cy="1465660"/>
          </a:xfrm>
          <a:prstGeom prst="rect">
            <a:avLst/>
          </a:prstGeom>
          <a:effectLst/>
        </p:spPr>
        <p:txBody>
          <a:bodyPr>
            <a:normAutofit fontScale="90000"/>
          </a:bodyPr>
          <a:lstStyle>
            <a:lvl1pPr defTabSz="327152">
              <a:defRPr sz="4480" b="1">
                <a:solidFill>
                  <a:srgbClr val="FFD102"/>
                </a:solidFill>
                <a:latin typeface="Helvetica"/>
                <a:ea typeface="Helvetica"/>
                <a:cs typeface="Helvetica"/>
                <a:sym typeface="Helvetica"/>
              </a:defRPr>
            </a:lvl1pPr>
          </a:lstStyle>
          <a:p>
            <a:r>
              <a:rPr lang="en-US" dirty="0"/>
              <a:t>A snapshot of the IMF’s policy and operational work on inequality </a:t>
            </a:r>
            <a:r>
              <a:rPr lang="en-US" b="0" dirty="0"/>
              <a:t>	</a:t>
            </a:r>
            <a:br>
              <a:rPr lang="en-US" b="0" dirty="0"/>
            </a:b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750"/>
                                        <p:tgtEl>
                                          <p:spTgt spid="12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fade">
                                      <p:cBhvr>
                                        <p:cTn id="11" dur="75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119"/>
                </p:tgtEl>
              </p:cMediaNode>
            </p:video>
          </p:childTnLst>
        </p:cTn>
      </p:par>
    </p:tnLst>
    <p:bldLst>
      <p:bldP spid="121" grpId="0" animBg="1"/>
      <p:bldP spid="124"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8" name="Group 418"/>
          <p:cNvGrpSpPr/>
          <p:nvPr/>
        </p:nvGrpSpPr>
        <p:grpSpPr>
          <a:xfrm>
            <a:off x="0" y="-13781"/>
            <a:ext cx="13004800" cy="1511383"/>
            <a:chOff x="0" y="0"/>
            <a:chExt cx="13296900" cy="1511382"/>
          </a:xfrm>
        </p:grpSpPr>
        <p:sp>
          <p:nvSpPr>
            <p:cNvPr id="416" name="Shape 416"/>
            <p:cNvSpPr/>
            <p:nvPr/>
          </p:nvSpPr>
          <p:spPr>
            <a:xfrm>
              <a:off x="0" y="26319"/>
              <a:ext cx="13296900" cy="1485063"/>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417" name="Screen Shot 2016-10-26 at 11.08.19 AM.png"/>
            <p:cNvPicPr>
              <a:picLocks/>
            </p:cNvPicPr>
            <p:nvPr/>
          </p:nvPicPr>
          <p:blipFill>
            <a:blip r:embed="rId3">
              <a:extLst/>
            </a:blip>
            <a:stretch>
              <a:fillRect/>
            </a:stretch>
          </p:blipFill>
          <p:spPr>
            <a:xfrm>
              <a:off x="8496" y="0"/>
              <a:ext cx="13288404" cy="1485063"/>
            </a:xfrm>
            <a:prstGeom prst="rect">
              <a:avLst/>
            </a:prstGeom>
            <a:ln w="12700" cap="flat">
              <a:noFill/>
              <a:miter lim="400000"/>
            </a:ln>
            <a:effectLst/>
          </p:spPr>
        </p:pic>
      </p:grpSp>
      <p:sp>
        <p:nvSpPr>
          <p:cNvPr id="420" name="Shape 42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10</a:t>
            </a:fld>
            <a:endParaRPr/>
          </a:p>
        </p:txBody>
      </p:sp>
      <p:sp>
        <p:nvSpPr>
          <p:cNvPr id="423" name="Shape 423"/>
          <p:cNvSpPr/>
          <p:nvPr/>
        </p:nvSpPr>
        <p:spPr>
          <a:xfrm>
            <a:off x="3055798" y="4876828"/>
            <a:ext cx="954990" cy="49842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solidFill>
                  <a:srgbClr val="FFFFFF"/>
                </a:solidFill>
                <a:latin typeface="Helvetica Neue Medium"/>
                <a:ea typeface="Helvetica Neue Medium"/>
                <a:cs typeface="Helvetica Neue Medium"/>
                <a:sym typeface="Helvetica Neue Medium"/>
              </a:defRPr>
            </a:lvl1pPr>
          </a:lstStyle>
          <a:p>
            <a:r>
              <a:t>+0.85</a:t>
            </a:r>
          </a:p>
        </p:txBody>
      </p:sp>
      <p:sp>
        <p:nvSpPr>
          <p:cNvPr id="424" name="Shape 424"/>
          <p:cNvSpPr/>
          <p:nvPr/>
        </p:nvSpPr>
        <p:spPr>
          <a:xfrm>
            <a:off x="2450507" y="3838011"/>
            <a:ext cx="720853"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FFFFFF"/>
                </a:solidFill>
                <a:latin typeface="Helvetica Neue Medium"/>
                <a:ea typeface="Helvetica Neue Medium"/>
                <a:cs typeface="Helvetica Neue Medium"/>
                <a:sym typeface="Helvetica Neue Medium"/>
              </a:defRPr>
            </a:lvl1pPr>
          </a:lstStyle>
          <a:p>
            <a:r>
              <a:t>+1.2</a:t>
            </a:r>
          </a:p>
        </p:txBody>
      </p:sp>
      <p:sp>
        <p:nvSpPr>
          <p:cNvPr id="425" name="Shape 425"/>
          <p:cNvSpPr/>
          <p:nvPr/>
        </p:nvSpPr>
        <p:spPr>
          <a:xfrm>
            <a:off x="3182429" y="5949525"/>
            <a:ext cx="701727" cy="49842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solidFill>
                  <a:srgbClr val="FFFFFF"/>
                </a:solidFill>
                <a:latin typeface="Helvetica Neue Medium"/>
                <a:ea typeface="Helvetica Neue Medium"/>
                <a:cs typeface="Helvetica Neue Medium"/>
                <a:sym typeface="Helvetica Neue Medium"/>
              </a:defRPr>
            </a:lvl1pPr>
          </a:lstStyle>
          <a:p>
            <a:r>
              <a:t>-0.6</a:t>
            </a:r>
          </a:p>
        </p:txBody>
      </p:sp>
      <p:sp>
        <p:nvSpPr>
          <p:cNvPr id="426" name="Shape 426"/>
          <p:cNvSpPr/>
          <p:nvPr/>
        </p:nvSpPr>
        <p:spPr>
          <a:xfrm>
            <a:off x="9915294" y="5751588"/>
            <a:ext cx="522352" cy="6097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400">
                <a:solidFill>
                  <a:srgbClr val="FFFFFF"/>
                </a:solidFill>
                <a:latin typeface="Helvetica Neue Medium"/>
                <a:ea typeface="Helvetica Neue Medium"/>
                <a:cs typeface="Helvetica Neue Medium"/>
                <a:sym typeface="Helvetica Neue Medium"/>
              </a:defRPr>
            </a:lvl1pPr>
          </a:lstStyle>
          <a:p>
            <a:r>
              <a:t>-7</a:t>
            </a:r>
          </a:p>
        </p:txBody>
      </p:sp>
      <p:sp>
        <p:nvSpPr>
          <p:cNvPr id="427" name="Shape 427"/>
          <p:cNvSpPr/>
          <p:nvPr/>
        </p:nvSpPr>
        <p:spPr>
          <a:xfrm>
            <a:off x="9007547" y="4742003"/>
            <a:ext cx="890321"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FFFFFF"/>
                </a:solidFill>
                <a:latin typeface="Helvetica Neue Medium"/>
                <a:ea typeface="Helvetica Neue Medium"/>
                <a:cs typeface="Helvetica Neue Medium"/>
                <a:sym typeface="Helvetica Neue Medium"/>
              </a:defRPr>
            </a:lvl1pPr>
          </a:lstStyle>
          <a:p>
            <a:r>
              <a:t>+0.24</a:t>
            </a:r>
          </a:p>
        </p:txBody>
      </p:sp>
      <p:sp>
        <p:nvSpPr>
          <p:cNvPr id="446" name="Shape 446"/>
          <p:cNvSpPr/>
          <p:nvPr/>
        </p:nvSpPr>
        <p:spPr>
          <a:xfrm>
            <a:off x="8975212" y="5220551"/>
            <a:ext cx="954991" cy="49842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solidFill>
                  <a:srgbClr val="FFFFFF"/>
                </a:solidFill>
                <a:latin typeface="Helvetica Neue Medium"/>
                <a:ea typeface="Helvetica Neue Medium"/>
                <a:cs typeface="Helvetica Neue Medium"/>
                <a:sym typeface="Helvetica Neue Medium"/>
              </a:defRPr>
            </a:lvl1pPr>
          </a:lstStyle>
          <a:p>
            <a:r>
              <a:t>+0.56</a:t>
            </a:r>
          </a:p>
        </p:txBody>
      </p:sp>
      <p:sp>
        <p:nvSpPr>
          <p:cNvPr id="36" name="Shape 205"/>
          <p:cNvSpPr txBox="1">
            <a:spLocks/>
          </p:cNvSpPr>
          <p:nvPr/>
        </p:nvSpPr>
        <p:spPr>
          <a:xfrm>
            <a:off x="1837944" y="283464"/>
            <a:ext cx="10701061" cy="1016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fontScale="97500"/>
          </a:bodyPr>
          <a:lstStyle>
            <a:lvl1pPr marL="0" marR="0" indent="0" algn="l" defTabSz="502412" rtl="0" latinLnBrk="0">
              <a:lnSpc>
                <a:spcPct val="100000"/>
              </a:lnSpc>
              <a:spcBef>
                <a:spcPts val="0"/>
              </a:spcBef>
              <a:spcAft>
                <a:spcPts val="0"/>
              </a:spcAft>
              <a:buClrTx/>
              <a:buSzTx/>
              <a:buFontTx/>
              <a:buNone/>
              <a:tabLst/>
              <a:defRPr sz="6020" b="1" i="0" u="none" strike="noStrike" cap="none" spc="0" baseline="0">
                <a:ln>
                  <a:noFill/>
                </a:ln>
                <a:solidFill>
                  <a:srgbClr val="FFD102"/>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pPr hangingPunct="1"/>
            <a:r>
              <a:rPr lang="en-US" dirty="0"/>
              <a:t>Poland – Economic Growth</a:t>
            </a:r>
          </a:p>
        </p:txBody>
      </p:sp>
      <p:sp>
        <p:nvSpPr>
          <p:cNvPr id="37" name="Rectangle 36"/>
          <p:cNvSpPr/>
          <p:nvPr/>
        </p:nvSpPr>
        <p:spPr>
          <a:xfrm>
            <a:off x="903291" y="2086526"/>
            <a:ext cx="5016163" cy="515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2">
                    <a:lumMod val="25000"/>
                  </a:schemeClr>
                </a:solidFill>
              </a:rPr>
              <a:t>Per-capita income is notably lower in the east,…</a:t>
            </a:r>
          </a:p>
        </p:txBody>
      </p:sp>
      <p:sp>
        <p:nvSpPr>
          <p:cNvPr id="38" name="Rectangle 37"/>
          <p:cNvSpPr/>
          <p:nvPr/>
        </p:nvSpPr>
        <p:spPr>
          <a:xfrm>
            <a:off x="6279901" y="2086526"/>
            <a:ext cx="4397310" cy="515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2">
                    <a:lumMod val="25000"/>
                  </a:schemeClr>
                </a:solidFill>
              </a:rPr>
              <a:t>… where labor productivity is also lower.</a:t>
            </a:r>
          </a:p>
        </p:txBody>
      </p:sp>
      <p:grpSp>
        <p:nvGrpSpPr>
          <p:cNvPr id="39" name="Group 38">
            <a:extLst/>
          </p:cNvPr>
          <p:cNvGrpSpPr/>
          <p:nvPr/>
        </p:nvGrpSpPr>
        <p:grpSpPr>
          <a:xfrm>
            <a:off x="1139483" y="3986139"/>
            <a:ext cx="4472509" cy="4679559"/>
            <a:chOff x="0" y="0"/>
            <a:chExt cx="7530508" cy="5505450"/>
          </a:xfrm>
        </p:grpSpPr>
        <p:sp>
          <p:nvSpPr>
            <p:cNvPr id="40" name="Freeform 1557">
              <a:extLst/>
            </p:cNvPr>
            <p:cNvSpPr>
              <a:spLocks/>
            </p:cNvSpPr>
            <p:nvPr/>
          </p:nvSpPr>
          <p:spPr bwMode="auto">
            <a:xfrm>
              <a:off x="2967519" y="2312289"/>
              <a:ext cx="1944420" cy="1449769"/>
            </a:xfrm>
            <a:custGeom>
              <a:avLst/>
              <a:gdLst/>
              <a:ahLst/>
              <a:cxnLst>
                <a:cxn ang="0">
                  <a:pos x="69" y="2"/>
                </a:cxn>
                <a:cxn ang="0">
                  <a:pos x="76" y="5"/>
                </a:cxn>
                <a:cxn ang="0">
                  <a:pos x="85" y="6"/>
                </a:cxn>
                <a:cxn ang="0">
                  <a:pos x="92" y="4"/>
                </a:cxn>
                <a:cxn ang="0">
                  <a:pos x="98" y="6"/>
                </a:cxn>
                <a:cxn ang="0">
                  <a:pos x="105" y="12"/>
                </a:cxn>
                <a:cxn ang="0">
                  <a:pos x="113" y="16"/>
                </a:cxn>
                <a:cxn ang="0">
                  <a:pos x="112" y="20"/>
                </a:cxn>
                <a:cxn ang="0">
                  <a:pos x="115" y="24"/>
                </a:cxn>
                <a:cxn ang="0">
                  <a:pos x="119" y="23"/>
                </a:cxn>
                <a:cxn ang="0">
                  <a:pos x="124" y="24"/>
                </a:cxn>
                <a:cxn ang="0">
                  <a:pos x="130" y="27"/>
                </a:cxn>
                <a:cxn ang="0">
                  <a:pos x="129" y="33"/>
                </a:cxn>
                <a:cxn ang="0">
                  <a:pos x="131" y="37"/>
                </a:cxn>
                <a:cxn ang="0">
                  <a:pos x="122" y="36"/>
                </a:cxn>
                <a:cxn ang="0">
                  <a:pos x="121" y="39"/>
                </a:cxn>
                <a:cxn ang="0">
                  <a:pos x="122" y="45"/>
                </a:cxn>
                <a:cxn ang="0">
                  <a:pos x="125" y="48"/>
                </a:cxn>
                <a:cxn ang="0">
                  <a:pos x="121" y="52"/>
                </a:cxn>
                <a:cxn ang="0">
                  <a:pos x="119" y="58"/>
                </a:cxn>
                <a:cxn ang="0">
                  <a:pos x="111" y="58"/>
                </a:cxn>
                <a:cxn ang="0">
                  <a:pos x="108" y="60"/>
                </a:cxn>
                <a:cxn ang="0">
                  <a:pos x="100" y="63"/>
                </a:cxn>
                <a:cxn ang="0">
                  <a:pos x="102" y="68"/>
                </a:cxn>
                <a:cxn ang="0">
                  <a:pos x="97" y="71"/>
                </a:cxn>
                <a:cxn ang="0">
                  <a:pos x="91" y="71"/>
                </a:cxn>
                <a:cxn ang="0">
                  <a:pos x="87" y="77"/>
                </a:cxn>
                <a:cxn ang="0">
                  <a:pos x="79" y="77"/>
                </a:cxn>
                <a:cxn ang="0">
                  <a:pos x="72" y="77"/>
                </a:cxn>
                <a:cxn ang="0">
                  <a:pos x="69" y="72"/>
                </a:cxn>
                <a:cxn ang="0">
                  <a:pos x="65" y="69"/>
                </a:cxn>
                <a:cxn ang="0">
                  <a:pos x="58" y="72"/>
                </a:cxn>
                <a:cxn ang="0">
                  <a:pos x="52" y="69"/>
                </a:cxn>
                <a:cxn ang="0">
                  <a:pos x="46" y="67"/>
                </a:cxn>
                <a:cxn ang="0">
                  <a:pos x="38" y="68"/>
                </a:cxn>
                <a:cxn ang="0">
                  <a:pos x="26" y="67"/>
                </a:cxn>
                <a:cxn ang="0">
                  <a:pos x="23" y="64"/>
                </a:cxn>
                <a:cxn ang="0">
                  <a:pos x="17" y="65"/>
                </a:cxn>
                <a:cxn ang="0">
                  <a:pos x="7" y="63"/>
                </a:cxn>
                <a:cxn ang="0">
                  <a:pos x="5" y="59"/>
                </a:cxn>
                <a:cxn ang="0">
                  <a:pos x="2" y="58"/>
                </a:cxn>
                <a:cxn ang="0">
                  <a:pos x="1" y="53"/>
                </a:cxn>
                <a:cxn ang="0">
                  <a:pos x="7" y="48"/>
                </a:cxn>
                <a:cxn ang="0">
                  <a:pos x="15" y="44"/>
                </a:cxn>
                <a:cxn ang="0">
                  <a:pos x="14" y="39"/>
                </a:cxn>
                <a:cxn ang="0">
                  <a:pos x="17" y="34"/>
                </a:cxn>
                <a:cxn ang="0">
                  <a:pos x="17" y="30"/>
                </a:cxn>
                <a:cxn ang="0">
                  <a:pos x="22" y="27"/>
                </a:cxn>
                <a:cxn ang="0">
                  <a:pos x="29" y="28"/>
                </a:cxn>
                <a:cxn ang="0">
                  <a:pos x="34" y="25"/>
                </a:cxn>
                <a:cxn ang="0">
                  <a:pos x="33" y="21"/>
                </a:cxn>
                <a:cxn ang="0">
                  <a:pos x="37" y="17"/>
                </a:cxn>
                <a:cxn ang="0">
                  <a:pos x="44" y="16"/>
                </a:cxn>
                <a:cxn ang="0">
                  <a:pos x="45" y="10"/>
                </a:cxn>
                <a:cxn ang="0">
                  <a:pos x="51" y="8"/>
                </a:cxn>
                <a:cxn ang="0">
                  <a:pos x="50" y="3"/>
                </a:cxn>
                <a:cxn ang="0">
                  <a:pos x="58" y="1"/>
                </a:cxn>
                <a:cxn ang="0">
                  <a:pos x="60" y="1"/>
                </a:cxn>
              </a:cxnLst>
              <a:rect l="0" t="0" r="r" b="b"/>
              <a:pathLst>
                <a:path w="133" h="79">
                  <a:moveTo>
                    <a:pt x="63" y="1"/>
                  </a:moveTo>
                  <a:lnTo>
                    <a:pt x="63" y="1"/>
                  </a:lnTo>
                  <a:lnTo>
                    <a:pt x="63" y="1"/>
                  </a:lnTo>
                  <a:lnTo>
                    <a:pt x="64" y="1"/>
                  </a:lnTo>
                  <a:lnTo>
                    <a:pt x="64" y="1"/>
                  </a:lnTo>
                  <a:lnTo>
                    <a:pt x="65" y="1"/>
                  </a:lnTo>
                  <a:lnTo>
                    <a:pt x="64" y="2"/>
                  </a:lnTo>
                  <a:lnTo>
                    <a:pt x="66" y="2"/>
                  </a:lnTo>
                  <a:lnTo>
                    <a:pt x="66" y="2"/>
                  </a:lnTo>
                  <a:lnTo>
                    <a:pt x="67" y="2"/>
                  </a:lnTo>
                  <a:lnTo>
                    <a:pt x="67" y="2"/>
                  </a:lnTo>
                  <a:lnTo>
                    <a:pt x="69" y="2"/>
                  </a:lnTo>
                  <a:lnTo>
                    <a:pt x="69" y="2"/>
                  </a:lnTo>
                  <a:lnTo>
                    <a:pt x="70" y="2"/>
                  </a:lnTo>
                  <a:lnTo>
                    <a:pt x="70" y="2"/>
                  </a:lnTo>
                  <a:lnTo>
                    <a:pt x="71" y="2"/>
                  </a:lnTo>
                  <a:lnTo>
                    <a:pt x="71" y="2"/>
                  </a:lnTo>
                  <a:lnTo>
                    <a:pt x="71" y="2"/>
                  </a:lnTo>
                  <a:lnTo>
                    <a:pt x="73" y="3"/>
                  </a:lnTo>
                  <a:lnTo>
                    <a:pt x="73" y="3"/>
                  </a:lnTo>
                  <a:lnTo>
                    <a:pt x="74" y="4"/>
                  </a:lnTo>
                  <a:lnTo>
                    <a:pt x="74" y="4"/>
                  </a:lnTo>
                  <a:lnTo>
                    <a:pt x="75" y="4"/>
                  </a:lnTo>
                  <a:lnTo>
                    <a:pt x="76" y="5"/>
                  </a:lnTo>
                  <a:lnTo>
                    <a:pt x="79" y="5"/>
                  </a:lnTo>
                  <a:lnTo>
                    <a:pt x="79" y="6"/>
                  </a:lnTo>
                  <a:lnTo>
                    <a:pt x="80" y="5"/>
                  </a:lnTo>
                  <a:lnTo>
                    <a:pt x="80" y="6"/>
                  </a:lnTo>
                  <a:lnTo>
                    <a:pt x="80" y="6"/>
                  </a:lnTo>
                  <a:lnTo>
                    <a:pt x="80" y="7"/>
                  </a:lnTo>
                  <a:lnTo>
                    <a:pt x="81" y="7"/>
                  </a:lnTo>
                  <a:lnTo>
                    <a:pt x="83" y="6"/>
                  </a:lnTo>
                  <a:lnTo>
                    <a:pt x="83" y="6"/>
                  </a:lnTo>
                  <a:lnTo>
                    <a:pt x="84" y="5"/>
                  </a:lnTo>
                  <a:lnTo>
                    <a:pt x="84" y="6"/>
                  </a:lnTo>
                  <a:lnTo>
                    <a:pt x="85" y="6"/>
                  </a:lnTo>
                  <a:lnTo>
                    <a:pt x="85" y="7"/>
                  </a:lnTo>
                  <a:lnTo>
                    <a:pt x="87" y="6"/>
                  </a:lnTo>
                  <a:lnTo>
                    <a:pt x="88" y="6"/>
                  </a:lnTo>
                  <a:lnTo>
                    <a:pt x="88" y="6"/>
                  </a:lnTo>
                  <a:lnTo>
                    <a:pt x="88" y="5"/>
                  </a:lnTo>
                  <a:lnTo>
                    <a:pt x="89" y="5"/>
                  </a:lnTo>
                  <a:lnTo>
                    <a:pt x="90" y="5"/>
                  </a:lnTo>
                  <a:lnTo>
                    <a:pt x="90" y="6"/>
                  </a:lnTo>
                  <a:lnTo>
                    <a:pt x="91" y="6"/>
                  </a:lnTo>
                  <a:lnTo>
                    <a:pt x="93" y="5"/>
                  </a:lnTo>
                  <a:lnTo>
                    <a:pt x="92" y="5"/>
                  </a:lnTo>
                  <a:lnTo>
                    <a:pt x="92" y="4"/>
                  </a:lnTo>
                  <a:lnTo>
                    <a:pt x="93" y="4"/>
                  </a:lnTo>
                  <a:lnTo>
                    <a:pt x="94" y="4"/>
                  </a:lnTo>
                  <a:lnTo>
                    <a:pt x="94" y="4"/>
                  </a:lnTo>
                  <a:lnTo>
                    <a:pt x="94" y="4"/>
                  </a:lnTo>
                  <a:lnTo>
                    <a:pt x="95" y="4"/>
                  </a:lnTo>
                  <a:lnTo>
                    <a:pt x="96" y="4"/>
                  </a:lnTo>
                  <a:lnTo>
                    <a:pt x="96" y="5"/>
                  </a:lnTo>
                  <a:lnTo>
                    <a:pt x="97" y="5"/>
                  </a:lnTo>
                  <a:lnTo>
                    <a:pt x="97" y="5"/>
                  </a:lnTo>
                  <a:lnTo>
                    <a:pt x="97" y="6"/>
                  </a:lnTo>
                  <a:lnTo>
                    <a:pt x="98" y="6"/>
                  </a:lnTo>
                  <a:lnTo>
                    <a:pt x="98" y="6"/>
                  </a:lnTo>
                  <a:lnTo>
                    <a:pt x="100" y="6"/>
                  </a:lnTo>
                  <a:lnTo>
                    <a:pt x="101" y="7"/>
                  </a:lnTo>
                  <a:lnTo>
                    <a:pt x="101" y="7"/>
                  </a:lnTo>
                  <a:lnTo>
                    <a:pt x="102" y="7"/>
                  </a:lnTo>
                  <a:lnTo>
                    <a:pt x="103" y="8"/>
                  </a:lnTo>
                  <a:lnTo>
                    <a:pt x="102" y="10"/>
                  </a:lnTo>
                  <a:lnTo>
                    <a:pt x="102" y="10"/>
                  </a:lnTo>
                  <a:lnTo>
                    <a:pt x="103" y="11"/>
                  </a:lnTo>
                  <a:lnTo>
                    <a:pt x="104" y="11"/>
                  </a:lnTo>
                  <a:lnTo>
                    <a:pt x="103" y="12"/>
                  </a:lnTo>
                  <a:lnTo>
                    <a:pt x="104" y="12"/>
                  </a:lnTo>
                  <a:lnTo>
                    <a:pt x="105" y="12"/>
                  </a:lnTo>
                  <a:lnTo>
                    <a:pt x="105" y="12"/>
                  </a:lnTo>
                  <a:lnTo>
                    <a:pt x="107" y="12"/>
                  </a:lnTo>
                  <a:lnTo>
                    <a:pt x="107" y="12"/>
                  </a:lnTo>
                  <a:lnTo>
                    <a:pt x="107" y="12"/>
                  </a:lnTo>
                  <a:lnTo>
                    <a:pt x="108" y="13"/>
                  </a:lnTo>
                  <a:lnTo>
                    <a:pt x="109" y="14"/>
                  </a:lnTo>
                  <a:lnTo>
                    <a:pt x="110" y="14"/>
                  </a:lnTo>
                  <a:lnTo>
                    <a:pt x="112" y="14"/>
                  </a:lnTo>
                  <a:lnTo>
                    <a:pt x="112" y="14"/>
                  </a:lnTo>
                  <a:lnTo>
                    <a:pt x="113" y="15"/>
                  </a:lnTo>
                  <a:lnTo>
                    <a:pt x="113" y="15"/>
                  </a:lnTo>
                  <a:lnTo>
                    <a:pt x="113" y="16"/>
                  </a:lnTo>
                  <a:lnTo>
                    <a:pt x="112" y="16"/>
                  </a:lnTo>
                  <a:lnTo>
                    <a:pt x="112" y="17"/>
                  </a:lnTo>
                  <a:lnTo>
                    <a:pt x="112" y="17"/>
                  </a:lnTo>
                  <a:lnTo>
                    <a:pt x="110" y="18"/>
                  </a:lnTo>
                  <a:lnTo>
                    <a:pt x="109" y="18"/>
                  </a:lnTo>
                  <a:lnTo>
                    <a:pt x="109" y="18"/>
                  </a:lnTo>
                  <a:lnTo>
                    <a:pt x="109" y="19"/>
                  </a:lnTo>
                  <a:lnTo>
                    <a:pt x="111" y="20"/>
                  </a:lnTo>
                  <a:lnTo>
                    <a:pt x="112" y="20"/>
                  </a:lnTo>
                  <a:lnTo>
                    <a:pt x="112" y="19"/>
                  </a:lnTo>
                  <a:lnTo>
                    <a:pt x="112" y="20"/>
                  </a:lnTo>
                  <a:lnTo>
                    <a:pt x="112" y="20"/>
                  </a:lnTo>
                  <a:lnTo>
                    <a:pt x="112" y="20"/>
                  </a:lnTo>
                  <a:lnTo>
                    <a:pt x="113" y="21"/>
                  </a:lnTo>
                  <a:lnTo>
                    <a:pt x="113" y="21"/>
                  </a:lnTo>
                  <a:lnTo>
                    <a:pt x="114" y="21"/>
                  </a:lnTo>
                  <a:lnTo>
                    <a:pt x="111" y="22"/>
                  </a:lnTo>
                  <a:lnTo>
                    <a:pt x="112" y="23"/>
                  </a:lnTo>
                  <a:lnTo>
                    <a:pt x="113" y="23"/>
                  </a:lnTo>
                  <a:lnTo>
                    <a:pt x="113" y="23"/>
                  </a:lnTo>
                  <a:lnTo>
                    <a:pt x="114" y="23"/>
                  </a:lnTo>
                  <a:lnTo>
                    <a:pt x="115" y="23"/>
                  </a:lnTo>
                  <a:lnTo>
                    <a:pt x="115" y="24"/>
                  </a:lnTo>
                  <a:lnTo>
                    <a:pt x="115" y="24"/>
                  </a:lnTo>
                  <a:lnTo>
                    <a:pt x="114" y="24"/>
                  </a:lnTo>
                  <a:lnTo>
                    <a:pt x="115" y="24"/>
                  </a:lnTo>
                  <a:lnTo>
                    <a:pt x="116" y="24"/>
                  </a:lnTo>
                  <a:lnTo>
                    <a:pt x="117" y="24"/>
                  </a:lnTo>
                  <a:lnTo>
                    <a:pt x="117" y="23"/>
                  </a:lnTo>
                  <a:lnTo>
                    <a:pt x="118" y="24"/>
                  </a:lnTo>
                  <a:lnTo>
                    <a:pt x="119" y="23"/>
                  </a:lnTo>
                  <a:lnTo>
                    <a:pt x="118" y="23"/>
                  </a:lnTo>
                  <a:lnTo>
                    <a:pt x="118" y="23"/>
                  </a:lnTo>
                  <a:lnTo>
                    <a:pt x="118" y="23"/>
                  </a:lnTo>
                  <a:lnTo>
                    <a:pt x="119" y="23"/>
                  </a:lnTo>
                  <a:lnTo>
                    <a:pt x="119" y="23"/>
                  </a:lnTo>
                  <a:lnTo>
                    <a:pt x="119" y="23"/>
                  </a:lnTo>
                  <a:lnTo>
                    <a:pt x="120" y="23"/>
                  </a:lnTo>
                  <a:lnTo>
                    <a:pt x="121" y="23"/>
                  </a:lnTo>
                  <a:lnTo>
                    <a:pt x="121" y="22"/>
                  </a:lnTo>
                  <a:lnTo>
                    <a:pt x="121" y="23"/>
                  </a:lnTo>
                  <a:lnTo>
                    <a:pt x="121" y="23"/>
                  </a:lnTo>
                  <a:lnTo>
                    <a:pt x="122" y="23"/>
                  </a:lnTo>
                  <a:lnTo>
                    <a:pt x="122" y="23"/>
                  </a:lnTo>
                  <a:lnTo>
                    <a:pt x="122" y="23"/>
                  </a:lnTo>
                  <a:lnTo>
                    <a:pt x="122" y="23"/>
                  </a:lnTo>
                  <a:lnTo>
                    <a:pt x="123" y="23"/>
                  </a:lnTo>
                  <a:lnTo>
                    <a:pt x="124" y="24"/>
                  </a:lnTo>
                  <a:lnTo>
                    <a:pt x="124" y="24"/>
                  </a:lnTo>
                  <a:lnTo>
                    <a:pt x="124" y="25"/>
                  </a:lnTo>
                  <a:lnTo>
                    <a:pt x="125" y="25"/>
                  </a:lnTo>
                  <a:lnTo>
                    <a:pt x="125" y="25"/>
                  </a:lnTo>
                  <a:lnTo>
                    <a:pt x="126" y="25"/>
                  </a:lnTo>
                  <a:lnTo>
                    <a:pt x="126" y="25"/>
                  </a:lnTo>
                  <a:lnTo>
                    <a:pt x="128" y="26"/>
                  </a:lnTo>
                  <a:lnTo>
                    <a:pt x="128" y="26"/>
                  </a:lnTo>
                  <a:lnTo>
                    <a:pt x="129" y="26"/>
                  </a:lnTo>
                  <a:lnTo>
                    <a:pt x="129" y="27"/>
                  </a:lnTo>
                  <a:lnTo>
                    <a:pt x="129" y="28"/>
                  </a:lnTo>
                  <a:lnTo>
                    <a:pt x="130" y="27"/>
                  </a:lnTo>
                  <a:lnTo>
                    <a:pt x="130" y="28"/>
                  </a:lnTo>
                  <a:lnTo>
                    <a:pt x="130" y="29"/>
                  </a:lnTo>
                  <a:lnTo>
                    <a:pt x="131" y="29"/>
                  </a:lnTo>
                  <a:lnTo>
                    <a:pt x="131" y="29"/>
                  </a:lnTo>
                  <a:lnTo>
                    <a:pt x="130" y="29"/>
                  </a:lnTo>
                  <a:lnTo>
                    <a:pt x="128" y="29"/>
                  </a:lnTo>
                  <a:lnTo>
                    <a:pt x="128" y="29"/>
                  </a:lnTo>
                  <a:lnTo>
                    <a:pt x="129" y="29"/>
                  </a:lnTo>
                  <a:lnTo>
                    <a:pt x="129" y="30"/>
                  </a:lnTo>
                  <a:lnTo>
                    <a:pt x="129" y="31"/>
                  </a:lnTo>
                  <a:lnTo>
                    <a:pt x="129" y="32"/>
                  </a:lnTo>
                  <a:lnTo>
                    <a:pt x="129" y="33"/>
                  </a:lnTo>
                  <a:lnTo>
                    <a:pt x="129" y="33"/>
                  </a:lnTo>
                  <a:lnTo>
                    <a:pt x="130" y="33"/>
                  </a:lnTo>
                  <a:lnTo>
                    <a:pt x="132" y="33"/>
                  </a:lnTo>
                  <a:lnTo>
                    <a:pt x="132" y="33"/>
                  </a:lnTo>
                  <a:lnTo>
                    <a:pt x="132" y="33"/>
                  </a:lnTo>
                  <a:lnTo>
                    <a:pt x="132" y="34"/>
                  </a:lnTo>
                  <a:lnTo>
                    <a:pt x="133" y="34"/>
                  </a:lnTo>
                  <a:lnTo>
                    <a:pt x="133" y="35"/>
                  </a:lnTo>
                  <a:lnTo>
                    <a:pt x="133" y="36"/>
                  </a:lnTo>
                  <a:lnTo>
                    <a:pt x="132" y="36"/>
                  </a:lnTo>
                  <a:lnTo>
                    <a:pt x="131" y="37"/>
                  </a:lnTo>
                  <a:lnTo>
                    <a:pt x="131" y="37"/>
                  </a:lnTo>
                  <a:lnTo>
                    <a:pt x="131" y="37"/>
                  </a:lnTo>
                  <a:lnTo>
                    <a:pt x="130" y="37"/>
                  </a:lnTo>
                  <a:lnTo>
                    <a:pt x="130" y="37"/>
                  </a:lnTo>
                  <a:lnTo>
                    <a:pt x="129" y="37"/>
                  </a:lnTo>
                  <a:lnTo>
                    <a:pt x="126" y="37"/>
                  </a:lnTo>
                  <a:lnTo>
                    <a:pt x="126" y="37"/>
                  </a:lnTo>
                  <a:lnTo>
                    <a:pt x="126" y="36"/>
                  </a:lnTo>
                  <a:lnTo>
                    <a:pt x="125" y="36"/>
                  </a:lnTo>
                  <a:lnTo>
                    <a:pt x="124" y="36"/>
                  </a:lnTo>
                  <a:lnTo>
                    <a:pt x="123" y="36"/>
                  </a:lnTo>
                  <a:lnTo>
                    <a:pt x="123" y="35"/>
                  </a:lnTo>
                  <a:lnTo>
                    <a:pt x="122" y="36"/>
                  </a:lnTo>
                  <a:lnTo>
                    <a:pt x="122" y="36"/>
                  </a:lnTo>
                  <a:lnTo>
                    <a:pt x="121" y="36"/>
                  </a:lnTo>
                  <a:lnTo>
                    <a:pt x="122" y="36"/>
                  </a:lnTo>
                  <a:lnTo>
                    <a:pt x="122" y="36"/>
                  </a:lnTo>
                  <a:lnTo>
                    <a:pt x="119" y="37"/>
                  </a:lnTo>
                  <a:lnTo>
                    <a:pt x="119" y="37"/>
                  </a:lnTo>
                  <a:lnTo>
                    <a:pt x="119" y="38"/>
                  </a:lnTo>
                  <a:lnTo>
                    <a:pt x="119" y="38"/>
                  </a:lnTo>
                  <a:lnTo>
                    <a:pt x="119" y="38"/>
                  </a:lnTo>
                  <a:lnTo>
                    <a:pt x="120" y="39"/>
                  </a:lnTo>
                  <a:lnTo>
                    <a:pt x="121" y="39"/>
                  </a:lnTo>
                  <a:lnTo>
                    <a:pt x="121" y="39"/>
                  </a:lnTo>
                  <a:lnTo>
                    <a:pt x="121" y="40"/>
                  </a:lnTo>
                  <a:lnTo>
                    <a:pt x="121" y="40"/>
                  </a:lnTo>
                  <a:lnTo>
                    <a:pt x="121" y="40"/>
                  </a:lnTo>
                  <a:lnTo>
                    <a:pt x="122" y="41"/>
                  </a:lnTo>
                  <a:lnTo>
                    <a:pt x="121" y="42"/>
                  </a:lnTo>
                  <a:lnTo>
                    <a:pt x="122" y="42"/>
                  </a:lnTo>
                  <a:lnTo>
                    <a:pt x="123" y="42"/>
                  </a:lnTo>
                  <a:lnTo>
                    <a:pt x="123" y="42"/>
                  </a:lnTo>
                  <a:lnTo>
                    <a:pt x="123" y="43"/>
                  </a:lnTo>
                  <a:lnTo>
                    <a:pt x="122" y="43"/>
                  </a:lnTo>
                  <a:lnTo>
                    <a:pt x="122" y="44"/>
                  </a:lnTo>
                  <a:lnTo>
                    <a:pt x="122" y="45"/>
                  </a:lnTo>
                  <a:lnTo>
                    <a:pt x="122" y="45"/>
                  </a:lnTo>
                  <a:lnTo>
                    <a:pt x="124" y="45"/>
                  </a:lnTo>
                  <a:lnTo>
                    <a:pt x="125" y="45"/>
                  </a:lnTo>
                  <a:lnTo>
                    <a:pt x="126" y="45"/>
                  </a:lnTo>
                  <a:lnTo>
                    <a:pt x="126" y="46"/>
                  </a:lnTo>
                  <a:lnTo>
                    <a:pt x="126" y="46"/>
                  </a:lnTo>
                  <a:lnTo>
                    <a:pt x="126" y="47"/>
                  </a:lnTo>
                  <a:lnTo>
                    <a:pt x="126" y="47"/>
                  </a:lnTo>
                  <a:lnTo>
                    <a:pt x="126" y="47"/>
                  </a:lnTo>
                  <a:lnTo>
                    <a:pt x="126" y="47"/>
                  </a:lnTo>
                  <a:lnTo>
                    <a:pt x="126" y="48"/>
                  </a:lnTo>
                  <a:lnTo>
                    <a:pt x="125" y="48"/>
                  </a:lnTo>
                  <a:lnTo>
                    <a:pt x="124" y="48"/>
                  </a:lnTo>
                  <a:lnTo>
                    <a:pt x="124" y="49"/>
                  </a:lnTo>
                  <a:lnTo>
                    <a:pt x="124" y="49"/>
                  </a:lnTo>
                  <a:lnTo>
                    <a:pt x="124" y="50"/>
                  </a:lnTo>
                  <a:lnTo>
                    <a:pt x="123" y="50"/>
                  </a:lnTo>
                  <a:lnTo>
                    <a:pt x="122" y="50"/>
                  </a:lnTo>
                  <a:lnTo>
                    <a:pt x="122" y="50"/>
                  </a:lnTo>
                  <a:lnTo>
                    <a:pt x="122" y="50"/>
                  </a:lnTo>
                  <a:lnTo>
                    <a:pt x="122" y="51"/>
                  </a:lnTo>
                  <a:lnTo>
                    <a:pt x="121" y="51"/>
                  </a:lnTo>
                  <a:lnTo>
                    <a:pt x="121" y="52"/>
                  </a:lnTo>
                  <a:lnTo>
                    <a:pt x="121" y="52"/>
                  </a:lnTo>
                  <a:lnTo>
                    <a:pt x="121" y="53"/>
                  </a:lnTo>
                  <a:lnTo>
                    <a:pt x="121" y="54"/>
                  </a:lnTo>
                  <a:lnTo>
                    <a:pt x="121" y="54"/>
                  </a:lnTo>
                  <a:lnTo>
                    <a:pt x="121" y="54"/>
                  </a:lnTo>
                  <a:lnTo>
                    <a:pt x="121" y="54"/>
                  </a:lnTo>
                  <a:lnTo>
                    <a:pt x="120" y="54"/>
                  </a:lnTo>
                  <a:lnTo>
                    <a:pt x="120" y="55"/>
                  </a:lnTo>
                  <a:lnTo>
                    <a:pt x="119" y="55"/>
                  </a:lnTo>
                  <a:lnTo>
                    <a:pt x="118" y="55"/>
                  </a:lnTo>
                  <a:lnTo>
                    <a:pt x="118" y="55"/>
                  </a:lnTo>
                  <a:lnTo>
                    <a:pt x="119" y="57"/>
                  </a:lnTo>
                  <a:lnTo>
                    <a:pt x="119" y="58"/>
                  </a:lnTo>
                  <a:lnTo>
                    <a:pt x="118" y="58"/>
                  </a:lnTo>
                  <a:lnTo>
                    <a:pt x="119" y="58"/>
                  </a:lnTo>
                  <a:lnTo>
                    <a:pt x="118" y="59"/>
                  </a:lnTo>
                  <a:lnTo>
                    <a:pt x="117" y="59"/>
                  </a:lnTo>
                  <a:lnTo>
                    <a:pt x="117" y="58"/>
                  </a:lnTo>
                  <a:lnTo>
                    <a:pt x="116" y="58"/>
                  </a:lnTo>
                  <a:lnTo>
                    <a:pt x="115" y="59"/>
                  </a:lnTo>
                  <a:lnTo>
                    <a:pt x="113" y="59"/>
                  </a:lnTo>
                  <a:lnTo>
                    <a:pt x="112" y="58"/>
                  </a:lnTo>
                  <a:lnTo>
                    <a:pt x="113" y="58"/>
                  </a:lnTo>
                  <a:lnTo>
                    <a:pt x="112" y="58"/>
                  </a:lnTo>
                  <a:lnTo>
                    <a:pt x="111" y="58"/>
                  </a:lnTo>
                  <a:lnTo>
                    <a:pt x="112" y="58"/>
                  </a:lnTo>
                  <a:lnTo>
                    <a:pt x="112" y="58"/>
                  </a:lnTo>
                  <a:lnTo>
                    <a:pt x="112" y="59"/>
                  </a:lnTo>
                  <a:lnTo>
                    <a:pt x="112" y="59"/>
                  </a:lnTo>
                  <a:lnTo>
                    <a:pt x="112" y="60"/>
                  </a:lnTo>
                  <a:lnTo>
                    <a:pt x="113" y="60"/>
                  </a:lnTo>
                  <a:lnTo>
                    <a:pt x="112" y="60"/>
                  </a:lnTo>
                  <a:lnTo>
                    <a:pt x="111" y="60"/>
                  </a:lnTo>
                  <a:lnTo>
                    <a:pt x="111" y="61"/>
                  </a:lnTo>
                  <a:lnTo>
                    <a:pt x="110" y="60"/>
                  </a:lnTo>
                  <a:lnTo>
                    <a:pt x="109" y="61"/>
                  </a:lnTo>
                  <a:lnTo>
                    <a:pt x="108" y="60"/>
                  </a:lnTo>
                  <a:lnTo>
                    <a:pt x="108" y="61"/>
                  </a:lnTo>
                  <a:lnTo>
                    <a:pt x="107" y="61"/>
                  </a:lnTo>
                  <a:lnTo>
                    <a:pt x="105" y="61"/>
                  </a:lnTo>
                  <a:lnTo>
                    <a:pt x="103" y="61"/>
                  </a:lnTo>
                  <a:lnTo>
                    <a:pt x="102" y="61"/>
                  </a:lnTo>
                  <a:lnTo>
                    <a:pt x="102" y="61"/>
                  </a:lnTo>
                  <a:lnTo>
                    <a:pt x="102" y="61"/>
                  </a:lnTo>
                  <a:lnTo>
                    <a:pt x="100" y="61"/>
                  </a:lnTo>
                  <a:lnTo>
                    <a:pt x="100" y="61"/>
                  </a:lnTo>
                  <a:lnTo>
                    <a:pt x="100" y="61"/>
                  </a:lnTo>
                  <a:lnTo>
                    <a:pt x="99" y="62"/>
                  </a:lnTo>
                  <a:lnTo>
                    <a:pt x="100" y="63"/>
                  </a:lnTo>
                  <a:lnTo>
                    <a:pt x="100" y="63"/>
                  </a:lnTo>
                  <a:lnTo>
                    <a:pt x="100" y="63"/>
                  </a:lnTo>
                  <a:lnTo>
                    <a:pt x="100" y="63"/>
                  </a:lnTo>
                  <a:lnTo>
                    <a:pt x="98" y="64"/>
                  </a:lnTo>
                  <a:lnTo>
                    <a:pt x="98" y="64"/>
                  </a:lnTo>
                  <a:lnTo>
                    <a:pt x="99" y="66"/>
                  </a:lnTo>
                  <a:lnTo>
                    <a:pt x="98" y="67"/>
                  </a:lnTo>
                  <a:lnTo>
                    <a:pt x="98" y="67"/>
                  </a:lnTo>
                  <a:lnTo>
                    <a:pt x="101" y="68"/>
                  </a:lnTo>
                  <a:lnTo>
                    <a:pt x="101" y="68"/>
                  </a:lnTo>
                  <a:lnTo>
                    <a:pt x="102" y="68"/>
                  </a:lnTo>
                  <a:lnTo>
                    <a:pt x="102" y="68"/>
                  </a:lnTo>
                  <a:lnTo>
                    <a:pt x="101" y="68"/>
                  </a:lnTo>
                  <a:lnTo>
                    <a:pt x="102" y="70"/>
                  </a:lnTo>
                  <a:lnTo>
                    <a:pt x="101" y="71"/>
                  </a:lnTo>
                  <a:lnTo>
                    <a:pt x="101" y="71"/>
                  </a:lnTo>
                  <a:lnTo>
                    <a:pt x="101" y="72"/>
                  </a:lnTo>
                  <a:lnTo>
                    <a:pt x="101" y="72"/>
                  </a:lnTo>
                  <a:lnTo>
                    <a:pt x="101" y="72"/>
                  </a:lnTo>
                  <a:lnTo>
                    <a:pt x="101" y="72"/>
                  </a:lnTo>
                  <a:lnTo>
                    <a:pt x="100" y="73"/>
                  </a:lnTo>
                  <a:lnTo>
                    <a:pt x="97" y="72"/>
                  </a:lnTo>
                  <a:lnTo>
                    <a:pt x="97" y="71"/>
                  </a:lnTo>
                  <a:lnTo>
                    <a:pt x="97" y="71"/>
                  </a:lnTo>
                  <a:lnTo>
                    <a:pt x="96" y="70"/>
                  </a:lnTo>
                  <a:lnTo>
                    <a:pt x="96" y="70"/>
                  </a:lnTo>
                  <a:lnTo>
                    <a:pt x="96" y="70"/>
                  </a:lnTo>
                  <a:lnTo>
                    <a:pt x="94" y="70"/>
                  </a:lnTo>
                  <a:lnTo>
                    <a:pt x="93" y="69"/>
                  </a:lnTo>
                  <a:lnTo>
                    <a:pt x="93" y="69"/>
                  </a:lnTo>
                  <a:lnTo>
                    <a:pt x="92" y="69"/>
                  </a:lnTo>
                  <a:lnTo>
                    <a:pt x="92" y="69"/>
                  </a:lnTo>
                  <a:lnTo>
                    <a:pt x="92" y="70"/>
                  </a:lnTo>
                  <a:lnTo>
                    <a:pt x="92" y="70"/>
                  </a:lnTo>
                  <a:lnTo>
                    <a:pt x="92" y="70"/>
                  </a:lnTo>
                  <a:lnTo>
                    <a:pt x="91" y="71"/>
                  </a:lnTo>
                  <a:lnTo>
                    <a:pt x="90" y="72"/>
                  </a:lnTo>
                  <a:lnTo>
                    <a:pt x="90" y="73"/>
                  </a:lnTo>
                  <a:lnTo>
                    <a:pt x="91" y="74"/>
                  </a:lnTo>
                  <a:lnTo>
                    <a:pt x="91" y="74"/>
                  </a:lnTo>
                  <a:lnTo>
                    <a:pt x="91" y="74"/>
                  </a:lnTo>
                  <a:lnTo>
                    <a:pt x="91" y="75"/>
                  </a:lnTo>
                  <a:lnTo>
                    <a:pt x="91" y="75"/>
                  </a:lnTo>
                  <a:lnTo>
                    <a:pt x="89" y="76"/>
                  </a:lnTo>
                  <a:lnTo>
                    <a:pt x="89" y="76"/>
                  </a:lnTo>
                  <a:lnTo>
                    <a:pt x="88" y="76"/>
                  </a:lnTo>
                  <a:lnTo>
                    <a:pt x="88" y="77"/>
                  </a:lnTo>
                  <a:lnTo>
                    <a:pt x="87" y="77"/>
                  </a:lnTo>
                  <a:lnTo>
                    <a:pt x="86" y="78"/>
                  </a:lnTo>
                  <a:lnTo>
                    <a:pt x="86" y="78"/>
                  </a:lnTo>
                  <a:lnTo>
                    <a:pt x="86" y="79"/>
                  </a:lnTo>
                  <a:lnTo>
                    <a:pt x="85" y="79"/>
                  </a:lnTo>
                  <a:lnTo>
                    <a:pt x="83" y="79"/>
                  </a:lnTo>
                  <a:lnTo>
                    <a:pt x="83" y="79"/>
                  </a:lnTo>
                  <a:lnTo>
                    <a:pt x="82" y="79"/>
                  </a:lnTo>
                  <a:lnTo>
                    <a:pt x="82" y="79"/>
                  </a:lnTo>
                  <a:lnTo>
                    <a:pt x="82" y="78"/>
                  </a:lnTo>
                  <a:lnTo>
                    <a:pt x="82" y="78"/>
                  </a:lnTo>
                  <a:lnTo>
                    <a:pt x="79" y="77"/>
                  </a:lnTo>
                  <a:lnTo>
                    <a:pt x="79" y="77"/>
                  </a:lnTo>
                  <a:lnTo>
                    <a:pt x="78" y="76"/>
                  </a:lnTo>
                  <a:lnTo>
                    <a:pt x="77" y="76"/>
                  </a:lnTo>
                  <a:lnTo>
                    <a:pt x="77" y="76"/>
                  </a:lnTo>
                  <a:lnTo>
                    <a:pt x="77" y="76"/>
                  </a:lnTo>
                  <a:lnTo>
                    <a:pt x="77" y="76"/>
                  </a:lnTo>
                  <a:lnTo>
                    <a:pt x="76" y="76"/>
                  </a:lnTo>
                  <a:lnTo>
                    <a:pt x="75" y="77"/>
                  </a:lnTo>
                  <a:lnTo>
                    <a:pt x="74" y="77"/>
                  </a:lnTo>
                  <a:lnTo>
                    <a:pt x="74" y="77"/>
                  </a:lnTo>
                  <a:lnTo>
                    <a:pt x="73" y="77"/>
                  </a:lnTo>
                  <a:lnTo>
                    <a:pt x="73" y="77"/>
                  </a:lnTo>
                  <a:lnTo>
                    <a:pt x="72" y="77"/>
                  </a:lnTo>
                  <a:lnTo>
                    <a:pt x="72" y="76"/>
                  </a:lnTo>
                  <a:lnTo>
                    <a:pt x="71" y="76"/>
                  </a:lnTo>
                  <a:lnTo>
                    <a:pt x="72" y="76"/>
                  </a:lnTo>
                  <a:lnTo>
                    <a:pt x="72" y="75"/>
                  </a:lnTo>
                  <a:lnTo>
                    <a:pt x="72" y="75"/>
                  </a:lnTo>
                  <a:lnTo>
                    <a:pt x="71" y="74"/>
                  </a:lnTo>
                  <a:lnTo>
                    <a:pt x="70" y="74"/>
                  </a:lnTo>
                  <a:lnTo>
                    <a:pt x="70" y="73"/>
                  </a:lnTo>
                  <a:lnTo>
                    <a:pt x="69" y="72"/>
                  </a:lnTo>
                  <a:lnTo>
                    <a:pt x="69" y="73"/>
                  </a:lnTo>
                  <a:lnTo>
                    <a:pt x="68" y="72"/>
                  </a:lnTo>
                  <a:lnTo>
                    <a:pt x="69" y="72"/>
                  </a:lnTo>
                  <a:lnTo>
                    <a:pt x="68" y="71"/>
                  </a:lnTo>
                  <a:lnTo>
                    <a:pt x="68" y="71"/>
                  </a:lnTo>
                  <a:lnTo>
                    <a:pt x="67" y="71"/>
                  </a:lnTo>
                  <a:lnTo>
                    <a:pt x="66" y="71"/>
                  </a:lnTo>
                  <a:lnTo>
                    <a:pt x="66" y="71"/>
                  </a:lnTo>
                  <a:lnTo>
                    <a:pt x="66" y="71"/>
                  </a:lnTo>
                  <a:lnTo>
                    <a:pt x="66" y="70"/>
                  </a:lnTo>
                  <a:lnTo>
                    <a:pt x="65" y="70"/>
                  </a:lnTo>
                  <a:lnTo>
                    <a:pt x="64" y="70"/>
                  </a:lnTo>
                  <a:lnTo>
                    <a:pt x="64" y="70"/>
                  </a:lnTo>
                  <a:lnTo>
                    <a:pt x="65" y="69"/>
                  </a:lnTo>
                  <a:lnTo>
                    <a:pt x="65" y="69"/>
                  </a:lnTo>
                  <a:lnTo>
                    <a:pt x="64" y="69"/>
                  </a:lnTo>
                  <a:lnTo>
                    <a:pt x="64" y="69"/>
                  </a:lnTo>
                  <a:lnTo>
                    <a:pt x="63" y="69"/>
                  </a:lnTo>
                  <a:lnTo>
                    <a:pt x="63" y="69"/>
                  </a:lnTo>
                  <a:lnTo>
                    <a:pt x="61" y="69"/>
                  </a:lnTo>
                  <a:lnTo>
                    <a:pt x="61" y="69"/>
                  </a:lnTo>
                  <a:lnTo>
                    <a:pt x="60" y="69"/>
                  </a:lnTo>
                  <a:lnTo>
                    <a:pt x="60" y="70"/>
                  </a:lnTo>
                  <a:lnTo>
                    <a:pt x="61" y="70"/>
                  </a:lnTo>
                  <a:lnTo>
                    <a:pt x="61" y="71"/>
                  </a:lnTo>
                  <a:lnTo>
                    <a:pt x="60" y="72"/>
                  </a:lnTo>
                  <a:lnTo>
                    <a:pt x="58" y="72"/>
                  </a:lnTo>
                  <a:lnTo>
                    <a:pt x="58" y="72"/>
                  </a:lnTo>
                  <a:lnTo>
                    <a:pt x="56" y="71"/>
                  </a:lnTo>
                  <a:lnTo>
                    <a:pt x="55" y="71"/>
                  </a:lnTo>
                  <a:lnTo>
                    <a:pt x="55" y="71"/>
                  </a:lnTo>
                  <a:lnTo>
                    <a:pt x="55" y="70"/>
                  </a:lnTo>
                  <a:lnTo>
                    <a:pt x="54" y="71"/>
                  </a:lnTo>
                  <a:lnTo>
                    <a:pt x="55" y="71"/>
                  </a:lnTo>
                  <a:lnTo>
                    <a:pt x="55" y="71"/>
                  </a:lnTo>
                  <a:lnTo>
                    <a:pt x="54" y="71"/>
                  </a:lnTo>
                  <a:lnTo>
                    <a:pt x="53" y="70"/>
                  </a:lnTo>
                  <a:lnTo>
                    <a:pt x="53" y="70"/>
                  </a:lnTo>
                  <a:lnTo>
                    <a:pt x="52" y="69"/>
                  </a:lnTo>
                  <a:lnTo>
                    <a:pt x="51" y="69"/>
                  </a:lnTo>
                  <a:lnTo>
                    <a:pt x="51" y="70"/>
                  </a:lnTo>
                  <a:lnTo>
                    <a:pt x="50" y="70"/>
                  </a:lnTo>
                  <a:lnTo>
                    <a:pt x="50" y="70"/>
                  </a:lnTo>
                  <a:lnTo>
                    <a:pt x="51" y="69"/>
                  </a:lnTo>
                  <a:lnTo>
                    <a:pt x="51" y="69"/>
                  </a:lnTo>
                  <a:lnTo>
                    <a:pt x="50" y="69"/>
                  </a:lnTo>
                  <a:lnTo>
                    <a:pt x="49" y="68"/>
                  </a:lnTo>
                  <a:lnTo>
                    <a:pt x="48" y="68"/>
                  </a:lnTo>
                  <a:lnTo>
                    <a:pt x="48" y="68"/>
                  </a:lnTo>
                  <a:lnTo>
                    <a:pt x="47" y="67"/>
                  </a:lnTo>
                  <a:lnTo>
                    <a:pt x="46" y="67"/>
                  </a:lnTo>
                  <a:lnTo>
                    <a:pt x="45" y="66"/>
                  </a:lnTo>
                  <a:lnTo>
                    <a:pt x="45" y="66"/>
                  </a:lnTo>
                  <a:lnTo>
                    <a:pt x="44" y="66"/>
                  </a:lnTo>
                  <a:lnTo>
                    <a:pt x="44" y="66"/>
                  </a:lnTo>
                  <a:lnTo>
                    <a:pt x="43" y="67"/>
                  </a:lnTo>
                  <a:lnTo>
                    <a:pt x="42" y="68"/>
                  </a:lnTo>
                  <a:lnTo>
                    <a:pt x="43" y="68"/>
                  </a:lnTo>
                  <a:lnTo>
                    <a:pt x="42" y="68"/>
                  </a:lnTo>
                  <a:lnTo>
                    <a:pt x="41" y="68"/>
                  </a:lnTo>
                  <a:lnTo>
                    <a:pt x="40" y="67"/>
                  </a:lnTo>
                  <a:lnTo>
                    <a:pt x="40" y="67"/>
                  </a:lnTo>
                  <a:lnTo>
                    <a:pt x="38" y="68"/>
                  </a:lnTo>
                  <a:lnTo>
                    <a:pt x="38" y="67"/>
                  </a:lnTo>
                  <a:lnTo>
                    <a:pt x="37" y="67"/>
                  </a:lnTo>
                  <a:lnTo>
                    <a:pt x="38" y="68"/>
                  </a:lnTo>
                  <a:lnTo>
                    <a:pt x="36" y="68"/>
                  </a:lnTo>
                  <a:lnTo>
                    <a:pt x="35" y="68"/>
                  </a:lnTo>
                  <a:lnTo>
                    <a:pt x="34" y="68"/>
                  </a:lnTo>
                  <a:lnTo>
                    <a:pt x="33" y="68"/>
                  </a:lnTo>
                  <a:lnTo>
                    <a:pt x="31" y="68"/>
                  </a:lnTo>
                  <a:lnTo>
                    <a:pt x="30" y="68"/>
                  </a:lnTo>
                  <a:lnTo>
                    <a:pt x="29" y="68"/>
                  </a:lnTo>
                  <a:lnTo>
                    <a:pt x="28" y="67"/>
                  </a:lnTo>
                  <a:lnTo>
                    <a:pt x="26" y="67"/>
                  </a:lnTo>
                  <a:lnTo>
                    <a:pt x="26" y="67"/>
                  </a:lnTo>
                  <a:lnTo>
                    <a:pt x="26" y="66"/>
                  </a:lnTo>
                  <a:lnTo>
                    <a:pt x="26" y="66"/>
                  </a:lnTo>
                  <a:lnTo>
                    <a:pt x="25" y="66"/>
                  </a:lnTo>
                  <a:lnTo>
                    <a:pt x="25" y="65"/>
                  </a:lnTo>
                  <a:lnTo>
                    <a:pt x="26" y="65"/>
                  </a:lnTo>
                  <a:lnTo>
                    <a:pt x="25" y="64"/>
                  </a:lnTo>
                  <a:lnTo>
                    <a:pt x="25" y="64"/>
                  </a:lnTo>
                  <a:lnTo>
                    <a:pt x="24" y="64"/>
                  </a:lnTo>
                  <a:lnTo>
                    <a:pt x="24" y="64"/>
                  </a:lnTo>
                  <a:lnTo>
                    <a:pt x="23" y="64"/>
                  </a:lnTo>
                  <a:lnTo>
                    <a:pt x="23" y="64"/>
                  </a:lnTo>
                  <a:lnTo>
                    <a:pt x="23" y="66"/>
                  </a:lnTo>
                  <a:lnTo>
                    <a:pt x="22" y="66"/>
                  </a:lnTo>
                  <a:lnTo>
                    <a:pt x="21" y="66"/>
                  </a:lnTo>
                  <a:lnTo>
                    <a:pt x="21" y="66"/>
                  </a:lnTo>
                  <a:lnTo>
                    <a:pt x="21" y="66"/>
                  </a:lnTo>
                  <a:lnTo>
                    <a:pt x="21" y="66"/>
                  </a:lnTo>
                  <a:lnTo>
                    <a:pt x="20" y="65"/>
                  </a:lnTo>
                  <a:lnTo>
                    <a:pt x="20" y="65"/>
                  </a:lnTo>
                  <a:lnTo>
                    <a:pt x="19" y="65"/>
                  </a:lnTo>
                  <a:lnTo>
                    <a:pt x="18" y="65"/>
                  </a:lnTo>
                  <a:lnTo>
                    <a:pt x="18" y="65"/>
                  </a:lnTo>
                  <a:lnTo>
                    <a:pt x="17" y="65"/>
                  </a:lnTo>
                  <a:lnTo>
                    <a:pt x="16" y="64"/>
                  </a:lnTo>
                  <a:lnTo>
                    <a:pt x="16" y="65"/>
                  </a:lnTo>
                  <a:lnTo>
                    <a:pt x="15" y="64"/>
                  </a:lnTo>
                  <a:lnTo>
                    <a:pt x="14" y="64"/>
                  </a:lnTo>
                  <a:lnTo>
                    <a:pt x="14" y="64"/>
                  </a:lnTo>
                  <a:lnTo>
                    <a:pt x="13" y="64"/>
                  </a:lnTo>
                  <a:lnTo>
                    <a:pt x="12" y="64"/>
                  </a:lnTo>
                  <a:lnTo>
                    <a:pt x="11" y="64"/>
                  </a:lnTo>
                  <a:lnTo>
                    <a:pt x="10" y="63"/>
                  </a:lnTo>
                  <a:lnTo>
                    <a:pt x="10" y="63"/>
                  </a:lnTo>
                  <a:lnTo>
                    <a:pt x="9" y="63"/>
                  </a:lnTo>
                  <a:lnTo>
                    <a:pt x="7" y="63"/>
                  </a:lnTo>
                  <a:lnTo>
                    <a:pt x="6" y="63"/>
                  </a:lnTo>
                  <a:lnTo>
                    <a:pt x="5" y="63"/>
                  </a:lnTo>
                  <a:lnTo>
                    <a:pt x="5" y="62"/>
                  </a:lnTo>
                  <a:lnTo>
                    <a:pt x="5" y="62"/>
                  </a:lnTo>
                  <a:lnTo>
                    <a:pt x="5" y="62"/>
                  </a:lnTo>
                  <a:lnTo>
                    <a:pt x="5" y="61"/>
                  </a:lnTo>
                  <a:lnTo>
                    <a:pt x="5" y="60"/>
                  </a:lnTo>
                  <a:lnTo>
                    <a:pt x="5" y="60"/>
                  </a:lnTo>
                  <a:lnTo>
                    <a:pt x="6" y="60"/>
                  </a:lnTo>
                  <a:lnTo>
                    <a:pt x="5" y="59"/>
                  </a:lnTo>
                  <a:lnTo>
                    <a:pt x="5" y="59"/>
                  </a:lnTo>
                  <a:lnTo>
                    <a:pt x="5" y="59"/>
                  </a:lnTo>
                  <a:lnTo>
                    <a:pt x="5" y="58"/>
                  </a:lnTo>
                  <a:lnTo>
                    <a:pt x="5" y="58"/>
                  </a:lnTo>
                  <a:lnTo>
                    <a:pt x="5" y="57"/>
                  </a:lnTo>
                  <a:lnTo>
                    <a:pt x="5" y="57"/>
                  </a:lnTo>
                  <a:lnTo>
                    <a:pt x="5" y="57"/>
                  </a:lnTo>
                  <a:lnTo>
                    <a:pt x="4" y="57"/>
                  </a:lnTo>
                  <a:lnTo>
                    <a:pt x="4" y="58"/>
                  </a:lnTo>
                  <a:lnTo>
                    <a:pt x="3" y="58"/>
                  </a:lnTo>
                  <a:lnTo>
                    <a:pt x="3" y="57"/>
                  </a:lnTo>
                  <a:lnTo>
                    <a:pt x="2" y="57"/>
                  </a:lnTo>
                  <a:lnTo>
                    <a:pt x="3" y="58"/>
                  </a:lnTo>
                  <a:lnTo>
                    <a:pt x="2" y="58"/>
                  </a:lnTo>
                  <a:lnTo>
                    <a:pt x="2" y="58"/>
                  </a:lnTo>
                  <a:lnTo>
                    <a:pt x="2" y="58"/>
                  </a:lnTo>
                  <a:lnTo>
                    <a:pt x="2" y="57"/>
                  </a:lnTo>
                  <a:lnTo>
                    <a:pt x="2" y="57"/>
                  </a:lnTo>
                  <a:lnTo>
                    <a:pt x="2" y="57"/>
                  </a:lnTo>
                  <a:lnTo>
                    <a:pt x="2" y="56"/>
                  </a:lnTo>
                  <a:lnTo>
                    <a:pt x="3" y="56"/>
                  </a:lnTo>
                  <a:lnTo>
                    <a:pt x="2" y="55"/>
                  </a:lnTo>
                  <a:lnTo>
                    <a:pt x="1" y="54"/>
                  </a:lnTo>
                  <a:lnTo>
                    <a:pt x="1" y="54"/>
                  </a:lnTo>
                  <a:lnTo>
                    <a:pt x="0" y="53"/>
                  </a:lnTo>
                  <a:lnTo>
                    <a:pt x="1" y="53"/>
                  </a:lnTo>
                  <a:lnTo>
                    <a:pt x="3" y="53"/>
                  </a:lnTo>
                  <a:lnTo>
                    <a:pt x="3" y="53"/>
                  </a:lnTo>
                  <a:lnTo>
                    <a:pt x="3" y="52"/>
                  </a:lnTo>
                  <a:lnTo>
                    <a:pt x="4" y="51"/>
                  </a:lnTo>
                  <a:lnTo>
                    <a:pt x="5" y="51"/>
                  </a:lnTo>
                  <a:lnTo>
                    <a:pt x="6" y="51"/>
                  </a:lnTo>
                  <a:lnTo>
                    <a:pt x="6" y="51"/>
                  </a:lnTo>
                  <a:lnTo>
                    <a:pt x="7" y="50"/>
                  </a:lnTo>
                  <a:lnTo>
                    <a:pt x="7" y="49"/>
                  </a:lnTo>
                  <a:lnTo>
                    <a:pt x="7" y="49"/>
                  </a:lnTo>
                  <a:lnTo>
                    <a:pt x="6" y="48"/>
                  </a:lnTo>
                  <a:lnTo>
                    <a:pt x="7" y="48"/>
                  </a:lnTo>
                  <a:lnTo>
                    <a:pt x="7" y="48"/>
                  </a:lnTo>
                  <a:lnTo>
                    <a:pt x="8" y="48"/>
                  </a:lnTo>
                  <a:lnTo>
                    <a:pt x="8" y="48"/>
                  </a:lnTo>
                  <a:lnTo>
                    <a:pt x="9" y="49"/>
                  </a:lnTo>
                  <a:lnTo>
                    <a:pt x="13" y="50"/>
                  </a:lnTo>
                  <a:lnTo>
                    <a:pt x="14" y="49"/>
                  </a:lnTo>
                  <a:lnTo>
                    <a:pt x="14" y="48"/>
                  </a:lnTo>
                  <a:lnTo>
                    <a:pt x="15" y="48"/>
                  </a:lnTo>
                  <a:lnTo>
                    <a:pt x="15" y="47"/>
                  </a:lnTo>
                  <a:lnTo>
                    <a:pt x="16" y="47"/>
                  </a:lnTo>
                  <a:lnTo>
                    <a:pt x="16" y="44"/>
                  </a:lnTo>
                  <a:lnTo>
                    <a:pt x="15" y="44"/>
                  </a:lnTo>
                  <a:lnTo>
                    <a:pt x="15" y="44"/>
                  </a:lnTo>
                  <a:lnTo>
                    <a:pt x="16" y="43"/>
                  </a:lnTo>
                  <a:lnTo>
                    <a:pt x="15" y="43"/>
                  </a:lnTo>
                  <a:lnTo>
                    <a:pt x="15" y="42"/>
                  </a:lnTo>
                  <a:lnTo>
                    <a:pt x="16" y="41"/>
                  </a:lnTo>
                  <a:lnTo>
                    <a:pt x="16" y="41"/>
                  </a:lnTo>
                  <a:lnTo>
                    <a:pt x="16" y="40"/>
                  </a:lnTo>
                  <a:lnTo>
                    <a:pt x="14" y="40"/>
                  </a:lnTo>
                  <a:lnTo>
                    <a:pt x="14" y="40"/>
                  </a:lnTo>
                  <a:lnTo>
                    <a:pt x="15" y="39"/>
                  </a:lnTo>
                  <a:lnTo>
                    <a:pt x="15" y="39"/>
                  </a:lnTo>
                  <a:lnTo>
                    <a:pt x="14" y="39"/>
                  </a:lnTo>
                  <a:lnTo>
                    <a:pt x="14" y="39"/>
                  </a:lnTo>
                  <a:lnTo>
                    <a:pt x="15" y="39"/>
                  </a:lnTo>
                  <a:lnTo>
                    <a:pt x="16" y="38"/>
                  </a:lnTo>
                  <a:lnTo>
                    <a:pt x="16" y="38"/>
                  </a:lnTo>
                  <a:lnTo>
                    <a:pt x="15" y="37"/>
                  </a:lnTo>
                  <a:lnTo>
                    <a:pt x="15" y="36"/>
                  </a:lnTo>
                  <a:lnTo>
                    <a:pt x="15" y="36"/>
                  </a:lnTo>
                  <a:lnTo>
                    <a:pt x="17" y="35"/>
                  </a:lnTo>
                  <a:lnTo>
                    <a:pt x="18" y="35"/>
                  </a:lnTo>
                  <a:lnTo>
                    <a:pt x="18" y="35"/>
                  </a:lnTo>
                  <a:lnTo>
                    <a:pt x="18" y="34"/>
                  </a:lnTo>
                  <a:lnTo>
                    <a:pt x="17" y="34"/>
                  </a:lnTo>
                  <a:lnTo>
                    <a:pt x="17" y="34"/>
                  </a:lnTo>
                  <a:lnTo>
                    <a:pt x="18" y="34"/>
                  </a:lnTo>
                  <a:lnTo>
                    <a:pt x="18" y="33"/>
                  </a:lnTo>
                  <a:lnTo>
                    <a:pt x="18" y="33"/>
                  </a:lnTo>
                  <a:lnTo>
                    <a:pt x="17" y="33"/>
                  </a:lnTo>
                  <a:lnTo>
                    <a:pt x="17" y="33"/>
                  </a:lnTo>
                  <a:lnTo>
                    <a:pt x="18" y="33"/>
                  </a:lnTo>
                  <a:lnTo>
                    <a:pt x="18" y="32"/>
                  </a:lnTo>
                  <a:lnTo>
                    <a:pt x="18" y="32"/>
                  </a:lnTo>
                  <a:lnTo>
                    <a:pt x="19" y="32"/>
                  </a:lnTo>
                  <a:lnTo>
                    <a:pt x="18" y="31"/>
                  </a:lnTo>
                  <a:lnTo>
                    <a:pt x="17" y="30"/>
                  </a:lnTo>
                  <a:lnTo>
                    <a:pt x="18" y="30"/>
                  </a:lnTo>
                  <a:lnTo>
                    <a:pt x="19" y="30"/>
                  </a:lnTo>
                  <a:lnTo>
                    <a:pt x="19" y="30"/>
                  </a:lnTo>
                  <a:lnTo>
                    <a:pt x="19" y="30"/>
                  </a:lnTo>
                  <a:lnTo>
                    <a:pt x="19" y="29"/>
                  </a:lnTo>
                  <a:lnTo>
                    <a:pt x="19" y="29"/>
                  </a:lnTo>
                  <a:lnTo>
                    <a:pt x="21" y="29"/>
                  </a:lnTo>
                  <a:lnTo>
                    <a:pt x="20" y="28"/>
                  </a:lnTo>
                  <a:lnTo>
                    <a:pt x="20" y="28"/>
                  </a:lnTo>
                  <a:lnTo>
                    <a:pt x="21" y="27"/>
                  </a:lnTo>
                  <a:lnTo>
                    <a:pt x="21" y="27"/>
                  </a:lnTo>
                  <a:lnTo>
                    <a:pt x="22" y="27"/>
                  </a:lnTo>
                  <a:lnTo>
                    <a:pt x="23" y="27"/>
                  </a:lnTo>
                  <a:lnTo>
                    <a:pt x="23" y="28"/>
                  </a:lnTo>
                  <a:lnTo>
                    <a:pt x="23" y="28"/>
                  </a:lnTo>
                  <a:lnTo>
                    <a:pt x="24" y="28"/>
                  </a:lnTo>
                  <a:lnTo>
                    <a:pt x="24" y="28"/>
                  </a:lnTo>
                  <a:lnTo>
                    <a:pt x="25" y="28"/>
                  </a:lnTo>
                  <a:lnTo>
                    <a:pt x="25" y="28"/>
                  </a:lnTo>
                  <a:lnTo>
                    <a:pt x="27" y="28"/>
                  </a:lnTo>
                  <a:lnTo>
                    <a:pt x="28" y="28"/>
                  </a:lnTo>
                  <a:lnTo>
                    <a:pt x="28" y="28"/>
                  </a:lnTo>
                  <a:lnTo>
                    <a:pt x="28" y="28"/>
                  </a:lnTo>
                  <a:lnTo>
                    <a:pt x="29" y="28"/>
                  </a:lnTo>
                  <a:lnTo>
                    <a:pt x="29" y="28"/>
                  </a:lnTo>
                  <a:lnTo>
                    <a:pt x="30" y="29"/>
                  </a:lnTo>
                  <a:lnTo>
                    <a:pt x="31" y="29"/>
                  </a:lnTo>
                  <a:lnTo>
                    <a:pt x="32" y="29"/>
                  </a:lnTo>
                  <a:lnTo>
                    <a:pt x="32" y="29"/>
                  </a:lnTo>
                  <a:lnTo>
                    <a:pt x="32" y="27"/>
                  </a:lnTo>
                  <a:lnTo>
                    <a:pt x="33" y="26"/>
                  </a:lnTo>
                  <a:lnTo>
                    <a:pt x="34" y="26"/>
                  </a:lnTo>
                  <a:lnTo>
                    <a:pt x="33" y="26"/>
                  </a:lnTo>
                  <a:lnTo>
                    <a:pt x="34" y="25"/>
                  </a:lnTo>
                  <a:lnTo>
                    <a:pt x="34" y="25"/>
                  </a:lnTo>
                  <a:lnTo>
                    <a:pt x="34" y="25"/>
                  </a:lnTo>
                  <a:lnTo>
                    <a:pt x="35" y="25"/>
                  </a:lnTo>
                  <a:lnTo>
                    <a:pt x="36" y="24"/>
                  </a:lnTo>
                  <a:lnTo>
                    <a:pt x="36" y="23"/>
                  </a:lnTo>
                  <a:lnTo>
                    <a:pt x="34" y="23"/>
                  </a:lnTo>
                  <a:lnTo>
                    <a:pt x="35" y="23"/>
                  </a:lnTo>
                  <a:lnTo>
                    <a:pt x="34" y="23"/>
                  </a:lnTo>
                  <a:lnTo>
                    <a:pt x="34" y="23"/>
                  </a:lnTo>
                  <a:lnTo>
                    <a:pt x="34" y="22"/>
                  </a:lnTo>
                  <a:lnTo>
                    <a:pt x="34" y="22"/>
                  </a:lnTo>
                  <a:lnTo>
                    <a:pt x="34" y="22"/>
                  </a:lnTo>
                  <a:lnTo>
                    <a:pt x="34" y="22"/>
                  </a:lnTo>
                  <a:lnTo>
                    <a:pt x="33" y="21"/>
                  </a:lnTo>
                  <a:lnTo>
                    <a:pt x="34" y="21"/>
                  </a:lnTo>
                  <a:lnTo>
                    <a:pt x="34" y="21"/>
                  </a:lnTo>
                  <a:lnTo>
                    <a:pt x="33" y="20"/>
                  </a:lnTo>
                  <a:lnTo>
                    <a:pt x="34" y="20"/>
                  </a:lnTo>
                  <a:lnTo>
                    <a:pt x="34" y="19"/>
                  </a:lnTo>
                  <a:lnTo>
                    <a:pt x="33" y="18"/>
                  </a:lnTo>
                  <a:lnTo>
                    <a:pt x="33" y="18"/>
                  </a:lnTo>
                  <a:lnTo>
                    <a:pt x="33" y="16"/>
                  </a:lnTo>
                  <a:lnTo>
                    <a:pt x="34" y="16"/>
                  </a:lnTo>
                  <a:lnTo>
                    <a:pt x="35" y="16"/>
                  </a:lnTo>
                  <a:lnTo>
                    <a:pt x="36" y="16"/>
                  </a:lnTo>
                  <a:lnTo>
                    <a:pt x="37" y="17"/>
                  </a:lnTo>
                  <a:lnTo>
                    <a:pt x="38" y="16"/>
                  </a:lnTo>
                  <a:lnTo>
                    <a:pt x="38" y="16"/>
                  </a:lnTo>
                  <a:lnTo>
                    <a:pt x="39" y="16"/>
                  </a:lnTo>
                  <a:lnTo>
                    <a:pt x="39" y="16"/>
                  </a:lnTo>
                  <a:lnTo>
                    <a:pt x="40" y="16"/>
                  </a:lnTo>
                  <a:lnTo>
                    <a:pt x="40" y="15"/>
                  </a:lnTo>
                  <a:lnTo>
                    <a:pt x="40" y="15"/>
                  </a:lnTo>
                  <a:lnTo>
                    <a:pt x="41" y="15"/>
                  </a:lnTo>
                  <a:lnTo>
                    <a:pt x="42" y="16"/>
                  </a:lnTo>
                  <a:lnTo>
                    <a:pt x="43" y="15"/>
                  </a:lnTo>
                  <a:lnTo>
                    <a:pt x="43" y="16"/>
                  </a:lnTo>
                  <a:lnTo>
                    <a:pt x="44" y="16"/>
                  </a:lnTo>
                  <a:lnTo>
                    <a:pt x="44" y="14"/>
                  </a:lnTo>
                  <a:lnTo>
                    <a:pt x="45" y="14"/>
                  </a:lnTo>
                  <a:lnTo>
                    <a:pt x="45" y="14"/>
                  </a:lnTo>
                  <a:lnTo>
                    <a:pt x="45" y="13"/>
                  </a:lnTo>
                  <a:lnTo>
                    <a:pt x="44" y="13"/>
                  </a:lnTo>
                  <a:lnTo>
                    <a:pt x="43" y="13"/>
                  </a:lnTo>
                  <a:lnTo>
                    <a:pt x="43" y="13"/>
                  </a:lnTo>
                  <a:lnTo>
                    <a:pt x="43" y="12"/>
                  </a:lnTo>
                  <a:lnTo>
                    <a:pt x="43" y="12"/>
                  </a:lnTo>
                  <a:lnTo>
                    <a:pt x="44" y="10"/>
                  </a:lnTo>
                  <a:lnTo>
                    <a:pt x="44" y="10"/>
                  </a:lnTo>
                  <a:lnTo>
                    <a:pt x="45" y="10"/>
                  </a:lnTo>
                  <a:lnTo>
                    <a:pt x="45" y="10"/>
                  </a:lnTo>
                  <a:lnTo>
                    <a:pt x="46" y="9"/>
                  </a:lnTo>
                  <a:lnTo>
                    <a:pt x="47" y="9"/>
                  </a:lnTo>
                  <a:lnTo>
                    <a:pt x="48" y="9"/>
                  </a:lnTo>
                  <a:lnTo>
                    <a:pt x="49" y="9"/>
                  </a:lnTo>
                  <a:lnTo>
                    <a:pt x="50" y="9"/>
                  </a:lnTo>
                  <a:lnTo>
                    <a:pt x="50" y="9"/>
                  </a:lnTo>
                  <a:lnTo>
                    <a:pt x="52" y="10"/>
                  </a:lnTo>
                  <a:lnTo>
                    <a:pt x="52" y="9"/>
                  </a:lnTo>
                  <a:lnTo>
                    <a:pt x="52" y="8"/>
                  </a:lnTo>
                  <a:lnTo>
                    <a:pt x="51" y="8"/>
                  </a:lnTo>
                  <a:lnTo>
                    <a:pt x="51" y="8"/>
                  </a:lnTo>
                  <a:lnTo>
                    <a:pt x="52" y="8"/>
                  </a:lnTo>
                  <a:lnTo>
                    <a:pt x="53" y="7"/>
                  </a:lnTo>
                  <a:lnTo>
                    <a:pt x="53" y="6"/>
                  </a:lnTo>
                  <a:lnTo>
                    <a:pt x="53" y="6"/>
                  </a:lnTo>
                  <a:lnTo>
                    <a:pt x="51" y="6"/>
                  </a:lnTo>
                  <a:lnTo>
                    <a:pt x="49" y="6"/>
                  </a:lnTo>
                  <a:lnTo>
                    <a:pt x="49" y="6"/>
                  </a:lnTo>
                  <a:lnTo>
                    <a:pt x="50" y="5"/>
                  </a:lnTo>
                  <a:lnTo>
                    <a:pt x="50" y="5"/>
                  </a:lnTo>
                  <a:lnTo>
                    <a:pt x="50" y="4"/>
                  </a:lnTo>
                  <a:lnTo>
                    <a:pt x="50" y="4"/>
                  </a:lnTo>
                  <a:lnTo>
                    <a:pt x="50" y="3"/>
                  </a:lnTo>
                  <a:lnTo>
                    <a:pt x="50" y="3"/>
                  </a:lnTo>
                  <a:lnTo>
                    <a:pt x="51" y="3"/>
                  </a:lnTo>
                  <a:lnTo>
                    <a:pt x="51" y="2"/>
                  </a:lnTo>
                  <a:lnTo>
                    <a:pt x="52" y="2"/>
                  </a:lnTo>
                  <a:lnTo>
                    <a:pt x="53" y="2"/>
                  </a:lnTo>
                  <a:lnTo>
                    <a:pt x="53" y="2"/>
                  </a:lnTo>
                  <a:lnTo>
                    <a:pt x="54" y="2"/>
                  </a:lnTo>
                  <a:lnTo>
                    <a:pt x="55" y="2"/>
                  </a:lnTo>
                  <a:lnTo>
                    <a:pt x="56" y="2"/>
                  </a:lnTo>
                  <a:lnTo>
                    <a:pt x="57" y="2"/>
                  </a:lnTo>
                  <a:lnTo>
                    <a:pt x="57" y="2"/>
                  </a:lnTo>
                  <a:lnTo>
                    <a:pt x="58" y="1"/>
                  </a:lnTo>
                  <a:lnTo>
                    <a:pt x="58" y="1"/>
                  </a:lnTo>
                  <a:lnTo>
                    <a:pt x="58" y="2"/>
                  </a:lnTo>
                  <a:lnTo>
                    <a:pt x="59" y="2"/>
                  </a:lnTo>
                  <a:lnTo>
                    <a:pt x="59" y="2"/>
                  </a:lnTo>
                  <a:lnTo>
                    <a:pt x="58" y="2"/>
                  </a:lnTo>
                  <a:lnTo>
                    <a:pt x="58" y="1"/>
                  </a:lnTo>
                  <a:lnTo>
                    <a:pt x="58" y="1"/>
                  </a:lnTo>
                  <a:lnTo>
                    <a:pt x="59" y="1"/>
                  </a:lnTo>
                  <a:lnTo>
                    <a:pt x="60" y="1"/>
                  </a:lnTo>
                  <a:lnTo>
                    <a:pt x="60" y="1"/>
                  </a:lnTo>
                  <a:lnTo>
                    <a:pt x="60" y="1"/>
                  </a:lnTo>
                  <a:lnTo>
                    <a:pt x="60" y="1"/>
                  </a:lnTo>
                  <a:lnTo>
                    <a:pt x="61" y="0"/>
                  </a:lnTo>
                  <a:lnTo>
                    <a:pt x="61" y="0"/>
                  </a:lnTo>
                  <a:lnTo>
                    <a:pt x="62" y="0"/>
                  </a:lnTo>
                  <a:lnTo>
                    <a:pt x="62" y="0"/>
                  </a:lnTo>
                  <a:lnTo>
                    <a:pt x="63" y="0"/>
                  </a:lnTo>
                  <a:lnTo>
                    <a:pt x="63" y="0"/>
                  </a:lnTo>
                  <a:lnTo>
                    <a:pt x="64" y="0"/>
                  </a:lnTo>
                  <a:lnTo>
                    <a:pt x="64" y="0"/>
                  </a:lnTo>
                  <a:lnTo>
                    <a:pt x="63" y="0"/>
                  </a:lnTo>
                  <a:lnTo>
                    <a:pt x="63"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41" name="Freeform 1563">
              <a:extLst/>
            </p:cNvPr>
            <p:cNvSpPr>
              <a:spLocks/>
            </p:cNvSpPr>
            <p:nvPr/>
          </p:nvSpPr>
          <p:spPr bwMode="auto">
            <a:xfrm>
              <a:off x="3859761" y="1284605"/>
              <a:ext cx="2909360" cy="2312289"/>
            </a:xfrm>
            <a:custGeom>
              <a:avLst/>
              <a:gdLst/>
              <a:ahLst/>
              <a:cxnLst>
                <a:cxn ang="0">
                  <a:pos x="125" y="8"/>
                </a:cxn>
                <a:cxn ang="0">
                  <a:pos x="124" y="13"/>
                </a:cxn>
                <a:cxn ang="0">
                  <a:pos x="132" y="20"/>
                </a:cxn>
                <a:cxn ang="0">
                  <a:pos x="136" y="22"/>
                </a:cxn>
                <a:cxn ang="0">
                  <a:pos x="142" y="28"/>
                </a:cxn>
                <a:cxn ang="0">
                  <a:pos x="147" y="32"/>
                </a:cxn>
                <a:cxn ang="0">
                  <a:pos x="156" y="33"/>
                </a:cxn>
                <a:cxn ang="0">
                  <a:pos x="159" y="36"/>
                </a:cxn>
                <a:cxn ang="0">
                  <a:pos x="162" y="45"/>
                </a:cxn>
                <a:cxn ang="0">
                  <a:pos x="168" y="52"/>
                </a:cxn>
                <a:cxn ang="0">
                  <a:pos x="177" y="56"/>
                </a:cxn>
                <a:cxn ang="0">
                  <a:pos x="188" y="57"/>
                </a:cxn>
                <a:cxn ang="0">
                  <a:pos x="198" y="62"/>
                </a:cxn>
                <a:cxn ang="0">
                  <a:pos x="189" y="68"/>
                </a:cxn>
                <a:cxn ang="0">
                  <a:pos x="184" y="72"/>
                </a:cxn>
                <a:cxn ang="0">
                  <a:pos x="175" y="73"/>
                </a:cxn>
                <a:cxn ang="0">
                  <a:pos x="163" y="75"/>
                </a:cxn>
                <a:cxn ang="0">
                  <a:pos x="148" y="75"/>
                </a:cxn>
                <a:cxn ang="0">
                  <a:pos x="134" y="78"/>
                </a:cxn>
                <a:cxn ang="0">
                  <a:pos x="134" y="84"/>
                </a:cxn>
                <a:cxn ang="0">
                  <a:pos x="132" y="89"/>
                </a:cxn>
                <a:cxn ang="0">
                  <a:pos x="129" y="94"/>
                </a:cxn>
                <a:cxn ang="0">
                  <a:pos x="125" y="98"/>
                </a:cxn>
                <a:cxn ang="0">
                  <a:pos x="132" y="106"/>
                </a:cxn>
                <a:cxn ang="0">
                  <a:pos x="133" y="108"/>
                </a:cxn>
                <a:cxn ang="0">
                  <a:pos x="132" y="113"/>
                </a:cxn>
                <a:cxn ang="0">
                  <a:pos x="130" y="121"/>
                </a:cxn>
                <a:cxn ang="0">
                  <a:pos x="127" y="125"/>
                </a:cxn>
                <a:cxn ang="0">
                  <a:pos x="117" y="124"/>
                </a:cxn>
                <a:cxn ang="0">
                  <a:pos x="108" y="124"/>
                </a:cxn>
                <a:cxn ang="0">
                  <a:pos x="95" y="117"/>
                </a:cxn>
                <a:cxn ang="0">
                  <a:pos x="86" y="118"/>
                </a:cxn>
                <a:cxn ang="0">
                  <a:pos x="74" y="119"/>
                </a:cxn>
                <a:cxn ang="0">
                  <a:pos x="66" y="114"/>
                </a:cxn>
                <a:cxn ang="0">
                  <a:pos x="60" y="110"/>
                </a:cxn>
                <a:cxn ang="0">
                  <a:pos x="65" y="103"/>
                </a:cxn>
                <a:cxn ang="0">
                  <a:pos x="60" y="95"/>
                </a:cxn>
                <a:cxn ang="0">
                  <a:pos x="65" y="93"/>
                </a:cxn>
                <a:cxn ang="0">
                  <a:pos x="68" y="87"/>
                </a:cxn>
                <a:cxn ang="0">
                  <a:pos x="64" y="81"/>
                </a:cxn>
                <a:cxn ang="0">
                  <a:pos x="57" y="79"/>
                </a:cxn>
                <a:cxn ang="0">
                  <a:pos x="51" y="76"/>
                </a:cxn>
                <a:cxn ang="0">
                  <a:pos x="48" y="70"/>
                </a:cxn>
                <a:cxn ang="0">
                  <a:pos x="37" y="62"/>
                </a:cxn>
                <a:cxn ang="0">
                  <a:pos x="27" y="62"/>
                </a:cxn>
                <a:cxn ang="0">
                  <a:pos x="13" y="60"/>
                </a:cxn>
                <a:cxn ang="0">
                  <a:pos x="2" y="57"/>
                </a:cxn>
                <a:cxn ang="0">
                  <a:pos x="4" y="51"/>
                </a:cxn>
                <a:cxn ang="0">
                  <a:pos x="8" y="45"/>
                </a:cxn>
                <a:cxn ang="0">
                  <a:pos x="11" y="39"/>
                </a:cxn>
                <a:cxn ang="0">
                  <a:pos x="10" y="34"/>
                </a:cxn>
                <a:cxn ang="0">
                  <a:pos x="10" y="28"/>
                </a:cxn>
                <a:cxn ang="0">
                  <a:pos x="22" y="27"/>
                </a:cxn>
                <a:cxn ang="0">
                  <a:pos x="20" y="19"/>
                </a:cxn>
                <a:cxn ang="0">
                  <a:pos x="34" y="14"/>
                </a:cxn>
                <a:cxn ang="0">
                  <a:pos x="44" y="16"/>
                </a:cxn>
                <a:cxn ang="0">
                  <a:pos x="58" y="14"/>
                </a:cxn>
                <a:cxn ang="0">
                  <a:pos x="69" y="12"/>
                </a:cxn>
                <a:cxn ang="0">
                  <a:pos x="84" y="8"/>
                </a:cxn>
                <a:cxn ang="0">
                  <a:pos x="91" y="6"/>
                </a:cxn>
                <a:cxn ang="0">
                  <a:pos x="110" y="3"/>
                </a:cxn>
              </a:cxnLst>
              <a:rect l="0" t="0" r="r" b="b"/>
              <a:pathLst>
                <a:path w="199" h="126">
                  <a:moveTo>
                    <a:pt x="120" y="1"/>
                  </a:moveTo>
                  <a:lnTo>
                    <a:pt x="120" y="1"/>
                  </a:lnTo>
                  <a:lnTo>
                    <a:pt x="121" y="2"/>
                  </a:lnTo>
                  <a:lnTo>
                    <a:pt x="121" y="3"/>
                  </a:lnTo>
                  <a:lnTo>
                    <a:pt x="122" y="4"/>
                  </a:lnTo>
                  <a:lnTo>
                    <a:pt x="122" y="4"/>
                  </a:lnTo>
                  <a:lnTo>
                    <a:pt x="123" y="4"/>
                  </a:lnTo>
                  <a:lnTo>
                    <a:pt x="123" y="5"/>
                  </a:lnTo>
                  <a:lnTo>
                    <a:pt x="123" y="5"/>
                  </a:lnTo>
                  <a:lnTo>
                    <a:pt x="123" y="5"/>
                  </a:lnTo>
                  <a:lnTo>
                    <a:pt x="124" y="6"/>
                  </a:lnTo>
                  <a:lnTo>
                    <a:pt x="124" y="6"/>
                  </a:lnTo>
                  <a:lnTo>
                    <a:pt x="123" y="6"/>
                  </a:lnTo>
                  <a:lnTo>
                    <a:pt x="123" y="6"/>
                  </a:lnTo>
                  <a:lnTo>
                    <a:pt x="123" y="7"/>
                  </a:lnTo>
                  <a:lnTo>
                    <a:pt x="124" y="8"/>
                  </a:lnTo>
                  <a:lnTo>
                    <a:pt x="124" y="7"/>
                  </a:lnTo>
                  <a:lnTo>
                    <a:pt x="125" y="7"/>
                  </a:lnTo>
                  <a:lnTo>
                    <a:pt x="125" y="8"/>
                  </a:lnTo>
                  <a:lnTo>
                    <a:pt x="126" y="8"/>
                  </a:lnTo>
                  <a:lnTo>
                    <a:pt x="126" y="8"/>
                  </a:lnTo>
                  <a:lnTo>
                    <a:pt x="127" y="8"/>
                  </a:lnTo>
                  <a:lnTo>
                    <a:pt x="127" y="9"/>
                  </a:lnTo>
                  <a:lnTo>
                    <a:pt x="126" y="9"/>
                  </a:lnTo>
                  <a:lnTo>
                    <a:pt x="125" y="9"/>
                  </a:lnTo>
                  <a:lnTo>
                    <a:pt x="125" y="8"/>
                  </a:lnTo>
                  <a:lnTo>
                    <a:pt x="124" y="8"/>
                  </a:lnTo>
                  <a:lnTo>
                    <a:pt x="123" y="8"/>
                  </a:lnTo>
                  <a:lnTo>
                    <a:pt x="123" y="9"/>
                  </a:lnTo>
                  <a:lnTo>
                    <a:pt x="123" y="10"/>
                  </a:lnTo>
                  <a:lnTo>
                    <a:pt x="122" y="10"/>
                  </a:lnTo>
                  <a:lnTo>
                    <a:pt x="123" y="10"/>
                  </a:lnTo>
                  <a:lnTo>
                    <a:pt x="123" y="11"/>
                  </a:lnTo>
                  <a:lnTo>
                    <a:pt x="121" y="11"/>
                  </a:lnTo>
                  <a:lnTo>
                    <a:pt x="122" y="11"/>
                  </a:lnTo>
                  <a:lnTo>
                    <a:pt x="123" y="12"/>
                  </a:lnTo>
                  <a:lnTo>
                    <a:pt x="123" y="12"/>
                  </a:lnTo>
                  <a:lnTo>
                    <a:pt x="124" y="13"/>
                  </a:lnTo>
                  <a:lnTo>
                    <a:pt x="124" y="14"/>
                  </a:lnTo>
                  <a:lnTo>
                    <a:pt x="124" y="14"/>
                  </a:lnTo>
                  <a:lnTo>
                    <a:pt x="125" y="15"/>
                  </a:lnTo>
                  <a:lnTo>
                    <a:pt x="125" y="16"/>
                  </a:lnTo>
                  <a:lnTo>
                    <a:pt x="126" y="16"/>
                  </a:lnTo>
                  <a:lnTo>
                    <a:pt x="126" y="16"/>
                  </a:lnTo>
                  <a:lnTo>
                    <a:pt x="125" y="17"/>
                  </a:lnTo>
                  <a:lnTo>
                    <a:pt x="125" y="17"/>
                  </a:lnTo>
                  <a:lnTo>
                    <a:pt x="125" y="17"/>
                  </a:lnTo>
                  <a:lnTo>
                    <a:pt x="125" y="17"/>
                  </a:lnTo>
                  <a:lnTo>
                    <a:pt x="127" y="19"/>
                  </a:lnTo>
                  <a:lnTo>
                    <a:pt x="128" y="19"/>
                  </a:lnTo>
                  <a:lnTo>
                    <a:pt x="129" y="19"/>
                  </a:lnTo>
                  <a:lnTo>
                    <a:pt x="129" y="19"/>
                  </a:lnTo>
                  <a:lnTo>
                    <a:pt x="130" y="19"/>
                  </a:lnTo>
                  <a:lnTo>
                    <a:pt x="131" y="19"/>
                  </a:lnTo>
                  <a:lnTo>
                    <a:pt x="131" y="19"/>
                  </a:lnTo>
                  <a:lnTo>
                    <a:pt x="131" y="19"/>
                  </a:lnTo>
                  <a:lnTo>
                    <a:pt x="132" y="20"/>
                  </a:lnTo>
                  <a:lnTo>
                    <a:pt x="132" y="20"/>
                  </a:lnTo>
                  <a:lnTo>
                    <a:pt x="133" y="21"/>
                  </a:lnTo>
                  <a:lnTo>
                    <a:pt x="134" y="21"/>
                  </a:lnTo>
                  <a:lnTo>
                    <a:pt x="133" y="21"/>
                  </a:lnTo>
                  <a:lnTo>
                    <a:pt x="134" y="21"/>
                  </a:lnTo>
                  <a:lnTo>
                    <a:pt x="135" y="21"/>
                  </a:lnTo>
                  <a:lnTo>
                    <a:pt x="136" y="21"/>
                  </a:lnTo>
                  <a:lnTo>
                    <a:pt x="136" y="21"/>
                  </a:lnTo>
                  <a:lnTo>
                    <a:pt x="136" y="21"/>
                  </a:lnTo>
                  <a:lnTo>
                    <a:pt x="136" y="20"/>
                  </a:lnTo>
                  <a:lnTo>
                    <a:pt x="138" y="21"/>
                  </a:lnTo>
                  <a:lnTo>
                    <a:pt x="138" y="21"/>
                  </a:lnTo>
                  <a:lnTo>
                    <a:pt x="137" y="21"/>
                  </a:lnTo>
                  <a:lnTo>
                    <a:pt x="137" y="22"/>
                  </a:lnTo>
                  <a:lnTo>
                    <a:pt x="137" y="22"/>
                  </a:lnTo>
                  <a:lnTo>
                    <a:pt x="137" y="22"/>
                  </a:lnTo>
                  <a:lnTo>
                    <a:pt x="138" y="22"/>
                  </a:lnTo>
                  <a:lnTo>
                    <a:pt x="138" y="22"/>
                  </a:lnTo>
                  <a:lnTo>
                    <a:pt x="136" y="22"/>
                  </a:lnTo>
                  <a:lnTo>
                    <a:pt x="135" y="22"/>
                  </a:lnTo>
                  <a:lnTo>
                    <a:pt x="135" y="23"/>
                  </a:lnTo>
                  <a:lnTo>
                    <a:pt x="134" y="23"/>
                  </a:lnTo>
                  <a:lnTo>
                    <a:pt x="134" y="24"/>
                  </a:lnTo>
                  <a:lnTo>
                    <a:pt x="135" y="24"/>
                  </a:lnTo>
                  <a:lnTo>
                    <a:pt x="135" y="24"/>
                  </a:lnTo>
                  <a:lnTo>
                    <a:pt x="136" y="25"/>
                  </a:lnTo>
                  <a:lnTo>
                    <a:pt x="136" y="25"/>
                  </a:lnTo>
                  <a:lnTo>
                    <a:pt x="137" y="25"/>
                  </a:lnTo>
                  <a:lnTo>
                    <a:pt x="137" y="25"/>
                  </a:lnTo>
                  <a:lnTo>
                    <a:pt x="138" y="25"/>
                  </a:lnTo>
                  <a:lnTo>
                    <a:pt x="139" y="25"/>
                  </a:lnTo>
                  <a:lnTo>
                    <a:pt x="139" y="26"/>
                  </a:lnTo>
                  <a:lnTo>
                    <a:pt x="139" y="26"/>
                  </a:lnTo>
                  <a:lnTo>
                    <a:pt x="141" y="26"/>
                  </a:lnTo>
                  <a:lnTo>
                    <a:pt x="141" y="26"/>
                  </a:lnTo>
                  <a:lnTo>
                    <a:pt x="141" y="27"/>
                  </a:lnTo>
                  <a:lnTo>
                    <a:pt x="141" y="27"/>
                  </a:lnTo>
                  <a:lnTo>
                    <a:pt x="142" y="28"/>
                  </a:lnTo>
                  <a:lnTo>
                    <a:pt x="142" y="28"/>
                  </a:lnTo>
                  <a:lnTo>
                    <a:pt x="141" y="28"/>
                  </a:lnTo>
                  <a:lnTo>
                    <a:pt x="140" y="29"/>
                  </a:lnTo>
                  <a:lnTo>
                    <a:pt x="140" y="29"/>
                  </a:lnTo>
                  <a:lnTo>
                    <a:pt x="141" y="29"/>
                  </a:lnTo>
                  <a:lnTo>
                    <a:pt x="141" y="30"/>
                  </a:lnTo>
                  <a:lnTo>
                    <a:pt x="141" y="30"/>
                  </a:lnTo>
                  <a:lnTo>
                    <a:pt x="141" y="31"/>
                  </a:lnTo>
                  <a:lnTo>
                    <a:pt x="141" y="31"/>
                  </a:lnTo>
                  <a:lnTo>
                    <a:pt x="142" y="30"/>
                  </a:lnTo>
                  <a:lnTo>
                    <a:pt x="142" y="30"/>
                  </a:lnTo>
                  <a:lnTo>
                    <a:pt x="143" y="31"/>
                  </a:lnTo>
                  <a:lnTo>
                    <a:pt x="143" y="32"/>
                  </a:lnTo>
                  <a:lnTo>
                    <a:pt x="143" y="32"/>
                  </a:lnTo>
                  <a:lnTo>
                    <a:pt x="144" y="32"/>
                  </a:lnTo>
                  <a:lnTo>
                    <a:pt x="145" y="33"/>
                  </a:lnTo>
                  <a:lnTo>
                    <a:pt x="145" y="32"/>
                  </a:lnTo>
                  <a:lnTo>
                    <a:pt x="146" y="32"/>
                  </a:lnTo>
                  <a:lnTo>
                    <a:pt x="147" y="32"/>
                  </a:lnTo>
                  <a:lnTo>
                    <a:pt x="147" y="33"/>
                  </a:lnTo>
                  <a:lnTo>
                    <a:pt x="148" y="32"/>
                  </a:lnTo>
                  <a:lnTo>
                    <a:pt x="148" y="32"/>
                  </a:lnTo>
                  <a:lnTo>
                    <a:pt x="150" y="32"/>
                  </a:lnTo>
                  <a:lnTo>
                    <a:pt x="151" y="32"/>
                  </a:lnTo>
                  <a:lnTo>
                    <a:pt x="151" y="30"/>
                  </a:lnTo>
                  <a:lnTo>
                    <a:pt x="152" y="30"/>
                  </a:lnTo>
                  <a:lnTo>
                    <a:pt x="154" y="31"/>
                  </a:lnTo>
                  <a:lnTo>
                    <a:pt x="154" y="30"/>
                  </a:lnTo>
                  <a:lnTo>
                    <a:pt x="155" y="30"/>
                  </a:lnTo>
                  <a:lnTo>
                    <a:pt x="156" y="31"/>
                  </a:lnTo>
                  <a:lnTo>
                    <a:pt x="155" y="31"/>
                  </a:lnTo>
                  <a:lnTo>
                    <a:pt x="155" y="32"/>
                  </a:lnTo>
                  <a:lnTo>
                    <a:pt x="155" y="32"/>
                  </a:lnTo>
                  <a:lnTo>
                    <a:pt x="155" y="32"/>
                  </a:lnTo>
                  <a:lnTo>
                    <a:pt x="155" y="32"/>
                  </a:lnTo>
                  <a:lnTo>
                    <a:pt x="156" y="32"/>
                  </a:lnTo>
                  <a:lnTo>
                    <a:pt x="157" y="32"/>
                  </a:lnTo>
                  <a:lnTo>
                    <a:pt x="156" y="33"/>
                  </a:lnTo>
                  <a:lnTo>
                    <a:pt x="155" y="33"/>
                  </a:lnTo>
                  <a:lnTo>
                    <a:pt x="155" y="33"/>
                  </a:lnTo>
                  <a:lnTo>
                    <a:pt x="153" y="33"/>
                  </a:lnTo>
                  <a:lnTo>
                    <a:pt x="154" y="33"/>
                  </a:lnTo>
                  <a:lnTo>
                    <a:pt x="154" y="34"/>
                  </a:lnTo>
                  <a:lnTo>
                    <a:pt x="155" y="35"/>
                  </a:lnTo>
                  <a:lnTo>
                    <a:pt x="155" y="36"/>
                  </a:lnTo>
                  <a:lnTo>
                    <a:pt x="155" y="36"/>
                  </a:lnTo>
                  <a:lnTo>
                    <a:pt x="156" y="36"/>
                  </a:lnTo>
                  <a:lnTo>
                    <a:pt x="157" y="37"/>
                  </a:lnTo>
                  <a:lnTo>
                    <a:pt x="156" y="37"/>
                  </a:lnTo>
                  <a:lnTo>
                    <a:pt x="157" y="37"/>
                  </a:lnTo>
                  <a:lnTo>
                    <a:pt x="157" y="38"/>
                  </a:lnTo>
                  <a:lnTo>
                    <a:pt x="158" y="38"/>
                  </a:lnTo>
                  <a:lnTo>
                    <a:pt x="158" y="38"/>
                  </a:lnTo>
                  <a:lnTo>
                    <a:pt x="158" y="37"/>
                  </a:lnTo>
                  <a:lnTo>
                    <a:pt x="158" y="36"/>
                  </a:lnTo>
                  <a:lnTo>
                    <a:pt x="158" y="36"/>
                  </a:lnTo>
                  <a:lnTo>
                    <a:pt x="159" y="36"/>
                  </a:lnTo>
                  <a:lnTo>
                    <a:pt x="160" y="36"/>
                  </a:lnTo>
                  <a:lnTo>
                    <a:pt x="161" y="36"/>
                  </a:lnTo>
                  <a:lnTo>
                    <a:pt x="160" y="35"/>
                  </a:lnTo>
                  <a:lnTo>
                    <a:pt x="161" y="35"/>
                  </a:lnTo>
                  <a:lnTo>
                    <a:pt x="164" y="35"/>
                  </a:lnTo>
                  <a:lnTo>
                    <a:pt x="164" y="36"/>
                  </a:lnTo>
                  <a:lnTo>
                    <a:pt x="164" y="38"/>
                  </a:lnTo>
                  <a:lnTo>
                    <a:pt x="163" y="39"/>
                  </a:lnTo>
                  <a:lnTo>
                    <a:pt x="163" y="40"/>
                  </a:lnTo>
                  <a:lnTo>
                    <a:pt x="164" y="41"/>
                  </a:lnTo>
                  <a:lnTo>
                    <a:pt x="163" y="42"/>
                  </a:lnTo>
                  <a:lnTo>
                    <a:pt x="163" y="42"/>
                  </a:lnTo>
                  <a:lnTo>
                    <a:pt x="164" y="42"/>
                  </a:lnTo>
                  <a:lnTo>
                    <a:pt x="165" y="43"/>
                  </a:lnTo>
                  <a:lnTo>
                    <a:pt x="165" y="43"/>
                  </a:lnTo>
                  <a:lnTo>
                    <a:pt x="164" y="43"/>
                  </a:lnTo>
                  <a:lnTo>
                    <a:pt x="164" y="43"/>
                  </a:lnTo>
                  <a:lnTo>
                    <a:pt x="164" y="44"/>
                  </a:lnTo>
                  <a:lnTo>
                    <a:pt x="162" y="45"/>
                  </a:lnTo>
                  <a:lnTo>
                    <a:pt x="162" y="44"/>
                  </a:lnTo>
                  <a:lnTo>
                    <a:pt x="162" y="45"/>
                  </a:lnTo>
                  <a:lnTo>
                    <a:pt x="164" y="46"/>
                  </a:lnTo>
                  <a:lnTo>
                    <a:pt x="164" y="46"/>
                  </a:lnTo>
                  <a:lnTo>
                    <a:pt x="164" y="46"/>
                  </a:lnTo>
                  <a:lnTo>
                    <a:pt x="164" y="46"/>
                  </a:lnTo>
                  <a:lnTo>
                    <a:pt x="165" y="47"/>
                  </a:lnTo>
                  <a:lnTo>
                    <a:pt x="166" y="47"/>
                  </a:lnTo>
                  <a:lnTo>
                    <a:pt x="166" y="48"/>
                  </a:lnTo>
                  <a:lnTo>
                    <a:pt x="167" y="48"/>
                  </a:lnTo>
                  <a:lnTo>
                    <a:pt x="168" y="49"/>
                  </a:lnTo>
                  <a:lnTo>
                    <a:pt x="168" y="49"/>
                  </a:lnTo>
                  <a:lnTo>
                    <a:pt x="168" y="49"/>
                  </a:lnTo>
                  <a:lnTo>
                    <a:pt x="167" y="49"/>
                  </a:lnTo>
                  <a:lnTo>
                    <a:pt x="167" y="50"/>
                  </a:lnTo>
                  <a:lnTo>
                    <a:pt x="167" y="50"/>
                  </a:lnTo>
                  <a:lnTo>
                    <a:pt x="167" y="51"/>
                  </a:lnTo>
                  <a:lnTo>
                    <a:pt x="167" y="51"/>
                  </a:lnTo>
                  <a:lnTo>
                    <a:pt x="168" y="52"/>
                  </a:lnTo>
                  <a:lnTo>
                    <a:pt x="168" y="52"/>
                  </a:lnTo>
                  <a:lnTo>
                    <a:pt x="169" y="52"/>
                  </a:lnTo>
                  <a:lnTo>
                    <a:pt x="169" y="52"/>
                  </a:lnTo>
                  <a:lnTo>
                    <a:pt x="169" y="53"/>
                  </a:lnTo>
                  <a:lnTo>
                    <a:pt x="168" y="53"/>
                  </a:lnTo>
                  <a:lnTo>
                    <a:pt x="169" y="53"/>
                  </a:lnTo>
                  <a:lnTo>
                    <a:pt x="169" y="54"/>
                  </a:lnTo>
                  <a:lnTo>
                    <a:pt x="169" y="54"/>
                  </a:lnTo>
                  <a:lnTo>
                    <a:pt x="169" y="54"/>
                  </a:lnTo>
                  <a:lnTo>
                    <a:pt x="170" y="55"/>
                  </a:lnTo>
                  <a:lnTo>
                    <a:pt x="170" y="55"/>
                  </a:lnTo>
                  <a:lnTo>
                    <a:pt x="170" y="55"/>
                  </a:lnTo>
                  <a:lnTo>
                    <a:pt x="170" y="56"/>
                  </a:lnTo>
                  <a:lnTo>
                    <a:pt x="171" y="55"/>
                  </a:lnTo>
                  <a:lnTo>
                    <a:pt x="172" y="55"/>
                  </a:lnTo>
                  <a:lnTo>
                    <a:pt x="173" y="56"/>
                  </a:lnTo>
                  <a:lnTo>
                    <a:pt x="174" y="56"/>
                  </a:lnTo>
                  <a:lnTo>
                    <a:pt x="175" y="56"/>
                  </a:lnTo>
                  <a:lnTo>
                    <a:pt x="177" y="56"/>
                  </a:lnTo>
                  <a:lnTo>
                    <a:pt x="178" y="56"/>
                  </a:lnTo>
                  <a:lnTo>
                    <a:pt x="178" y="56"/>
                  </a:lnTo>
                  <a:lnTo>
                    <a:pt x="178" y="57"/>
                  </a:lnTo>
                  <a:lnTo>
                    <a:pt x="178" y="57"/>
                  </a:lnTo>
                  <a:lnTo>
                    <a:pt x="178" y="57"/>
                  </a:lnTo>
                  <a:lnTo>
                    <a:pt x="178" y="57"/>
                  </a:lnTo>
                  <a:lnTo>
                    <a:pt x="178" y="57"/>
                  </a:lnTo>
                  <a:lnTo>
                    <a:pt x="179" y="56"/>
                  </a:lnTo>
                  <a:lnTo>
                    <a:pt x="179" y="56"/>
                  </a:lnTo>
                  <a:lnTo>
                    <a:pt x="179" y="56"/>
                  </a:lnTo>
                  <a:lnTo>
                    <a:pt x="180" y="56"/>
                  </a:lnTo>
                  <a:lnTo>
                    <a:pt x="180" y="57"/>
                  </a:lnTo>
                  <a:lnTo>
                    <a:pt x="180" y="57"/>
                  </a:lnTo>
                  <a:lnTo>
                    <a:pt x="181" y="57"/>
                  </a:lnTo>
                  <a:lnTo>
                    <a:pt x="183" y="57"/>
                  </a:lnTo>
                  <a:lnTo>
                    <a:pt x="184" y="57"/>
                  </a:lnTo>
                  <a:lnTo>
                    <a:pt x="185" y="57"/>
                  </a:lnTo>
                  <a:lnTo>
                    <a:pt x="186" y="57"/>
                  </a:lnTo>
                  <a:lnTo>
                    <a:pt x="188" y="57"/>
                  </a:lnTo>
                  <a:lnTo>
                    <a:pt x="188" y="57"/>
                  </a:lnTo>
                  <a:lnTo>
                    <a:pt x="190" y="57"/>
                  </a:lnTo>
                  <a:lnTo>
                    <a:pt x="191" y="57"/>
                  </a:lnTo>
                  <a:lnTo>
                    <a:pt x="191" y="58"/>
                  </a:lnTo>
                  <a:lnTo>
                    <a:pt x="191" y="58"/>
                  </a:lnTo>
                  <a:lnTo>
                    <a:pt x="192" y="59"/>
                  </a:lnTo>
                  <a:lnTo>
                    <a:pt x="192" y="59"/>
                  </a:lnTo>
                  <a:lnTo>
                    <a:pt x="194" y="59"/>
                  </a:lnTo>
                  <a:lnTo>
                    <a:pt x="194" y="59"/>
                  </a:lnTo>
                  <a:lnTo>
                    <a:pt x="195" y="60"/>
                  </a:lnTo>
                  <a:lnTo>
                    <a:pt x="195" y="60"/>
                  </a:lnTo>
                  <a:lnTo>
                    <a:pt x="195" y="61"/>
                  </a:lnTo>
                  <a:lnTo>
                    <a:pt x="195" y="61"/>
                  </a:lnTo>
                  <a:lnTo>
                    <a:pt x="196" y="61"/>
                  </a:lnTo>
                  <a:lnTo>
                    <a:pt x="197" y="61"/>
                  </a:lnTo>
                  <a:lnTo>
                    <a:pt x="198" y="60"/>
                  </a:lnTo>
                  <a:lnTo>
                    <a:pt x="199" y="61"/>
                  </a:lnTo>
                  <a:lnTo>
                    <a:pt x="197" y="62"/>
                  </a:lnTo>
                  <a:lnTo>
                    <a:pt x="198" y="62"/>
                  </a:lnTo>
                  <a:lnTo>
                    <a:pt x="197" y="63"/>
                  </a:lnTo>
                  <a:lnTo>
                    <a:pt x="197" y="63"/>
                  </a:lnTo>
                  <a:lnTo>
                    <a:pt x="196" y="64"/>
                  </a:lnTo>
                  <a:lnTo>
                    <a:pt x="195" y="64"/>
                  </a:lnTo>
                  <a:lnTo>
                    <a:pt x="194" y="64"/>
                  </a:lnTo>
                  <a:lnTo>
                    <a:pt x="194" y="65"/>
                  </a:lnTo>
                  <a:lnTo>
                    <a:pt x="194" y="65"/>
                  </a:lnTo>
                  <a:lnTo>
                    <a:pt x="194" y="66"/>
                  </a:lnTo>
                  <a:lnTo>
                    <a:pt x="196" y="67"/>
                  </a:lnTo>
                  <a:lnTo>
                    <a:pt x="196" y="67"/>
                  </a:lnTo>
                  <a:lnTo>
                    <a:pt x="196" y="67"/>
                  </a:lnTo>
                  <a:lnTo>
                    <a:pt x="194" y="67"/>
                  </a:lnTo>
                  <a:lnTo>
                    <a:pt x="194" y="67"/>
                  </a:lnTo>
                  <a:lnTo>
                    <a:pt x="193" y="67"/>
                  </a:lnTo>
                  <a:lnTo>
                    <a:pt x="191" y="67"/>
                  </a:lnTo>
                  <a:lnTo>
                    <a:pt x="191" y="67"/>
                  </a:lnTo>
                  <a:lnTo>
                    <a:pt x="191" y="68"/>
                  </a:lnTo>
                  <a:lnTo>
                    <a:pt x="189" y="68"/>
                  </a:lnTo>
                  <a:lnTo>
                    <a:pt x="189" y="68"/>
                  </a:lnTo>
                  <a:lnTo>
                    <a:pt x="189" y="69"/>
                  </a:lnTo>
                  <a:lnTo>
                    <a:pt x="190" y="70"/>
                  </a:lnTo>
                  <a:lnTo>
                    <a:pt x="190" y="70"/>
                  </a:lnTo>
                  <a:lnTo>
                    <a:pt x="189" y="71"/>
                  </a:lnTo>
                  <a:lnTo>
                    <a:pt x="188" y="70"/>
                  </a:lnTo>
                  <a:lnTo>
                    <a:pt x="188" y="70"/>
                  </a:lnTo>
                  <a:lnTo>
                    <a:pt x="187" y="70"/>
                  </a:lnTo>
                  <a:lnTo>
                    <a:pt x="186" y="71"/>
                  </a:lnTo>
                  <a:lnTo>
                    <a:pt x="186" y="71"/>
                  </a:lnTo>
                  <a:lnTo>
                    <a:pt x="187" y="72"/>
                  </a:lnTo>
                  <a:lnTo>
                    <a:pt x="187" y="72"/>
                  </a:lnTo>
                  <a:lnTo>
                    <a:pt x="187" y="72"/>
                  </a:lnTo>
                  <a:lnTo>
                    <a:pt x="187" y="73"/>
                  </a:lnTo>
                  <a:lnTo>
                    <a:pt x="185" y="72"/>
                  </a:lnTo>
                  <a:lnTo>
                    <a:pt x="185" y="73"/>
                  </a:lnTo>
                  <a:lnTo>
                    <a:pt x="185" y="72"/>
                  </a:lnTo>
                  <a:lnTo>
                    <a:pt x="185" y="72"/>
                  </a:lnTo>
                  <a:lnTo>
                    <a:pt x="184" y="72"/>
                  </a:lnTo>
                  <a:lnTo>
                    <a:pt x="184" y="72"/>
                  </a:lnTo>
                  <a:lnTo>
                    <a:pt x="183" y="72"/>
                  </a:lnTo>
                  <a:lnTo>
                    <a:pt x="182" y="72"/>
                  </a:lnTo>
                  <a:lnTo>
                    <a:pt x="181" y="72"/>
                  </a:lnTo>
                  <a:lnTo>
                    <a:pt x="181" y="72"/>
                  </a:lnTo>
                  <a:lnTo>
                    <a:pt x="181" y="72"/>
                  </a:lnTo>
                  <a:lnTo>
                    <a:pt x="180" y="72"/>
                  </a:lnTo>
                  <a:lnTo>
                    <a:pt x="180" y="71"/>
                  </a:lnTo>
                  <a:lnTo>
                    <a:pt x="179" y="71"/>
                  </a:lnTo>
                  <a:lnTo>
                    <a:pt x="178" y="71"/>
                  </a:lnTo>
                  <a:lnTo>
                    <a:pt x="177" y="70"/>
                  </a:lnTo>
                  <a:lnTo>
                    <a:pt x="177" y="70"/>
                  </a:lnTo>
                  <a:lnTo>
                    <a:pt x="177" y="70"/>
                  </a:lnTo>
                  <a:lnTo>
                    <a:pt x="177" y="70"/>
                  </a:lnTo>
                  <a:lnTo>
                    <a:pt x="177" y="70"/>
                  </a:lnTo>
                  <a:lnTo>
                    <a:pt x="175" y="70"/>
                  </a:lnTo>
                  <a:lnTo>
                    <a:pt x="174" y="71"/>
                  </a:lnTo>
                  <a:lnTo>
                    <a:pt x="175" y="72"/>
                  </a:lnTo>
                  <a:lnTo>
                    <a:pt x="175" y="73"/>
                  </a:lnTo>
                  <a:lnTo>
                    <a:pt x="175" y="73"/>
                  </a:lnTo>
                  <a:lnTo>
                    <a:pt x="175" y="74"/>
                  </a:lnTo>
                  <a:lnTo>
                    <a:pt x="174" y="74"/>
                  </a:lnTo>
                  <a:lnTo>
                    <a:pt x="173" y="74"/>
                  </a:lnTo>
                  <a:lnTo>
                    <a:pt x="173" y="75"/>
                  </a:lnTo>
                  <a:lnTo>
                    <a:pt x="172" y="75"/>
                  </a:lnTo>
                  <a:lnTo>
                    <a:pt x="172" y="74"/>
                  </a:lnTo>
                  <a:lnTo>
                    <a:pt x="172" y="74"/>
                  </a:lnTo>
                  <a:lnTo>
                    <a:pt x="171" y="74"/>
                  </a:lnTo>
                  <a:lnTo>
                    <a:pt x="170" y="74"/>
                  </a:lnTo>
                  <a:lnTo>
                    <a:pt x="169" y="73"/>
                  </a:lnTo>
                  <a:lnTo>
                    <a:pt x="168" y="73"/>
                  </a:lnTo>
                  <a:lnTo>
                    <a:pt x="167" y="73"/>
                  </a:lnTo>
                  <a:lnTo>
                    <a:pt x="167" y="73"/>
                  </a:lnTo>
                  <a:lnTo>
                    <a:pt x="167" y="72"/>
                  </a:lnTo>
                  <a:lnTo>
                    <a:pt x="167" y="72"/>
                  </a:lnTo>
                  <a:lnTo>
                    <a:pt x="165" y="72"/>
                  </a:lnTo>
                  <a:lnTo>
                    <a:pt x="165" y="73"/>
                  </a:lnTo>
                  <a:lnTo>
                    <a:pt x="164" y="74"/>
                  </a:lnTo>
                  <a:lnTo>
                    <a:pt x="163" y="75"/>
                  </a:lnTo>
                  <a:lnTo>
                    <a:pt x="163" y="75"/>
                  </a:lnTo>
                  <a:lnTo>
                    <a:pt x="162" y="75"/>
                  </a:lnTo>
                  <a:lnTo>
                    <a:pt x="160" y="75"/>
                  </a:lnTo>
                  <a:lnTo>
                    <a:pt x="160" y="75"/>
                  </a:lnTo>
                  <a:lnTo>
                    <a:pt x="159" y="76"/>
                  </a:lnTo>
                  <a:lnTo>
                    <a:pt x="158" y="76"/>
                  </a:lnTo>
                  <a:lnTo>
                    <a:pt x="158" y="76"/>
                  </a:lnTo>
                  <a:lnTo>
                    <a:pt x="157" y="75"/>
                  </a:lnTo>
                  <a:lnTo>
                    <a:pt x="157" y="75"/>
                  </a:lnTo>
                  <a:lnTo>
                    <a:pt x="157" y="74"/>
                  </a:lnTo>
                  <a:lnTo>
                    <a:pt x="156" y="74"/>
                  </a:lnTo>
                  <a:lnTo>
                    <a:pt x="156" y="74"/>
                  </a:lnTo>
                  <a:lnTo>
                    <a:pt x="156" y="74"/>
                  </a:lnTo>
                  <a:lnTo>
                    <a:pt x="155" y="75"/>
                  </a:lnTo>
                  <a:lnTo>
                    <a:pt x="154" y="76"/>
                  </a:lnTo>
                  <a:lnTo>
                    <a:pt x="152" y="75"/>
                  </a:lnTo>
                  <a:lnTo>
                    <a:pt x="149" y="74"/>
                  </a:lnTo>
                  <a:lnTo>
                    <a:pt x="148" y="74"/>
                  </a:lnTo>
                  <a:lnTo>
                    <a:pt x="148" y="75"/>
                  </a:lnTo>
                  <a:lnTo>
                    <a:pt x="148" y="75"/>
                  </a:lnTo>
                  <a:lnTo>
                    <a:pt x="147" y="76"/>
                  </a:lnTo>
                  <a:lnTo>
                    <a:pt x="144" y="75"/>
                  </a:lnTo>
                  <a:lnTo>
                    <a:pt x="143" y="75"/>
                  </a:lnTo>
                  <a:lnTo>
                    <a:pt x="143" y="75"/>
                  </a:lnTo>
                  <a:lnTo>
                    <a:pt x="142" y="75"/>
                  </a:lnTo>
                  <a:lnTo>
                    <a:pt x="142" y="75"/>
                  </a:lnTo>
                  <a:lnTo>
                    <a:pt x="141" y="75"/>
                  </a:lnTo>
                  <a:lnTo>
                    <a:pt x="141" y="75"/>
                  </a:lnTo>
                  <a:lnTo>
                    <a:pt x="140" y="76"/>
                  </a:lnTo>
                  <a:lnTo>
                    <a:pt x="139" y="76"/>
                  </a:lnTo>
                  <a:lnTo>
                    <a:pt x="138" y="76"/>
                  </a:lnTo>
                  <a:lnTo>
                    <a:pt x="137" y="76"/>
                  </a:lnTo>
                  <a:lnTo>
                    <a:pt x="137" y="77"/>
                  </a:lnTo>
                  <a:lnTo>
                    <a:pt x="136" y="77"/>
                  </a:lnTo>
                  <a:lnTo>
                    <a:pt x="136" y="77"/>
                  </a:lnTo>
                  <a:lnTo>
                    <a:pt x="135" y="77"/>
                  </a:lnTo>
                  <a:lnTo>
                    <a:pt x="135" y="77"/>
                  </a:lnTo>
                  <a:lnTo>
                    <a:pt x="134" y="78"/>
                  </a:lnTo>
                  <a:lnTo>
                    <a:pt x="134" y="78"/>
                  </a:lnTo>
                  <a:lnTo>
                    <a:pt x="134" y="79"/>
                  </a:lnTo>
                  <a:lnTo>
                    <a:pt x="134" y="79"/>
                  </a:lnTo>
                  <a:lnTo>
                    <a:pt x="135" y="79"/>
                  </a:lnTo>
                  <a:lnTo>
                    <a:pt x="135" y="79"/>
                  </a:lnTo>
                  <a:lnTo>
                    <a:pt x="135" y="80"/>
                  </a:lnTo>
                  <a:lnTo>
                    <a:pt x="136" y="81"/>
                  </a:lnTo>
                  <a:lnTo>
                    <a:pt x="136" y="81"/>
                  </a:lnTo>
                  <a:lnTo>
                    <a:pt x="136" y="82"/>
                  </a:lnTo>
                  <a:lnTo>
                    <a:pt x="135" y="82"/>
                  </a:lnTo>
                  <a:lnTo>
                    <a:pt x="135" y="82"/>
                  </a:lnTo>
                  <a:lnTo>
                    <a:pt x="135" y="83"/>
                  </a:lnTo>
                  <a:lnTo>
                    <a:pt x="133" y="83"/>
                  </a:lnTo>
                  <a:lnTo>
                    <a:pt x="133" y="84"/>
                  </a:lnTo>
                  <a:lnTo>
                    <a:pt x="133" y="84"/>
                  </a:lnTo>
                  <a:lnTo>
                    <a:pt x="133" y="84"/>
                  </a:lnTo>
                  <a:lnTo>
                    <a:pt x="134" y="84"/>
                  </a:lnTo>
                  <a:lnTo>
                    <a:pt x="134" y="84"/>
                  </a:lnTo>
                  <a:lnTo>
                    <a:pt x="134" y="84"/>
                  </a:lnTo>
                  <a:lnTo>
                    <a:pt x="135" y="84"/>
                  </a:lnTo>
                  <a:lnTo>
                    <a:pt x="137" y="84"/>
                  </a:lnTo>
                  <a:lnTo>
                    <a:pt x="138" y="85"/>
                  </a:lnTo>
                  <a:lnTo>
                    <a:pt x="138" y="86"/>
                  </a:lnTo>
                  <a:lnTo>
                    <a:pt x="138" y="86"/>
                  </a:lnTo>
                  <a:lnTo>
                    <a:pt x="138" y="86"/>
                  </a:lnTo>
                  <a:lnTo>
                    <a:pt x="138" y="86"/>
                  </a:lnTo>
                  <a:lnTo>
                    <a:pt x="138" y="87"/>
                  </a:lnTo>
                  <a:lnTo>
                    <a:pt x="137" y="87"/>
                  </a:lnTo>
                  <a:lnTo>
                    <a:pt x="137" y="87"/>
                  </a:lnTo>
                  <a:lnTo>
                    <a:pt x="136" y="87"/>
                  </a:lnTo>
                  <a:lnTo>
                    <a:pt x="136" y="87"/>
                  </a:lnTo>
                  <a:lnTo>
                    <a:pt x="135" y="88"/>
                  </a:lnTo>
                  <a:lnTo>
                    <a:pt x="134" y="88"/>
                  </a:lnTo>
                  <a:lnTo>
                    <a:pt x="134" y="88"/>
                  </a:lnTo>
                  <a:lnTo>
                    <a:pt x="133" y="88"/>
                  </a:lnTo>
                  <a:lnTo>
                    <a:pt x="133" y="88"/>
                  </a:lnTo>
                  <a:lnTo>
                    <a:pt x="132" y="89"/>
                  </a:lnTo>
                  <a:lnTo>
                    <a:pt x="132" y="89"/>
                  </a:lnTo>
                  <a:lnTo>
                    <a:pt x="133" y="89"/>
                  </a:lnTo>
                  <a:lnTo>
                    <a:pt x="134" y="89"/>
                  </a:lnTo>
                  <a:lnTo>
                    <a:pt x="134" y="90"/>
                  </a:lnTo>
                  <a:lnTo>
                    <a:pt x="134" y="90"/>
                  </a:lnTo>
                  <a:lnTo>
                    <a:pt x="134" y="91"/>
                  </a:lnTo>
                  <a:lnTo>
                    <a:pt x="136" y="91"/>
                  </a:lnTo>
                  <a:lnTo>
                    <a:pt x="135" y="91"/>
                  </a:lnTo>
                  <a:lnTo>
                    <a:pt x="134" y="91"/>
                  </a:lnTo>
                  <a:lnTo>
                    <a:pt x="134" y="92"/>
                  </a:lnTo>
                  <a:lnTo>
                    <a:pt x="133" y="92"/>
                  </a:lnTo>
                  <a:lnTo>
                    <a:pt x="133" y="93"/>
                  </a:lnTo>
                  <a:lnTo>
                    <a:pt x="133" y="93"/>
                  </a:lnTo>
                  <a:lnTo>
                    <a:pt x="133" y="93"/>
                  </a:lnTo>
                  <a:lnTo>
                    <a:pt x="133" y="93"/>
                  </a:lnTo>
                  <a:lnTo>
                    <a:pt x="132" y="94"/>
                  </a:lnTo>
                  <a:lnTo>
                    <a:pt x="132" y="94"/>
                  </a:lnTo>
                  <a:lnTo>
                    <a:pt x="131" y="94"/>
                  </a:lnTo>
                  <a:lnTo>
                    <a:pt x="130" y="94"/>
                  </a:lnTo>
                  <a:lnTo>
                    <a:pt x="129" y="94"/>
                  </a:lnTo>
                  <a:lnTo>
                    <a:pt x="128" y="94"/>
                  </a:lnTo>
                  <a:lnTo>
                    <a:pt x="128" y="95"/>
                  </a:lnTo>
                  <a:lnTo>
                    <a:pt x="128" y="96"/>
                  </a:lnTo>
                  <a:lnTo>
                    <a:pt x="127" y="95"/>
                  </a:lnTo>
                  <a:lnTo>
                    <a:pt x="126" y="94"/>
                  </a:lnTo>
                  <a:lnTo>
                    <a:pt x="126" y="94"/>
                  </a:lnTo>
                  <a:lnTo>
                    <a:pt x="123" y="93"/>
                  </a:lnTo>
                  <a:lnTo>
                    <a:pt x="122" y="93"/>
                  </a:lnTo>
                  <a:lnTo>
                    <a:pt x="122" y="94"/>
                  </a:lnTo>
                  <a:lnTo>
                    <a:pt x="122" y="94"/>
                  </a:lnTo>
                  <a:lnTo>
                    <a:pt x="122" y="95"/>
                  </a:lnTo>
                  <a:lnTo>
                    <a:pt x="121" y="95"/>
                  </a:lnTo>
                  <a:lnTo>
                    <a:pt x="121" y="95"/>
                  </a:lnTo>
                  <a:lnTo>
                    <a:pt x="122" y="96"/>
                  </a:lnTo>
                  <a:lnTo>
                    <a:pt x="123" y="96"/>
                  </a:lnTo>
                  <a:lnTo>
                    <a:pt x="123" y="96"/>
                  </a:lnTo>
                  <a:lnTo>
                    <a:pt x="123" y="97"/>
                  </a:lnTo>
                  <a:lnTo>
                    <a:pt x="123" y="97"/>
                  </a:lnTo>
                  <a:lnTo>
                    <a:pt x="125" y="98"/>
                  </a:lnTo>
                  <a:lnTo>
                    <a:pt x="125" y="98"/>
                  </a:lnTo>
                  <a:lnTo>
                    <a:pt x="128" y="98"/>
                  </a:lnTo>
                  <a:lnTo>
                    <a:pt x="130" y="98"/>
                  </a:lnTo>
                  <a:lnTo>
                    <a:pt x="131" y="98"/>
                  </a:lnTo>
                  <a:lnTo>
                    <a:pt x="132" y="98"/>
                  </a:lnTo>
                  <a:lnTo>
                    <a:pt x="132" y="99"/>
                  </a:lnTo>
                  <a:lnTo>
                    <a:pt x="132" y="100"/>
                  </a:lnTo>
                  <a:lnTo>
                    <a:pt x="133" y="101"/>
                  </a:lnTo>
                  <a:lnTo>
                    <a:pt x="133" y="101"/>
                  </a:lnTo>
                  <a:lnTo>
                    <a:pt x="133" y="102"/>
                  </a:lnTo>
                  <a:lnTo>
                    <a:pt x="133" y="102"/>
                  </a:lnTo>
                  <a:lnTo>
                    <a:pt x="133" y="103"/>
                  </a:lnTo>
                  <a:lnTo>
                    <a:pt x="134" y="103"/>
                  </a:lnTo>
                  <a:lnTo>
                    <a:pt x="134" y="103"/>
                  </a:lnTo>
                  <a:lnTo>
                    <a:pt x="133" y="104"/>
                  </a:lnTo>
                  <a:lnTo>
                    <a:pt x="133" y="105"/>
                  </a:lnTo>
                  <a:lnTo>
                    <a:pt x="133" y="105"/>
                  </a:lnTo>
                  <a:lnTo>
                    <a:pt x="132" y="106"/>
                  </a:lnTo>
                  <a:lnTo>
                    <a:pt x="132" y="106"/>
                  </a:lnTo>
                  <a:lnTo>
                    <a:pt x="132" y="105"/>
                  </a:lnTo>
                  <a:lnTo>
                    <a:pt x="132" y="105"/>
                  </a:lnTo>
                  <a:lnTo>
                    <a:pt x="131" y="105"/>
                  </a:lnTo>
                  <a:lnTo>
                    <a:pt x="131" y="105"/>
                  </a:lnTo>
                  <a:lnTo>
                    <a:pt x="130" y="105"/>
                  </a:lnTo>
                  <a:lnTo>
                    <a:pt x="130" y="105"/>
                  </a:lnTo>
                  <a:lnTo>
                    <a:pt x="130" y="106"/>
                  </a:lnTo>
                  <a:lnTo>
                    <a:pt x="129" y="106"/>
                  </a:lnTo>
                  <a:lnTo>
                    <a:pt x="129" y="106"/>
                  </a:lnTo>
                  <a:lnTo>
                    <a:pt x="128" y="106"/>
                  </a:lnTo>
                  <a:lnTo>
                    <a:pt x="128" y="107"/>
                  </a:lnTo>
                  <a:lnTo>
                    <a:pt x="129" y="107"/>
                  </a:lnTo>
                  <a:lnTo>
                    <a:pt x="130" y="107"/>
                  </a:lnTo>
                  <a:lnTo>
                    <a:pt x="130" y="107"/>
                  </a:lnTo>
                  <a:lnTo>
                    <a:pt x="131" y="108"/>
                  </a:lnTo>
                  <a:lnTo>
                    <a:pt x="131" y="108"/>
                  </a:lnTo>
                  <a:lnTo>
                    <a:pt x="132" y="108"/>
                  </a:lnTo>
                  <a:lnTo>
                    <a:pt x="132" y="108"/>
                  </a:lnTo>
                  <a:lnTo>
                    <a:pt x="133" y="108"/>
                  </a:lnTo>
                  <a:lnTo>
                    <a:pt x="133" y="109"/>
                  </a:lnTo>
                  <a:lnTo>
                    <a:pt x="133" y="109"/>
                  </a:lnTo>
                  <a:lnTo>
                    <a:pt x="132" y="110"/>
                  </a:lnTo>
                  <a:lnTo>
                    <a:pt x="132" y="110"/>
                  </a:lnTo>
                  <a:lnTo>
                    <a:pt x="132" y="110"/>
                  </a:lnTo>
                  <a:lnTo>
                    <a:pt x="132" y="110"/>
                  </a:lnTo>
                  <a:lnTo>
                    <a:pt x="132" y="111"/>
                  </a:lnTo>
                  <a:lnTo>
                    <a:pt x="132" y="112"/>
                  </a:lnTo>
                  <a:lnTo>
                    <a:pt x="131" y="112"/>
                  </a:lnTo>
                  <a:lnTo>
                    <a:pt x="130" y="112"/>
                  </a:lnTo>
                  <a:lnTo>
                    <a:pt x="130" y="112"/>
                  </a:lnTo>
                  <a:lnTo>
                    <a:pt x="131" y="112"/>
                  </a:lnTo>
                  <a:lnTo>
                    <a:pt x="131" y="112"/>
                  </a:lnTo>
                  <a:lnTo>
                    <a:pt x="131" y="112"/>
                  </a:lnTo>
                  <a:lnTo>
                    <a:pt x="132" y="113"/>
                  </a:lnTo>
                  <a:lnTo>
                    <a:pt x="132" y="112"/>
                  </a:lnTo>
                  <a:lnTo>
                    <a:pt x="132" y="112"/>
                  </a:lnTo>
                  <a:lnTo>
                    <a:pt x="132" y="112"/>
                  </a:lnTo>
                  <a:lnTo>
                    <a:pt x="132" y="113"/>
                  </a:lnTo>
                  <a:lnTo>
                    <a:pt x="134" y="113"/>
                  </a:lnTo>
                  <a:lnTo>
                    <a:pt x="132" y="114"/>
                  </a:lnTo>
                  <a:lnTo>
                    <a:pt x="131" y="114"/>
                  </a:lnTo>
                  <a:lnTo>
                    <a:pt x="131" y="114"/>
                  </a:lnTo>
                  <a:lnTo>
                    <a:pt x="131" y="115"/>
                  </a:lnTo>
                  <a:lnTo>
                    <a:pt x="131" y="115"/>
                  </a:lnTo>
                  <a:lnTo>
                    <a:pt x="131" y="116"/>
                  </a:lnTo>
                  <a:lnTo>
                    <a:pt x="130" y="117"/>
                  </a:lnTo>
                  <a:lnTo>
                    <a:pt x="130" y="117"/>
                  </a:lnTo>
                  <a:lnTo>
                    <a:pt x="130" y="118"/>
                  </a:lnTo>
                  <a:lnTo>
                    <a:pt x="130" y="118"/>
                  </a:lnTo>
                  <a:lnTo>
                    <a:pt x="130" y="118"/>
                  </a:lnTo>
                  <a:lnTo>
                    <a:pt x="130" y="119"/>
                  </a:lnTo>
                  <a:lnTo>
                    <a:pt x="130" y="119"/>
                  </a:lnTo>
                  <a:lnTo>
                    <a:pt x="130" y="120"/>
                  </a:lnTo>
                  <a:lnTo>
                    <a:pt x="130" y="120"/>
                  </a:lnTo>
                  <a:lnTo>
                    <a:pt x="130" y="121"/>
                  </a:lnTo>
                  <a:lnTo>
                    <a:pt x="130" y="121"/>
                  </a:lnTo>
                  <a:lnTo>
                    <a:pt x="130" y="121"/>
                  </a:lnTo>
                  <a:lnTo>
                    <a:pt x="130" y="122"/>
                  </a:lnTo>
                  <a:lnTo>
                    <a:pt x="130" y="122"/>
                  </a:lnTo>
                  <a:lnTo>
                    <a:pt x="130" y="123"/>
                  </a:lnTo>
                  <a:lnTo>
                    <a:pt x="130" y="123"/>
                  </a:lnTo>
                  <a:lnTo>
                    <a:pt x="131" y="123"/>
                  </a:lnTo>
                  <a:lnTo>
                    <a:pt x="130" y="124"/>
                  </a:lnTo>
                  <a:lnTo>
                    <a:pt x="130" y="124"/>
                  </a:lnTo>
                  <a:lnTo>
                    <a:pt x="129" y="124"/>
                  </a:lnTo>
                  <a:lnTo>
                    <a:pt x="130" y="124"/>
                  </a:lnTo>
                  <a:lnTo>
                    <a:pt x="130" y="124"/>
                  </a:lnTo>
                  <a:lnTo>
                    <a:pt x="129" y="124"/>
                  </a:lnTo>
                  <a:lnTo>
                    <a:pt x="129" y="125"/>
                  </a:lnTo>
                  <a:lnTo>
                    <a:pt x="129" y="125"/>
                  </a:lnTo>
                  <a:lnTo>
                    <a:pt x="129" y="125"/>
                  </a:lnTo>
                  <a:lnTo>
                    <a:pt x="128" y="125"/>
                  </a:lnTo>
                  <a:lnTo>
                    <a:pt x="128" y="125"/>
                  </a:lnTo>
                  <a:lnTo>
                    <a:pt x="128" y="125"/>
                  </a:lnTo>
                  <a:lnTo>
                    <a:pt x="127" y="125"/>
                  </a:lnTo>
                  <a:lnTo>
                    <a:pt x="127" y="125"/>
                  </a:lnTo>
                  <a:lnTo>
                    <a:pt x="126" y="125"/>
                  </a:lnTo>
                  <a:lnTo>
                    <a:pt x="126" y="125"/>
                  </a:lnTo>
                  <a:lnTo>
                    <a:pt x="125" y="124"/>
                  </a:lnTo>
                  <a:lnTo>
                    <a:pt x="125" y="124"/>
                  </a:lnTo>
                  <a:lnTo>
                    <a:pt x="125" y="123"/>
                  </a:lnTo>
                  <a:lnTo>
                    <a:pt x="124" y="123"/>
                  </a:lnTo>
                  <a:lnTo>
                    <a:pt x="124" y="123"/>
                  </a:lnTo>
                  <a:lnTo>
                    <a:pt x="123" y="124"/>
                  </a:lnTo>
                  <a:lnTo>
                    <a:pt x="122" y="123"/>
                  </a:lnTo>
                  <a:lnTo>
                    <a:pt x="122" y="123"/>
                  </a:lnTo>
                  <a:lnTo>
                    <a:pt x="121" y="123"/>
                  </a:lnTo>
                  <a:lnTo>
                    <a:pt x="121" y="123"/>
                  </a:lnTo>
                  <a:lnTo>
                    <a:pt x="122" y="124"/>
                  </a:lnTo>
                  <a:lnTo>
                    <a:pt x="121" y="124"/>
                  </a:lnTo>
                  <a:lnTo>
                    <a:pt x="121" y="124"/>
                  </a:lnTo>
                  <a:lnTo>
                    <a:pt x="120" y="124"/>
                  </a:lnTo>
                  <a:lnTo>
                    <a:pt x="119" y="124"/>
                  </a:lnTo>
                  <a:lnTo>
                    <a:pt x="117" y="125"/>
                  </a:lnTo>
                  <a:lnTo>
                    <a:pt x="117" y="124"/>
                  </a:lnTo>
                  <a:lnTo>
                    <a:pt x="117" y="124"/>
                  </a:lnTo>
                  <a:lnTo>
                    <a:pt x="116" y="124"/>
                  </a:lnTo>
                  <a:lnTo>
                    <a:pt x="115" y="125"/>
                  </a:lnTo>
                  <a:lnTo>
                    <a:pt x="116" y="125"/>
                  </a:lnTo>
                  <a:lnTo>
                    <a:pt x="115" y="125"/>
                  </a:lnTo>
                  <a:lnTo>
                    <a:pt x="114" y="125"/>
                  </a:lnTo>
                  <a:lnTo>
                    <a:pt x="115" y="125"/>
                  </a:lnTo>
                  <a:lnTo>
                    <a:pt x="115" y="126"/>
                  </a:lnTo>
                  <a:lnTo>
                    <a:pt x="113" y="126"/>
                  </a:lnTo>
                  <a:lnTo>
                    <a:pt x="112" y="126"/>
                  </a:lnTo>
                  <a:lnTo>
                    <a:pt x="111" y="126"/>
                  </a:lnTo>
                  <a:lnTo>
                    <a:pt x="111" y="126"/>
                  </a:lnTo>
                  <a:lnTo>
                    <a:pt x="110" y="125"/>
                  </a:lnTo>
                  <a:lnTo>
                    <a:pt x="110" y="125"/>
                  </a:lnTo>
                  <a:lnTo>
                    <a:pt x="109" y="125"/>
                  </a:lnTo>
                  <a:lnTo>
                    <a:pt x="109" y="124"/>
                  </a:lnTo>
                  <a:lnTo>
                    <a:pt x="108" y="124"/>
                  </a:lnTo>
                  <a:lnTo>
                    <a:pt x="108" y="124"/>
                  </a:lnTo>
                  <a:lnTo>
                    <a:pt x="108" y="124"/>
                  </a:lnTo>
                  <a:lnTo>
                    <a:pt x="108" y="123"/>
                  </a:lnTo>
                  <a:lnTo>
                    <a:pt x="108" y="123"/>
                  </a:lnTo>
                  <a:lnTo>
                    <a:pt x="105" y="123"/>
                  </a:lnTo>
                  <a:lnTo>
                    <a:pt x="97" y="123"/>
                  </a:lnTo>
                  <a:lnTo>
                    <a:pt x="97" y="123"/>
                  </a:lnTo>
                  <a:lnTo>
                    <a:pt x="97" y="123"/>
                  </a:lnTo>
                  <a:lnTo>
                    <a:pt x="97" y="122"/>
                  </a:lnTo>
                  <a:lnTo>
                    <a:pt x="97" y="122"/>
                  </a:lnTo>
                  <a:lnTo>
                    <a:pt x="97" y="121"/>
                  </a:lnTo>
                  <a:lnTo>
                    <a:pt x="97" y="121"/>
                  </a:lnTo>
                  <a:lnTo>
                    <a:pt x="96" y="120"/>
                  </a:lnTo>
                  <a:lnTo>
                    <a:pt x="96" y="120"/>
                  </a:lnTo>
                  <a:lnTo>
                    <a:pt x="96" y="120"/>
                  </a:lnTo>
                  <a:lnTo>
                    <a:pt x="94" y="119"/>
                  </a:lnTo>
                  <a:lnTo>
                    <a:pt x="94" y="119"/>
                  </a:lnTo>
                  <a:lnTo>
                    <a:pt x="95" y="118"/>
                  </a:lnTo>
                  <a:lnTo>
                    <a:pt x="95" y="117"/>
                  </a:lnTo>
                  <a:lnTo>
                    <a:pt x="95" y="117"/>
                  </a:lnTo>
                  <a:lnTo>
                    <a:pt x="95" y="117"/>
                  </a:lnTo>
                  <a:lnTo>
                    <a:pt x="95" y="117"/>
                  </a:lnTo>
                  <a:lnTo>
                    <a:pt x="93" y="116"/>
                  </a:lnTo>
                  <a:lnTo>
                    <a:pt x="93" y="116"/>
                  </a:lnTo>
                  <a:lnTo>
                    <a:pt x="93" y="117"/>
                  </a:lnTo>
                  <a:lnTo>
                    <a:pt x="93" y="118"/>
                  </a:lnTo>
                  <a:lnTo>
                    <a:pt x="93" y="118"/>
                  </a:lnTo>
                  <a:lnTo>
                    <a:pt x="92" y="119"/>
                  </a:lnTo>
                  <a:lnTo>
                    <a:pt x="91" y="119"/>
                  </a:lnTo>
                  <a:lnTo>
                    <a:pt x="90" y="119"/>
                  </a:lnTo>
                  <a:lnTo>
                    <a:pt x="91" y="119"/>
                  </a:lnTo>
                  <a:lnTo>
                    <a:pt x="91" y="119"/>
                  </a:lnTo>
                  <a:lnTo>
                    <a:pt x="89" y="120"/>
                  </a:lnTo>
                  <a:lnTo>
                    <a:pt x="89" y="120"/>
                  </a:lnTo>
                  <a:lnTo>
                    <a:pt x="89" y="119"/>
                  </a:lnTo>
                  <a:lnTo>
                    <a:pt x="89" y="119"/>
                  </a:lnTo>
                  <a:lnTo>
                    <a:pt x="89" y="119"/>
                  </a:lnTo>
                  <a:lnTo>
                    <a:pt x="88" y="118"/>
                  </a:lnTo>
                  <a:lnTo>
                    <a:pt x="88" y="118"/>
                  </a:lnTo>
                  <a:lnTo>
                    <a:pt x="86" y="118"/>
                  </a:lnTo>
                  <a:lnTo>
                    <a:pt x="85" y="117"/>
                  </a:lnTo>
                  <a:lnTo>
                    <a:pt x="83" y="119"/>
                  </a:lnTo>
                  <a:lnTo>
                    <a:pt x="82" y="119"/>
                  </a:lnTo>
                  <a:lnTo>
                    <a:pt x="82" y="118"/>
                  </a:lnTo>
                  <a:lnTo>
                    <a:pt x="82" y="118"/>
                  </a:lnTo>
                  <a:lnTo>
                    <a:pt x="82" y="118"/>
                  </a:lnTo>
                  <a:lnTo>
                    <a:pt x="80" y="118"/>
                  </a:lnTo>
                  <a:lnTo>
                    <a:pt x="80" y="119"/>
                  </a:lnTo>
                  <a:lnTo>
                    <a:pt x="80" y="119"/>
                  </a:lnTo>
                  <a:lnTo>
                    <a:pt x="80" y="120"/>
                  </a:lnTo>
                  <a:lnTo>
                    <a:pt x="78" y="119"/>
                  </a:lnTo>
                  <a:lnTo>
                    <a:pt x="78" y="120"/>
                  </a:lnTo>
                  <a:lnTo>
                    <a:pt x="77" y="119"/>
                  </a:lnTo>
                  <a:lnTo>
                    <a:pt x="78" y="119"/>
                  </a:lnTo>
                  <a:lnTo>
                    <a:pt x="75" y="118"/>
                  </a:lnTo>
                  <a:lnTo>
                    <a:pt x="75" y="118"/>
                  </a:lnTo>
                  <a:lnTo>
                    <a:pt x="75" y="118"/>
                  </a:lnTo>
                  <a:lnTo>
                    <a:pt x="74" y="119"/>
                  </a:lnTo>
                  <a:lnTo>
                    <a:pt x="74" y="119"/>
                  </a:lnTo>
                  <a:lnTo>
                    <a:pt x="74" y="119"/>
                  </a:lnTo>
                  <a:lnTo>
                    <a:pt x="73" y="119"/>
                  </a:lnTo>
                  <a:lnTo>
                    <a:pt x="73" y="119"/>
                  </a:lnTo>
                  <a:lnTo>
                    <a:pt x="73" y="119"/>
                  </a:lnTo>
                  <a:lnTo>
                    <a:pt x="73" y="118"/>
                  </a:lnTo>
                  <a:lnTo>
                    <a:pt x="74" y="118"/>
                  </a:lnTo>
                  <a:lnTo>
                    <a:pt x="74" y="117"/>
                  </a:lnTo>
                  <a:lnTo>
                    <a:pt x="73" y="116"/>
                  </a:lnTo>
                  <a:lnTo>
                    <a:pt x="71" y="116"/>
                  </a:lnTo>
                  <a:lnTo>
                    <a:pt x="70" y="115"/>
                  </a:lnTo>
                  <a:lnTo>
                    <a:pt x="69" y="115"/>
                  </a:lnTo>
                  <a:lnTo>
                    <a:pt x="69" y="114"/>
                  </a:lnTo>
                  <a:lnTo>
                    <a:pt x="68" y="115"/>
                  </a:lnTo>
                  <a:lnTo>
                    <a:pt x="67" y="115"/>
                  </a:lnTo>
                  <a:lnTo>
                    <a:pt x="67" y="115"/>
                  </a:lnTo>
                  <a:lnTo>
                    <a:pt x="66" y="115"/>
                  </a:lnTo>
                  <a:lnTo>
                    <a:pt x="66" y="114"/>
                  </a:lnTo>
                  <a:lnTo>
                    <a:pt x="65" y="114"/>
                  </a:lnTo>
                  <a:lnTo>
                    <a:pt x="66" y="114"/>
                  </a:lnTo>
                  <a:lnTo>
                    <a:pt x="66" y="114"/>
                  </a:lnTo>
                  <a:lnTo>
                    <a:pt x="65" y="114"/>
                  </a:lnTo>
                  <a:lnTo>
                    <a:pt x="66" y="113"/>
                  </a:lnTo>
                  <a:lnTo>
                    <a:pt x="65" y="113"/>
                  </a:lnTo>
                  <a:lnTo>
                    <a:pt x="65" y="113"/>
                  </a:lnTo>
                  <a:lnTo>
                    <a:pt x="65" y="113"/>
                  </a:lnTo>
                  <a:lnTo>
                    <a:pt x="64" y="112"/>
                  </a:lnTo>
                  <a:lnTo>
                    <a:pt x="64" y="112"/>
                  </a:lnTo>
                  <a:lnTo>
                    <a:pt x="63" y="112"/>
                  </a:lnTo>
                  <a:lnTo>
                    <a:pt x="63" y="111"/>
                  </a:lnTo>
                  <a:lnTo>
                    <a:pt x="64" y="111"/>
                  </a:lnTo>
                  <a:lnTo>
                    <a:pt x="64" y="111"/>
                  </a:lnTo>
                  <a:lnTo>
                    <a:pt x="65" y="111"/>
                  </a:lnTo>
                  <a:lnTo>
                    <a:pt x="64" y="110"/>
                  </a:lnTo>
                  <a:lnTo>
                    <a:pt x="62" y="110"/>
                  </a:lnTo>
                  <a:lnTo>
                    <a:pt x="62" y="110"/>
                  </a:lnTo>
                  <a:lnTo>
                    <a:pt x="60" y="110"/>
                  </a:lnTo>
                  <a:lnTo>
                    <a:pt x="60" y="110"/>
                  </a:lnTo>
                  <a:lnTo>
                    <a:pt x="60" y="110"/>
                  </a:lnTo>
                  <a:lnTo>
                    <a:pt x="60" y="109"/>
                  </a:lnTo>
                  <a:lnTo>
                    <a:pt x="60" y="108"/>
                  </a:lnTo>
                  <a:lnTo>
                    <a:pt x="60" y="108"/>
                  </a:lnTo>
                  <a:lnTo>
                    <a:pt x="60" y="107"/>
                  </a:lnTo>
                  <a:lnTo>
                    <a:pt x="61" y="107"/>
                  </a:lnTo>
                  <a:lnTo>
                    <a:pt x="61" y="106"/>
                  </a:lnTo>
                  <a:lnTo>
                    <a:pt x="61" y="106"/>
                  </a:lnTo>
                  <a:lnTo>
                    <a:pt x="61" y="106"/>
                  </a:lnTo>
                  <a:lnTo>
                    <a:pt x="62" y="106"/>
                  </a:lnTo>
                  <a:lnTo>
                    <a:pt x="63" y="106"/>
                  </a:lnTo>
                  <a:lnTo>
                    <a:pt x="63" y="105"/>
                  </a:lnTo>
                  <a:lnTo>
                    <a:pt x="63" y="105"/>
                  </a:lnTo>
                  <a:lnTo>
                    <a:pt x="63" y="104"/>
                  </a:lnTo>
                  <a:lnTo>
                    <a:pt x="64" y="104"/>
                  </a:lnTo>
                  <a:lnTo>
                    <a:pt x="65" y="104"/>
                  </a:lnTo>
                  <a:lnTo>
                    <a:pt x="65" y="103"/>
                  </a:lnTo>
                  <a:lnTo>
                    <a:pt x="65" y="103"/>
                  </a:lnTo>
                  <a:lnTo>
                    <a:pt x="65" y="103"/>
                  </a:lnTo>
                  <a:lnTo>
                    <a:pt x="65" y="103"/>
                  </a:lnTo>
                  <a:lnTo>
                    <a:pt x="65" y="102"/>
                  </a:lnTo>
                  <a:lnTo>
                    <a:pt x="65" y="102"/>
                  </a:lnTo>
                  <a:lnTo>
                    <a:pt x="65" y="101"/>
                  </a:lnTo>
                  <a:lnTo>
                    <a:pt x="64" y="101"/>
                  </a:lnTo>
                  <a:lnTo>
                    <a:pt x="63" y="101"/>
                  </a:lnTo>
                  <a:lnTo>
                    <a:pt x="61" y="101"/>
                  </a:lnTo>
                  <a:lnTo>
                    <a:pt x="61" y="101"/>
                  </a:lnTo>
                  <a:lnTo>
                    <a:pt x="61" y="100"/>
                  </a:lnTo>
                  <a:lnTo>
                    <a:pt x="61" y="99"/>
                  </a:lnTo>
                  <a:lnTo>
                    <a:pt x="62" y="99"/>
                  </a:lnTo>
                  <a:lnTo>
                    <a:pt x="62" y="98"/>
                  </a:lnTo>
                  <a:lnTo>
                    <a:pt x="62" y="98"/>
                  </a:lnTo>
                  <a:lnTo>
                    <a:pt x="61" y="98"/>
                  </a:lnTo>
                  <a:lnTo>
                    <a:pt x="60" y="98"/>
                  </a:lnTo>
                  <a:lnTo>
                    <a:pt x="61" y="97"/>
                  </a:lnTo>
                  <a:lnTo>
                    <a:pt x="60" y="96"/>
                  </a:lnTo>
                  <a:lnTo>
                    <a:pt x="60" y="96"/>
                  </a:lnTo>
                  <a:lnTo>
                    <a:pt x="60" y="96"/>
                  </a:lnTo>
                  <a:lnTo>
                    <a:pt x="60" y="95"/>
                  </a:lnTo>
                  <a:lnTo>
                    <a:pt x="60" y="95"/>
                  </a:lnTo>
                  <a:lnTo>
                    <a:pt x="59" y="95"/>
                  </a:lnTo>
                  <a:lnTo>
                    <a:pt x="58" y="94"/>
                  </a:lnTo>
                  <a:lnTo>
                    <a:pt x="58" y="94"/>
                  </a:lnTo>
                  <a:lnTo>
                    <a:pt x="58" y="94"/>
                  </a:lnTo>
                  <a:lnTo>
                    <a:pt x="58" y="93"/>
                  </a:lnTo>
                  <a:lnTo>
                    <a:pt x="58" y="93"/>
                  </a:lnTo>
                  <a:lnTo>
                    <a:pt x="61" y="92"/>
                  </a:lnTo>
                  <a:lnTo>
                    <a:pt x="61" y="92"/>
                  </a:lnTo>
                  <a:lnTo>
                    <a:pt x="60" y="92"/>
                  </a:lnTo>
                  <a:lnTo>
                    <a:pt x="61" y="92"/>
                  </a:lnTo>
                  <a:lnTo>
                    <a:pt x="61" y="92"/>
                  </a:lnTo>
                  <a:lnTo>
                    <a:pt x="62" y="91"/>
                  </a:lnTo>
                  <a:lnTo>
                    <a:pt x="62" y="92"/>
                  </a:lnTo>
                  <a:lnTo>
                    <a:pt x="63" y="92"/>
                  </a:lnTo>
                  <a:lnTo>
                    <a:pt x="64" y="92"/>
                  </a:lnTo>
                  <a:lnTo>
                    <a:pt x="65" y="92"/>
                  </a:lnTo>
                  <a:lnTo>
                    <a:pt x="65" y="93"/>
                  </a:lnTo>
                  <a:lnTo>
                    <a:pt x="65" y="93"/>
                  </a:lnTo>
                  <a:lnTo>
                    <a:pt x="68" y="93"/>
                  </a:lnTo>
                  <a:lnTo>
                    <a:pt x="69" y="93"/>
                  </a:lnTo>
                  <a:lnTo>
                    <a:pt x="69" y="93"/>
                  </a:lnTo>
                  <a:lnTo>
                    <a:pt x="70" y="93"/>
                  </a:lnTo>
                  <a:lnTo>
                    <a:pt x="70" y="93"/>
                  </a:lnTo>
                  <a:lnTo>
                    <a:pt x="70" y="93"/>
                  </a:lnTo>
                  <a:lnTo>
                    <a:pt x="71" y="92"/>
                  </a:lnTo>
                  <a:lnTo>
                    <a:pt x="72" y="92"/>
                  </a:lnTo>
                  <a:lnTo>
                    <a:pt x="72" y="91"/>
                  </a:lnTo>
                  <a:lnTo>
                    <a:pt x="72" y="90"/>
                  </a:lnTo>
                  <a:lnTo>
                    <a:pt x="71" y="90"/>
                  </a:lnTo>
                  <a:lnTo>
                    <a:pt x="71" y="89"/>
                  </a:lnTo>
                  <a:lnTo>
                    <a:pt x="71" y="89"/>
                  </a:lnTo>
                  <a:lnTo>
                    <a:pt x="71" y="89"/>
                  </a:lnTo>
                  <a:lnTo>
                    <a:pt x="69" y="89"/>
                  </a:lnTo>
                  <a:lnTo>
                    <a:pt x="68" y="89"/>
                  </a:lnTo>
                  <a:lnTo>
                    <a:pt x="68" y="89"/>
                  </a:lnTo>
                  <a:lnTo>
                    <a:pt x="68" y="88"/>
                  </a:lnTo>
                  <a:lnTo>
                    <a:pt x="68" y="87"/>
                  </a:lnTo>
                  <a:lnTo>
                    <a:pt x="68" y="86"/>
                  </a:lnTo>
                  <a:lnTo>
                    <a:pt x="68" y="85"/>
                  </a:lnTo>
                  <a:lnTo>
                    <a:pt x="67" y="85"/>
                  </a:lnTo>
                  <a:lnTo>
                    <a:pt x="67" y="85"/>
                  </a:lnTo>
                  <a:lnTo>
                    <a:pt x="69" y="85"/>
                  </a:lnTo>
                  <a:lnTo>
                    <a:pt x="70" y="85"/>
                  </a:lnTo>
                  <a:lnTo>
                    <a:pt x="70" y="85"/>
                  </a:lnTo>
                  <a:lnTo>
                    <a:pt x="69" y="85"/>
                  </a:lnTo>
                  <a:lnTo>
                    <a:pt x="69" y="84"/>
                  </a:lnTo>
                  <a:lnTo>
                    <a:pt x="69" y="83"/>
                  </a:lnTo>
                  <a:lnTo>
                    <a:pt x="68" y="84"/>
                  </a:lnTo>
                  <a:lnTo>
                    <a:pt x="68" y="83"/>
                  </a:lnTo>
                  <a:lnTo>
                    <a:pt x="68" y="82"/>
                  </a:lnTo>
                  <a:lnTo>
                    <a:pt x="67" y="82"/>
                  </a:lnTo>
                  <a:lnTo>
                    <a:pt x="67" y="82"/>
                  </a:lnTo>
                  <a:lnTo>
                    <a:pt x="65" y="81"/>
                  </a:lnTo>
                  <a:lnTo>
                    <a:pt x="65" y="81"/>
                  </a:lnTo>
                  <a:lnTo>
                    <a:pt x="64" y="81"/>
                  </a:lnTo>
                  <a:lnTo>
                    <a:pt x="64" y="81"/>
                  </a:lnTo>
                  <a:lnTo>
                    <a:pt x="63" y="81"/>
                  </a:lnTo>
                  <a:lnTo>
                    <a:pt x="63" y="80"/>
                  </a:lnTo>
                  <a:lnTo>
                    <a:pt x="63" y="80"/>
                  </a:lnTo>
                  <a:lnTo>
                    <a:pt x="62" y="79"/>
                  </a:lnTo>
                  <a:lnTo>
                    <a:pt x="61" y="79"/>
                  </a:lnTo>
                  <a:lnTo>
                    <a:pt x="61" y="79"/>
                  </a:lnTo>
                  <a:lnTo>
                    <a:pt x="61" y="79"/>
                  </a:lnTo>
                  <a:lnTo>
                    <a:pt x="61" y="79"/>
                  </a:lnTo>
                  <a:lnTo>
                    <a:pt x="60" y="79"/>
                  </a:lnTo>
                  <a:lnTo>
                    <a:pt x="60" y="79"/>
                  </a:lnTo>
                  <a:lnTo>
                    <a:pt x="60" y="78"/>
                  </a:lnTo>
                  <a:lnTo>
                    <a:pt x="60" y="79"/>
                  </a:lnTo>
                  <a:lnTo>
                    <a:pt x="59" y="79"/>
                  </a:lnTo>
                  <a:lnTo>
                    <a:pt x="58" y="79"/>
                  </a:lnTo>
                  <a:lnTo>
                    <a:pt x="58" y="79"/>
                  </a:lnTo>
                  <a:lnTo>
                    <a:pt x="58" y="79"/>
                  </a:lnTo>
                  <a:lnTo>
                    <a:pt x="57" y="79"/>
                  </a:lnTo>
                  <a:lnTo>
                    <a:pt x="57" y="79"/>
                  </a:lnTo>
                  <a:lnTo>
                    <a:pt x="57" y="79"/>
                  </a:lnTo>
                  <a:lnTo>
                    <a:pt x="58" y="79"/>
                  </a:lnTo>
                  <a:lnTo>
                    <a:pt x="57" y="80"/>
                  </a:lnTo>
                  <a:lnTo>
                    <a:pt x="56" y="79"/>
                  </a:lnTo>
                  <a:lnTo>
                    <a:pt x="56" y="80"/>
                  </a:lnTo>
                  <a:lnTo>
                    <a:pt x="55" y="80"/>
                  </a:lnTo>
                  <a:lnTo>
                    <a:pt x="54" y="80"/>
                  </a:lnTo>
                  <a:lnTo>
                    <a:pt x="53" y="80"/>
                  </a:lnTo>
                  <a:lnTo>
                    <a:pt x="54" y="80"/>
                  </a:lnTo>
                  <a:lnTo>
                    <a:pt x="54" y="80"/>
                  </a:lnTo>
                  <a:lnTo>
                    <a:pt x="54" y="79"/>
                  </a:lnTo>
                  <a:lnTo>
                    <a:pt x="53" y="79"/>
                  </a:lnTo>
                  <a:lnTo>
                    <a:pt x="52" y="79"/>
                  </a:lnTo>
                  <a:lnTo>
                    <a:pt x="52" y="79"/>
                  </a:lnTo>
                  <a:lnTo>
                    <a:pt x="51" y="79"/>
                  </a:lnTo>
                  <a:lnTo>
                    <a:pt x="50" y="78"/>
                  </a:lnTo>
                  <a:lnTo>
                    <a:pt x="53" y="77"/>
                  </a:lnTo>
                  <a:lnTo>
                    <a:pt x="52" y="77"/>
                  </a:lnTo>
                  <a:lnTo>
                    <a:pt x="52" y="77"/>
                  </a:lnTo>
                  <a:lnTo>
                    <a:pt x="51" y="76"/>
                  </a:lnTo>
                  <a:lnTo>
                    <a:pt x="51" y="76"/>
                  </a:lnTo>
                  <a:lnTo>
                    <a:pt x="51" y="76"/>
                  </a:lnTo>
                  <a:lnTo>
                    <a:pt x="51" y="75"/>
                  </a:lnTo>
                  <a:lnTo>
                    <a:pt x="51" y="76"/>
                  </a:lnTo>
                  <a:lnTo>
                    <a:pt x="50" y="76"/>
                  </a:lnTo>
                  <a:lnTo>
                    <a:pt x="48" y="75"/>
                  </a:lnTo>
                  <a:lnTo>
                    <a:pt x="48" y="74"/>
                  </a:lnTo>
                  <a:lnTo>
                    <a:pt x="48" y="74"/>
                  </a:lnTo>
                  <a:lnTo>
                    <a:pt x="49" y="74"/>
                  </a:lnTo>
                  <a:lnTo>
                    <a:pt x="51" y="73"/>
                  </a:lnTo>
                  <a:lnTo>
                    <a:pt x="51" y="73"/>
                  </a:lnTo>
                  <a:lnTo>
                    <a:pt x="51" y="72"/>
                  </a:lnTo>
                  <a:lnTo>
                    <a:pt x="52" y="72"/>
                  </a:lnTo>
                  <a:lnTo>
                    <a:pt x="52" y="71"/>
                  </a:lnTo>
                  <a:lnTo>
                    <a:pt x="52" y="71"/>
                  </a:lnTo>
                  <a:lnTo>
                    <a:pt x="51" y="70"/>
                  </a:lnTo>
                  <a:lnTo>
                    <a:pt x="51" y="70"/>
                  </a:lnTo>
                  <a:lnTo>
                    <a:pt x="49" y="70"/>
                  </a:lnTo>
                  <a:lnTo>
                    <a:pt x="48" y="70"/>
                  </a:lnTo>
                  <a:lnTo>
                    <a:pt x="47" y="69"/>
                  </a:lnTo>
                  <a:lnTo>
                    <a:pt x="46" y="68"/>
                  </a:lnTo>
                  <a:lnTo>
                    <a:pt x="46" y="68"/>
                  </a:lnTo>
                  <a:lnTo>
                    <a:pt x="46" y="68"/>
                  </a:lnTo>
                  <a:lnTo>
                    <a:pt x="44" y="68"/>
                  </a:lnTo>
                  <a:lnTo>
                    <a:pt x="44" y="68"/>
                  </a:lnTo>
                  <a:lnTo>
                    <a:pt x="43" y="68"/>
                  </a:lnTo>
                  <a:lnTo>
                    <a:pt x="42" y="68"/>
                  </a:lnTo>
                  <a:lnTo>
                    <a:pt x="43" y="67"/>
                  </a:lnTo>
                  <a:lnTo>
                    <a:pt x="42" y="67"/>
                  </a:lnTo>
                  <a:lnTo>
                    <a:pt x="41" y="66"/>
                  </a:lnTo>
                  <a:lnTo>
                    <a:pt x="41" y="66"/>
                  </a:lnTo>
                  <a:lnTo>
                    <a:pt x="42" y="64"/>
                  </a:lnTo>
                  <a:lnTo>
                    <a:pt x="41" y="63"/>
                  </a:lnTo>
                  <a:lnTo>
                    <a:pt x="40" y="63"/>
                  </a:lnTo>
                  <a:lnTo>
                    <a:pt x="40" y="63"/>
                  </a:lnTo>
                  <a:lnTo>
                    <a:pt x="39" y="62"/>
                  </a:lnTo>
                  <a:lnTo>
                    <a:pt x="37" y="62"/>
                  </a:lnTo>
                  <a:lnTo>
                    <a:pt x="37" y="62"/>
                  </a:lnTo>
                  <a:lnTo>
                    <a:pt x="36" y="62"/>
                  </a:lnTo>
                  <a:lnTo>
                    <a:pt x="36" y="61"/>
                  </a:lnTo>
                  <a:lnTo>
                    <a:pt x="36" y="61"/>
                  </a:lnTo>
                  <a:lnTo>
                    <a:pt x="35" y="61"/>
                  </a:lnTo>
                  <a:lnTo>
                    <a:pt x="35" y="60"/>
                  </a:lnTo>
                  <a:lnTo>
                    <a:pt x="34" y="60"/>
                  </a:lnTo>
                  <a:lnTo>
                    <a:pt x="33" y="60"/>
                  </a:lnTo>
                  <a:lnTo>
                    <a:pt x="33" y="60"/>
                  </a:lnTo>
                  <a:lnTo>
                    <a:pt x="33" y="60"/>
                  </a:lnTo>
                  <a:lnTo>
                    <a:pt x="32" y="60"/>
                  </a:lnTo>
                  <a:lnTo>
                    <a:pt x="31" y="60"/>
                  </a:lnTo>
                  <a:lnTo>
                    <a:pt x="31" y="61"/>
                  </a:lnTo>
                  <a:lnTo>
                    <a:pt x="32" y="61"/>
                  </a:lnTo>
                  <a:lnTo>
                    <a:pt x="30" y="62"/>
                  </a:lnTo>
                  <a:lnTo>
                    <a:pt x="29" y="62"/>
                  </a:lnTo>
                  <a:lnTo>
                    <a:pt x="29" y="61"/>
                  </a:lnTo>
                  <a:lnTo>
                    <a:pt x="28" y="61"/>
                  </a:lnTo>
                  <a:lnTo>
                    <a:pt x="27" y="61"/>
                  </a:lnTo>
                  <a:lnTo>
                    <a:pt x="27" y="62"/>
                  </a:lnTo>
                  <a:lnTo>
                    <a:pt x="27" y="62"/>
                  </a:lnTo>
                  <a:lnTo>
                    <a:pt x="26" y="62"/>
                  </a:lnTo>
                  <a:lnTo>
                    <a:pt x="24" y="63"/>
                  </a:lnTo>
                  <a:lnTo>
                    <a:pt x="24" y="62"/>
                  </a:lnTo>
                  <a:lnTo>
                    <a:pt x="23" y="62"/>
                  </a:lnTo>
                  <a:lnTo>
                    <a:pt x="23" y="61"/>
                  </a:lnTo>
                  <a:lnTo>
                    <a:pt x="22" y="62"/>
                  </a:lnTo>
                  <a:lnTo>
                    <a:pt x="22" y="62"/>
                  </a:lnTo>
                  <a:lnTo>
                    <a:pt x="20" y="63"/>
                  </a:lnTo>
                  <a:lnTo>
                    <a:pt x="19" y="63"/>
                  </a:lnTo>
                  <a:lnTo>
                    <a:pt x="19" y="62"/>
                  </a:lnTo>
                  <a:lnTo>
                    <a:pt x="19" y="62"/>
                  </a:lnTo>
                  <a:lnTo>
                    <a:pt x="19" y="61"/>
                  </a:lnTo>
                  <a:lnTo>
                    <a:pt x="18" y="62"/>
                  </a:lnTo>
                  <a:lnTo>
                    <a:pt x="18" y="61"/>
                  </a:lnTo>
                  <a:lnTo>
                    <a:pt x="15" y="61"/>
                  </a:lnTo>
                  <a:lnTo>
                    <a:pt x="14" y="60"/>
                  </a:lnTo>
                  <a:lnTo>
                    <a:pt x="13" y="60"/>
                  </a:lnTo>
                  <a:lnTo>
                    <a:pt x="13" y="60"/>
                  </a:lnTo>
                  <a:lnTo>
                    <a:pt x="12" y="59"/>
                  </a:lnTo>
                  <a:lnTo>
                    <a:pt x="12" y="59"/>
                  </a:lnTo>
                  <a:lnTo>
                    <a:pt x="10" y="58"/>
                  </a:lnTo>
                  <a:lnTo>
                    <a:pt x="10" y="58"/>
                  </a:lnTo>
                  <a:lnTo>
                    <a:pt x="10" y="58"/>
                  </a:lnTo>
                  <a:lnTo>
                    <a:pt x="9" y="58"/>
                  </a:lnTo>
                  <a:lnTo>
                    <a:pt x="9" y="58"/>
                  </a:lnTo>
                  <a:lnTo>
                    <a:pt x="8" y="58"/>
                  </a:lnTo>
                  <a:lnTo>
                    <a:pt x="8" y="58"/>
                  </a:lnTo>
                  <a:lnTo>
                    <a:pt x="6" y="58"/>
                  </a:lnTo>
                  <a:lnTo>
                    <a:pt x="6" y="58"/>
                  </a:lnTo>
                  <a:lnTo>
                    <a:pt x="5" y="58"/>
                  </a:lnTo>
                  <a:lnTo>
                    <a:pt x="5" y="58"/>
                  </a:lnTo>
                  <a:lnTo>
                    <a:pt x="3" y="58"/>
                  </a:lnTo>
                  <a:lnTo>
                    <a:pt x="4" y="57"/>
                  </a:lnTo>
                  <a:lnTo>
                    <a:pt x="3" y="57"/>
                  </a:lnTo>
                  <a:lnTo>
                    <a:pt x="3" y="57"/>
                  </a:lnTo>
                  <a:lnTo>
                    <a:pt x="2" y="57"/>
                  </a:lnTo>
                  <a:lnTo>
                    <a:pt x="2" y="57"/>
                  </a:lnTo>
                  <a:lnTo>
                    <a:pt x="2" y="56"/>
                  </a:lnTo>
                  <a:lnTo>
                    <a:pt x="3" y="56"/>
                  </a:lnTo>
                  <a:lnTo>
                    <a:pt x="3" y="56"/>
                  </a:lnTo>
                  <a:lnTo>
                    <a:pt x="2" y="56"/>
                  </a:lnTo>
                  <a:lnTo>
                    <a:pt x="2" y="56"/>
                  </a:lnTo>
                  <a:lnTo>
                    <a:pt x="1" y="55"/>
                  </a:lnTo>
                  <a:lnTo>
                    <a:pt x="2" y="55"/>
                  </a:lnTo>
                  <a:lnTo>
                    <a:pt x="2" y="54"/>
                  </a:lnTo>
                  <a:lnTo>
                    <a:pt x="2" y="54"/>
                  </a:lnTo>
                  <a:lnTo>
                    <a:pt x="1" y="54"/>
                  </a:lnTo>
                  <a:lnTo>
                    <a:pt x="0" y="53"/>
                  </a:lnTo>
                  <a:lnTo>
                    <a:pt x="0" y="53"/>
                  </a:lnTo>
                  <a:lnTo>
                    <a:pt x="0" y="53"/>
                  </a:lnTo>
                  <a:lnTo>
                    <a:pt x="2" y="53"/>
                  </a:lnTo>
                  <a:lnTo>
                    <a:pt x="3" y="53"/>
                  </a:lnTo>
                  <a:lnTo>
                    <a:pt x="4" y="52"/>
                  </a:lnTo>
                  <a:lnTo>
                    <a:pt x="4" y="52"/>
                  </a:lnTo>
                  <a:lnTo>
                    <a:pt x="4" y="52"/>
                  </a:lnTo>
                  <a:lnTo>
                    <a:pt x="4" y="51"/>
                  </a:lnTo>
                  <a:lnTo>
                    <a:pt x="5" y="51"/>
                  </a:lnTo>
                  <a:lnTo>
                    <a:pt x="5" y="50"/>
                  </a:lnTo>
                  <a:lnTo>
                    <a:pt x="7" y="49"/>
                  </a:lnTo>
                  <a:lnTo>
                    <a:pt x="6" y="49"/>
                  </a:lnTo>
                  <a:lnTo>
                    <a:pt x="3" y="49"/>
                  </a:lnTo>
                  <a:lnTo>
                    <a:pt x="3" y="48"/>
                  </a:lnTo>
                  <a:lnTo>
                    <a:pt x="4" y="48"/>
                  </a:lnTo>
                  <a:lnTo>
                    <a:pt x="4" y="49"/>
                  </a:lnTo>
                  <a:lnTo>
                    <a:pt x="5" y="49"/>
                  </a:lnTo>
                  <a:lnTo>
                    <a:pt x="5" y="48"/>
                  </a:lnTo>
                  <a:lnTo>
                    <a:pt x="4" y="47"/>
                  </a:lnTo>
                  <a:lnTo>
                    <a:pt x="6" y="47"/>
                  </a:lnTo>
                  <a:lnTo>
                    <a:pt x="7" y="46"/>
                  </a:lnTo>
                  <a:lnTo>
                    <a:pt x="7" y="46"/>
                  </a:lnTo>
                  <a:lnTo>
                    <a:pt x="7" y="45"/>
                  </a:lnTo>
                  <a:lnTo>
                    <a:pt x="7" y="45"/>
                  </a:lnTo>
                  <a:lnTo>
                    <a:pt x="8" y="45"/>
                  </a:lnTo>
                  <a:lnTo>
                    <a:pt x="8" y="45"/>
                  </a:lnTo>
                  <a:lnTo>
                    <a:pt x="8" y="45"/>
                  </a:lnTo>
                  <a:lnTo>
                    <a:pt x="9" y="44"/>
                  </a:lnTo>
                  <a:lnTo>
                    <a:pt x="6" y="43"/>
                  </a:lnTo>
                  <a:lnTo>
                    <a:pt x="7" y="43"/>
                  </a:lnTo>
                  <a:lnTo>
                    <a:pt x="7" y="43"/>
                  </a:lnTo>
                  <a:lnTo>
                    <a:pt x="8" y="42"/>
                  </a:lnTo>
                  <a:lnTo>
                    <a:pt x="8" y="41"/>
                  </a:lnTo>
                  <a:lnTo>
                    <a:pt x="9" y="41"/>
                  </a:lnTo>
                  <a:lnTo>
                    <a:pt x="9" y="41"/>
                  </a:lnTo>
                  <a:lnTo>
                    <a:pt x="9" y="41"/>
                  </a:lnTo>
                  <a:lnTo>
                    <a:pt x="10" y="41"/>
                  </a:lnTo>
                  <a:lnTo>
                    <a:pt x="10" y="41"/>
                  </a:lnTo>
                  <a:lnTo>
                    <a:pt x="10" y="41"/>
                  </a:lnTo>
                  <a:lnTo>
                    <a:pt x="9" y="41"/>
                  </a:lnTo>
                  <a:lnTo>
                    <a:pt x="9" y="40"/>
                  </a:lnTo>
                  <a:lnTo>
                    <a:pt x="10" y="40"/>
                  </a:lnTo>
                  <a:lnTo>
                    <a:pt x="9" y="39"/>
                  </a:lnTo>
                  <a:lnTo>
                    <a:pt x="9" y="39"/>
                  </a:lnTo>
                  <a:lnTo>
                    <a:pt x="10" y="39"/>
                  </a:lnTo>
                  <a:lnTo>
                    <a:pt x="11" y="39"/>
                  </a:lnTo>
                  <a:lnTo>
                    <a:pt x="12" y="39"/>
                  </a:lnTo>
                  <a:lnTo>
                    <a:pt x="12" y="39"/>
                  </a:lnTo>
                  <a:lnTo>
                    <a:pt x="12" y="39"/>
                  </a:lnTo>
                  <a:lnTo>
                    <a:pt x="14" y="40"/>
                  </a:lnTo>
                  <a:lnTo>
                    <a:pt x="14" y="39"/>
                  </a:lnTo>
                  <a:lnTo>
                    <a:pt x="13" y="39"/>
                  </a:lnTo>
                  <a:lnTo>
                    <a:pt x="12" y="38"/>
                  </a:lnTo>
                  <a:lnTo>
                    <a:pt x="12" y="38"/>
                  </a:lnTo>
                  <a:lnTo>
                    <a:pt x="13" y="38"/>
                  </a:lnTo>
                  <a:lnTo>
                    <a:pt x="14" y="37"/>
                  </a:lnTo>
                  <a:lnTo>
                    <a:pt x="12" y="37"/>
                  </a:lnTo>
                  <a:lnTo>
                    <a:pt x="12" y="37"/>
                  </a:lnTo>
                  <a:lnTo>
                    <a:pt x="13" y="37"/>
                  </a:lnTo>
                  <a:lnTo>
                    <a:pt x="13" y="36"/>
                  </a:lnTo>
                  <a:lnTo>
                    <a:pt x="12" y="36"/>
                  </a:lnTo>
                  <a:lnTo>
                    <a:pt x="12" y="36"/>
                  </a:lnTo>
                  <a:lnTo>
                    <a:pt x="11" y="35"/>
                  </a:lnTo>
                  <a:lnTo>
                    <a:pt x="11" y="35"/>
                  </a:lnTo>
                  <a:lnTo>
                    <a:pt x="10" y="34"/>
                  </a:lnTo>
                  <a:lnTo>
                    <a:pt x="9" y="34"/>
                  </a:lnTo>
                  <a:lnTo>
                    <a:pt x="8" y="34"/>
                  </a:lnTo>
                  <a:lnTo>
                    <a:pt x="9" y="34"/>
                  </a:lnTo>
                  <a:lnTo>
                    <a:pt x="8" y="33"/>
                  </a:lnTo>
                  <a:lnTo>
                    <a:pt x="9" y="33"/>
                  </a:lnTo>
                  <a:lnTo>
                    <a:pt x="10" y="33"/>
                  </a:lnTo>
                  <a:lnTo>
                    <a:pt x="10" y="32"/>
                  </a:lnTo>
                  <a:lnTo>
                    <a:pt x="11" y="32"/>
                  </a:lnTo>
                  <a:lnTo>
                    <a:pt x="10" y="32"/>
                  </a:lnTo>
                  <a:lnTo>
                    <a:pt x="11" y="32"/>
                  </a:lnTo>
                  <a:lnTo>
                    <a:pt x="11" y="31"/>
                  </a:lnTo>
                  <a:lnTo>
                    <a:pt x="12" y="31"/>
                  </a:lnTo>
                  <a:lnTo>
                    <a:pt x="13" y="32"/>
                  </a:lnTo>
                  <a:lnTo>
                    <a:pt x="13" y="31"/>
                  </a:lnTo>
                  <a:lnTo>
                    <a:pt x="12" y="31"/>
                  </a:lnTo>
                  <a:lnTo>
                    <a:pt x="10" y="29"/>
                  </a:lnTo>
                  <a:lnTo>
                    <a:pt x="11" y="29"/>
                  </a:lnTo>
                  <a:lnTo>
                    <a:pt x="11" y="29"/>
                  </a:lnTo>
                  <a:lnTo>
                    <a:pt x="10" y="28"/>
                  </a:lnTo>
                  <a:lnTo>
                    <a:pt x="10" y="28"/>
                  </a:lnTo>
                  <a:lnTo>
                    <a:pt x="10" y="27"/>
                  </a:lnTo>
                  <a:lnTo>
                    <a:pt x="10" y="27"/>
                  </a:lnTo>
                  <a:lnTo>
                    <a:pt x="12" y="27"/>
                  </a:lnTo>
                  <a:lnTo>
                    <a:pt x="12" y="27"/>
                  </a:lnTo>
                  <a:lnTo>
                    <a:pt x="14" y="28"/>
                  </a:lnTo>
                  <a:lnTo>
                    <a:pt x="14" y="27"/>
                  </a:lnTo>
                  <a:lnTo>
                    <a:pt x="16" y="27"/>
                  </a:lnTo>
                  <a:lnTo>
                    <a:pt x="17" y="27"/>
                  </a:lnTo>
                  <a:lnTo>
                    <a:pt x="17" y="26"/>
                  </a:lnTo>
                  <a:lnTo>
                    <a:pt x="17" y="26"/>
                  </a:lnTo>
                  <a:lnTo>
                    <a:pt x="15" y="26"/>
                  </a:lnTo>
                  <a:lnTo>
                    <a:pt x="15" y="25"/>
                  </a:lnTo>
                  <a:lnTo>
                    <a:pt x="16" y="25"/>
                  </a:lnTo>
                  <a:lnTo>
                    <a:pt x="19" y="26"/>
                  </a:lnTo>
                  <a:lnTo>
                    <a:pt x="19" y="26"/>
                  </a:lnTo>
                  <a:lnTo>
                    <a:pt x="20" y="26"/>
                  </a:lnTo>
                  <a:lnTo>
                    <a:pt x="21" y="27"/>
                  </a:lnTo>
                  <a:lnTo>
                    <a:pt x="22" y="27"/>
                  </a:lnTo>
                  <a:lnTo>
                    <a:pt x="22" y="26"/>
                  </a:lnTo>
                  <a:lnTo>
                    <a:pt x="22" y="26"/>
                  </a:lnTo>
                  <a:lnTo>
                    <a:pt x="21" y="25"/>
                  </a:lnTo>
                  <a:lnTo>
                    <a:pt x="21" y="25"/>
                  </a:lnTo>
                  <a:lnTo>
                    <a:pt x="21" y="24"/>
                  </a:lnTo>
                  <a:lnTo>
                    <a:pt x="22" y="24"/>
                  </a:lnTo>
                  <a:lnTo>
                    <a:pt x="22" y="23"/>
                  </a:lnTo>
                  <a:lnTo>
                    <a:pt x="22" y="23"/>
                  </a:lnTo>
                  <a:lnTo>
                    <a:pt x="21" y="23"/>
                  </a:lnTo>
                  <a:lnTo>
                    <a:pt x="21" y="22"/>
                  </a:lnTo>
                  <a:lnTo>
                    <a:pt x="20" y="22"/>
                  </a:lnTo>
                  <a:lnTo>
                    <a:pt x="20" y="22"/>
                  </a:lnTo>
                  <a:lnTo>
                    <a:pt x="20" y="21"/>
                  </a:lnTo>
                  <a:lnTo>
                    <a:pt x="21" y="21"/>
                  </a:lnTo>
                  <a:lnTo>
                    <a:pt x="21" y="21"/>
                  </a:lnTo>
                  <a:lnTo>
                    <a:pt x="20" y="20"/>
                  </a:lnTo>
                  <a:lnTo>
                    <a:pt x="19" y="20"/>
                  </a:lnTo>
                  <a:lnTo>
                    <a:pt x="19" y="19"/>
                  </a:lnTo>
                  <a:lnTo>
                    <a:pt x="20" y="19"/>
                  </a:lnTo>
                  <a:lnTo>
                    <a:pt x="20" y="19"/>
                  </a:lnTo>
                  <a:lnTo>
                    <a:pt x="21" y="19"/>
                  </a:lnTo>
                  <a:lnTo>
                    <a:pt x="22" y="19"/>
                  </a:lnTo>
                  <a:lnTo>
                    <a:pt x="22" y="18"/>
                  </a:lnTo>
                  <a:lnTo>
                    <a:pt x="23" y="18"/>
                  </a:lnTo>
                  <a:lnTo>
                    <a:pt x="23" y="18"/>
                  </a:lnTo>
                  <a:lnTo>
                    <a:pt x="24" y="17"/>
                  </a:lnTo>
                  <a:lnTo>
                    <a:pt x="26" y="17"/>
                  </a:lnTo>
                  <a:lnTo>
                    <a:pt x="27" y="17"/>
                  </a:lnTo>
                  <a:lnTo>
                    <a:pt x="30" y="17"/>
                  </a:lnTo>
                  <a:lnTo>
                    <a:pt x="30" y="16"/>
                  </a:lnTo>
                  <a:lnTo>
                    <a:pt x="29" y="16"/>
                  </a:lnTo>
                  <a:lnTo>
                    <a:pt x="30" y="15"/>
                  </a:lnTo>
                  <a:lnTo>
                    <a:pt x="31" y="14"/>
                  </a:lnTo>
                  <a:lnTo>
                    <a:pt x="32" y="14"/>
                  </a:lnTo>
                  <a:lnTo>
                    <a:pt x="32" y="14"/>
                  </a:lnTo>
                  <a:lnTo>
                    <a:pt x="33" y="14"/>
                  </a:lnTo>
                  <a:lnTo>
                    <a:pt x="33" y="14"/>
                  </a:lnTo>
                  <a:lnTo>
                    <a:pt x="34" y="14"/>
                  </a:lnTo>
                  <a:lnTo>
                    <a:pt x="34" y="14"/>
                  </a:lnTo>
                  <a:lnTo>
                    <a:pt x="34" y="15"/>
                  </a:lnTo>
                  <a:lnTo>
                    <a:pt x="33" y="15"/>
                  </a:lnTo>
                  <a:lnTo>
                    <a:pt x="33" y="15"/>
                  </a:lnTo>
                  <a:lnTo>
                    <a:pt x="34" y="16"/>
                  </a:lnTo>
                  <a:lnTo>
                    <a:pt x="36" y="16"/>
                  </a:lnTo>
                  <a:lnTo>
                    <a:pt x="36" y="17"/>
                  </a:lnTo>
                  <a:lnTo>
                    <a:pt x="37" y="17"/>
                  </a:lnTo>
                  <a:lnTo>
                    <a:pt x="37" y="17"/>
                  </a:lnTo>
                  <a:lnTo>
                    <a:pt x="39" y="17"/>
                  </a:lnTo>
                  <a:lnTo>
                    <a:pt x="39" y="17"/>
                  </a:lnTo>
                  <a:lnTo>
                    <a:pt x="40" y="17"/>
                  </a:lnTo>
                  <a:lnTo>
                    <a:pt x="40" y="17"/>
                  </a:lnTo>
                  <a:lnTo>
                    <a:pt x="40" y="16"/>
                  </a:lnTo>
                  <a:lnTo>
                    <a:pt x="41" y="17"/>
                  </a:lnTo>
                  <a:lnTo>
                    <a:pt x="42" y="16"/>
                  </a:lnTo>
                  <a:lnTo>
                    <a:pt x="42" y="16"/>
                  </a:lnTo>
                  <a:lnTo>
                    <a:pt x="43" y="16"/>
                  </a:lnTo>
                  <a:lnTo>
                    <a:pt x="44" y="16"/>
                  </a:lnTo>
                  <a:lnTo>
                    <a:pt x="45" y="17"/>
                  </a:lnTo>
                  <a:lnTo>
                    <a:pt x="45" y="17"/>
                  </a:lnTo>
                  <a:lnTo>
                    <a:pt x="46" y="17"/>
                  </a:lnTo>
                  <a:lnTo>
                    <a:pt x="46" y="17"/>
                  </a:lnTo>
                  <a:lnTo>
                    <a:pt x="47" y="16"/>
                  </a:lnTo>
                  <a:lnTo>
                    <a:pt x="47" y="17"/>
                  </a:lnTo>
                  <a:lnTo>
                    <a:pt x="48" y="17"/>
                  </a:lnTo>
                  <a:lnTo>
                    <a:pt x="50" y="17"/>
                  </a:lnTo>
                  <a:lnTo>
                    <a:pt x="52" y="17"/>
                  </a:lnTo>
                  <a:lnTo>
                    <a:pt x="52" y="17"/>
                  </a:lnTo>
                  <a:lnTo>
                    <a:pt x="53" y="17"/>
                  </a:lnTo>
                  <a:lnTo>
                    <a:pt x="54" y="17"/>
                  </a:lnTo>
                  <a:lnTo>
                    <a:pt x="55" y="17"/>
                  </a:lnTo>
                  <a:lnTo>
                    <a:pt x="56" y="17"/>
                  </a:lnTo>
                  <a:lnTo>
                    <a:pt x="57" y="16"/>
                  </a:lnTo>
                  <a:lnTo>
                    <a:pt x="55" y="16"/>
                  </a:lnTo>
                  <a:lnTo>
                    <a:pt x="57" y="15"/>
                  </a:lnTo>
                  <a:lnTo>
                    <a:pt x="58" y="15"/>
                  </a:lnTo>
                  <a:lnTo>
                    <a:pt x="58" y="14"/>
                  </a:lnTo>
                  <a:lnTo>
                    <a:pt x="59" y="14"/>
                  </a:lnTo>
                  <a:lnTo>
                    <a:pt x="59" y="13"/>
                  </a:lnTo>
                  <a:lnTo>
                    <a:pt x="62" y="12"/>
                  </a:lnTo>
                  <a:lnTo>
                    <a:pt x="62" y="12"/>
                  </a:lnTo>
                  <a:lnTo>
                    <a:pt x="62" y="12"/>
                  </a:lnTo>
                  <a:lnTo>
                    <a:pt x="62" y="12"/>
                  </a:lnTo>
                  <a:lnTo>
                    <a:pt x="64" y="12"/>
                  </a:lnTo>
                  <a:lnTo>
                    <a:pt x="64" y="13"/>
                  </a:lnTo>
                  <a:lnTo>
                    <a:pt x="65" y="13"/>
                  </a:lnTo>
                  <a:lnTo>
                    <a:pt x="65" y="13"/>
                  </a:lnTo>
                  <a:lnTo>
                    <a:pt x="65" y="13"/>
                  </a:lnTo>
                  <a:lnTo>
                    <a:pt x="65" y="13"/>
                  </a:lnTo>
                  <a:lnTo>
                    <a:pt x="67" y="13"/>
                  </a:lnTo>
                  <a:lnTo>
                    <a:pt x="67" y="13"/>
                  </a:lnTo>
                  <a:lnTo>
                    <a:pt x="68" y="12"/>
                  </a:lnTo>
                  <a:lnTo>
                    <a:pt x="68" y="12"/>
                  </a:lnTo>
                  <a:lnTo>
                    <a:pt x="68" y="12"/>
                  </a:lnTo>
                  <a:lnTo>
                    <a:pt x="68" y="13"/>
                  </a:lnTo>
                  <a:lnTo>
                    <a:pt x="69" y="12"/>
                  </a:lnTo>
                  <a:lnTo>
                    <a:pt x="69" y="11"/>
                  </a:lnTo>
                  <a:lnTo>
                    <a:pt x="72" y="12"/>
                  </a:lnTo>
                  <a:lnTo>
                    <a:pt x="72" y="11"/>
                  </a:lnTo>
                  <a:lnTo>
                    <a:pt x="73" y="11"/>
                  </a:lnTo>
                  <a:lnTo>
                    <a:pt x="73" y="10"/>
                  </a:lnTo>
                  <a:lnTo>
                    <a:pt x="74" y="9"/>
                  </a:lnTo>
                  <a:lnTo>
                    <a:pt x="75" y="9"/>
                  </a:lnTo>
                  <a:lnTo>
                    <a:pt x="75" y="9"/>
                  </a:lnTo>
                  <a:lnTo>
                    <a:pt x="76" y="9"/>
                  </a:lnTo>
                  <a:lnTo>
                    <a:pt x="76" y="9"/>
                  </a:lnTo>
                  <a:lnTo>
                    <a:pt x="77" y="8"/>
                  </a:lnTo>
                  <a:lnTo>
                    <a:pt x="78" y="8"/>
                  </a:lnTo>
                  <a:lnTo>
                    <a:pt x="79" y="9"/>
                  </a:lnTo>
                  <a:lnTo>
                    <a:pt x="80" y="9"/>
                  </a:lnTo>
                  <a:lnTo>
                    <a:pt x="82" y="9"/>
                  </a:lnTo>
                  <a:lnTo>
                    <a:pt x="82" y="9"/>
                  </a:lnTo>
                  <a:lnTo>
                    <a:pt x="83" y="8"/>
                  </a:lnTo>
                  <a:lnTo>
                    <a:pt x="83" y="8"/>
                  </a:lnTo>
                  <a:lnTo>
                    <a:pt x="84" y="8"/>
                  </a:lnTo>
                  <a:lnTo>
                    <a:pt x="84" y="9"/>
                  </a:lnTo>
                  <a:lnTo>
                    <a:pt x="85" y="8"/>
                  </a:lnTo>
                  <a:lnTo>
                    <a:pt x="86" y="8"/>
                  </a:lnTo>
                  <a:lnTo>
                    <a:pt x="86" y="8"/>
                  </a:lnTo>
                  <a:lnTo>
                    <a:pt x="85" y="8"/>
                  </a:lnTo>
                  <a:lnTo>
                    <a:pt x="85" y="7"/>
                  </a:lnTo>
                  <a:lnTo>
                    <a:pt x="85" y="7"/>
                  </a:lnTo>
                  <a:lnTo>
                    <a:pt x="85" y="6"/>
                  </a:lnTo>
                  <a:lnTo>
                    <a:pt x="86" y="6"/>
                  </a:lnTo>
                  <a:lnTo>
                    <a:pt x="86" y="6"/>
                  </a:lnTo>
                  <a:lnTo>
                    <a:pt x="87" y="6"/>
                  </a:lnTo>
                  <a:lnTo>
                    <a:pt x="87" y="6"/>
                  </a:lnTo>
                  <a:lnTo>
                    <a:pt x="87" y="6"/>
                  </a:lnTo>
                  <a:lnTo>
                    <a:pt x="87" y="6"/>
                  </a:lnTo>
                  <a:lnTo>
                    <a:pt x="88" y="6"/>
                  </a:lnTo>
                  <a:lnTo>
                    <a:pt x="89" y="6"/>
                  </a:lnTo>
                  <a:lnTo>
                    <a:pt x="89" y="6"/>
                  </a:lnTo>
                  <a:lnTo>
                    <a:pt x="89" y="6"/>
                  </a:lnTo>
                  <a:lnTo>
                    <a:pt x="91" y="6"/>
                  </a:lnTo>
                  <a:lnTo>
                    <a:pt x="91" y="7"/>
                  </a:lnTo>
                  <a:lnTo>
                    <a:pt x="92" y="7"/>
                  </a:lnTo>
                  <a:lnTo>
                    <a:pt x="94" y="6"/>
                  </a:lnTo>
                  <a:lnTo>
                    <a:pt x="95" y="6"/>
                  </a:lnTo>
                  <a:lnTo>
                    <a:pt x="96" y="6"/>
                  </a:lnTo>
                  <a:lnTo>
                    <a:pt x="97" y="5"/>
                  </a:lnTo>
                  <a:lnTo>
                    <a:pt x="97" y="5"/>
                  </a:lnTo>
                  <a:lnTo>
                    <a:pt x="99" y="4"/>
                  </a:lnTo>
                  <a:lnTo>
                    <a:pt x="100" y="4"/>
                  </a:lnTo>
                  <a:lnTo>
                    <a:pt x="100" y="4"/>
                  </a:lnTo>
                  <a:lnTo>
                    <a:pt x="103" y="3"/>
                  </a:lnTo>
                  <a:lnTo>
                    <a:pt x="104" y="3"/>
                  </a:lnTo>
                  <a:lnTo>
                    <a:pt x="105" y="3"/>
                  </a:lnTo>
                  <a:lnTo>
                    <a:pt x="107" y="3"/>
                  </a:lnTo>
                  <a:lnTo>
                    <a:pt x="107" y="3"/>
                  </a:lnTo>
                  <a:lnTo>
                    <a:pt x="109" y="3"/>
                  </a:lnTo>
                  <a:lnTo>
                    <a:pt x="109" y="2"/>
                  </a:lnTo>
                  <a:lnTo>
                    <a:pt x="110" y="2"/>
                  </a:lnTo>
                  <a:lnTo>
                    <a:pt x="110" y="3"/>
                  </a:lnTo>
                  <a:lnTo>
                    <a:pt x="110" y="3"/>
                  </a:lnTo>
                  <a:lnTo>
                    <a:pt x="111" y="2"/>
                  </a:lnTo>
                  <a:lnTo>
                    <a:pt x="112" y="2"/>
                  </a:lnTo>
                  <a:lnTo>
                    <a:pt x="111" y="2"/>
                  </a:lnTo>
                  <a:lnTo>
                    <a:pt x="111" y="1"/>
                  </a:lnTo>
                  <a:lnTo>
                    <a:pt x="111" y="1"/>
                  </a:lnTo>
                  <a:lnTo>
                    <a:pt x="112" y="1"/>
                  </a:lnTo>
                  <a:lnTo>
                    <a:pt x="111" y="1"/>
                  </a:lnTo>
                  <a:lnTo>
                    <a:pt x="116" y="0"/>
                  </a:lnTo>
                  <a:lnTo>
                    <a:pt x="118" y="0"/>
                  </a:lnTo>
                  <a:lnTo>
                    <a:pt x="120" y="0"/>
                  </a:lnTo>
                  <a:lnTo>
                    <a:pt x="121" y="0"/>
                  </a:lnTo>
                  <a:lnTo>
                    <a:pt x="120" y="0"/>
                  </a:lnTo>
                  <a:lnTo>
                    <a:pt x="120" y="1"/>
                  </a:lnTo>
                  <a:close/>
                </a:path>
              </a:pathLst>
            </a:custGeom>
            <a:solidFill>
              <a:srgbClr val="33CC33"/>
            </a:solidFill>
            <a:ln w="0" cap="flat">
              <a:solidFill>
                <a:srgbClr val="CCCCCC"/>
              </a:solidFill>
              <a:prstDash val="solid"/>
              <a:miter lim="800000"/>
              <a:headEnd/>
              <a:tailEnd/>
            </a:ln>
          </p:spPr>
          <p:txBody>
            <a:bodyPr/>
            <a:lstStyle/>
            <a:p>
              <a:endParaRPr lang="en-US"/>
            </a:p>
          </p:txBody>
        </p:sp>
        <p:sp>
          <p:nvSpPr>
            <p:cNvPr id="42" name="Freeform 1573">
              <a:extLst/>
            </p:cNvPr>
            <p:cNvSpPr>
              <a:spLocks/>
            </p:cNvSpPr>
            <p:nvPr/>
          </p:nvSpPr>
          <p:spPr bwMode="auto">
            <a:xfrm>
              <a:off x="3728902" y="4074033"/>
              <a:ext cx="1755404" cy="1247902"/>
            </a:xfrm>
            <a:custGeom>
              <a:avLst/>
              <a:gdLst/>
              <a:ahLst/>
              <a:cxnLst>
                <a:cxn ang="0">
                  <a:pos x="58" y="1"/>
                </a:cxn>
                <a:cxn ang="0">
                  <a:pos x="61" y="5"/>
                </a:cxn>
                <a:cxn ang="0">
                  <a:pos x="63" y="8"/>
                </a:cxn>
                <a:cxn ang="0">
                  <a:pos x="65" y="12"/>
                </a:cxn>
                <a:cxn ang="0">
                  <a:pos x="67" y="14"/>
                </a:cxn>
                <a:cxn ang="0">
                  <a:pos x="73" y="17"/>
                </a:cxn>
                <a:cxn ang="0">
                  <a:pos x="78" y="16"/>
                </a:cxn>
                <a:cxn ang="0">
                  <a:pos x="85" y="15"/>
                </a:cxn>
                <a:cxn ang="0">
                  <a:pos x="90" y="12"/>
                </a:cxn>
                <a:cxn ang="0">
                  <a:pos x="99" y="10"/>
                </a:cxn>
                <a:cxn ang="0">
                  <a:pos x="107" y="9"/>
                </a:cxn>
                <a:cxn ang="0">
                  <a:pos x="108" y="12"/>
                </a:cxn>
                <a:cxn ang="0">
                  <a:pos x="107" y="16"/>
                </a:cxn>
                <a:cxn ang="0">
                  <a:pos x="108" y="20"/>
                </a:cxn>
                <a:cxn ang="0">
                  <a:pos x="106" y="24"/>
                </a:cxn>
                <a:cxn ang="0">
                  <a:pos x="107" y="30"/>
                </a:cxn>
                <a:cxn ang="0">
                  <a:pos x="110" y="34"/>
                </a:cxn>
                <a:cxn ang="0">
                  <a:pos x="113" y="36"/>
                </a:cxn>
                <a:cxn ang="0">
                  <a:pos x="115" y="42"/>
                </a:cxn>
                <a:cxn ang="0">
                  <a:pos x="116" y="48"/>
                </a:cxn>
                <a:cxn ang="0">
                  <a:pos x="119" y="52"/>
                </a:cxn>
                <a:cxn ang="0">
                  <a:pos x="116" y="55"/>
                </a:cxn>
                <a:cxn ang="0">
                  <a:pos x="109" y="57"/>
                </a:cxn>
                <a:cxn ang="0">
                  <a:pos x="104" y="55"/>
                </a:cxn>
                <a:cxn ang="0">
                  <a:pos x="103" y="59"/>
                </a:cxn>
                <a:cxn ang="0">
                  <a:pos x="98" y="62"/>
                </a:cxn>
                <a:cxn ang="0">
                  <a:pos x="92" y="61"/>
                </a:cxn>
                <a:cxn ang="0">
                  <a:pos x="89" y="60"/>
                </a:cxn>
                <a:cxn ang="0">
                  <a:pos x="85" y="58"/>
                </a:cxn>
                <a:cxn ang="0">
                  <a:pos x="80" y="57"/>
                </a:cxn>
                <a:cxn ang="0">
                  <a:pos x="75" y="58"/>
                </a:cxn>
                <a:cxn ang="0">
                  <a:pos x="69" y="57"/>
                </a:cxn>
                <a:cxn ang="0">
                  <a:pos x="64" y="57"/>
                </a:cxn>
                <a:cxn ang="0">
                  <a:pos x="61" y="60"/>
                </a:cxn>
                <a:cxn ang="0">
                  <a:pos x="55" y="62"/>
                </a:cxn>
                <a:cxn ang="0">
                  <a:pos x="51" y="68"/>
                </a:cxn>
                <a:cxn ang="0">
                  <a:pos x="41" y="67"/>
                </a:cxn>
                <a:cxn ang="0">
                  <a:pos x="35" y="66"/>
                </a:cxn>
                <a:cxn ang="0">
                  <a:pos x="37" y="62"/>
                </a:cxn>
                <a:cxn ang="0">
                  <a:pos x="35" y="57"/>
                </a:cxn>
                <a:cxn ang="0">
                  <a:pos x="28" y="55"/>
                </a:cxn>
                <a:cxn ang="0">
                  <a:pos x="24" y="52"/>
                </a:cxn>
                <a:cxn ang="0">
                  <a:pos x="20" y="46"/>
                </a:cxn>
                <a:cxn ang="0">
                  <a:pos x="15" y="42"/>
                </a:cxn>
                <a:cxn ang="0">
                  <a:pos x="17" y="38"/>
                </a:cxn>
                <a:cxn ang="0">
                  <a:pos x="10" y="36"/>
                </a:cxn>
                <a:cxn ang="0">
                  <a:pos x="5" y="34"/>
                </a:cxn>
                <a:cxn ang="0">
                  <a:pos x="4" y="29"/>
                </a:cxn>
                <a:cxn ang="0">
                  <a:pos x="2" y="28"/>
                </a:cxn>
                <a:cxn ang="0">
                  <a:pos x="4" y="24"/>
                </a:cxn>
                <a:cxn ang="0">
                  <a:pos x="7" y="22"/>
                </a:cxn>
                <a:cxn ang="0">
                  <a:pos x="13" y="19"/>
                </a:cxn>
                <a:cxn ang="0">
                  <a:pos x="13" y="17"/>
                </a:cxn>
                <a:cxn ang="0">
                  <a:pos x="12" y="13"/>
                </a:cxn>
                <a:cxn ang="0">
                  <a:pos x="16" y="11"/>
                </a:cxn>
                <a:cxn ang="0">
                  <a:pos x="19" y="8"/>
                </a:cxn>
                <a:cxn ang="0">
                  <a:pos x="24" y="5"/>
                </a:cxn>
                <a:cxn ang="0">
                  <a:pos x="31" y="4"/>
                </a:cxn>
                <a:cxn ang="0">
                  <a:pos x="39" y="4"/>
                </a:cxn>
                <a:cxn ang="0">
                  <a:pos x="46" y="2"/>
                </a:cxn>
              </a:cxnLst>
              <a:rect l="0" t="0" r="r" b="b"/>
              <a:pathLst>
                <a:path w="120" h="68">
                  <a:moveTo>
                    <a:pt x="49" y="1"/>
                  </a:moveTo>
                  <a:lnTo>
                    <a:pt x="49" y="1"/>
                  </a:lnTo>
                  <a:lnTo>
                    <a:pt x="49" y="1"/>
                  </a:lnTo>
                  <a:lnTo>
                    <a:pt x="50" y="0"/>
                  </a:lnTo>
                  <a:lnTo>
                    <a:pt x="50" y="0"/>
                  </a:lnTo>
                  <a:lnTo>
                    <a:pt x="51" y="0"/>
                  </a:lnTo>
                  <a:lnTo>
                    <a:pt x="51" y="1"/>
                  </a:lnTo>
                  <a:lnTo>
                    <a:pt x="53" y="2"/>
                  </a:lnTo>
                  <a:lnTo>
                    <a:pt x="54" y="1"/>
                  </a:lnTo>
                  <a:lnTo>
                    <a:pt x="56" y="2"/>
                  </a:lnTo>
                  <a:lnTo>
                    <a:pt x="56" y="1"/>
                  </a:lnTo>
                  <a:lnTo>
                    <a:pt x="58" y="1"/>
                  </a:lnTo>
                  <a:lnTo>
                    <a:pt x="58" y="1"/>
                  </a:lnTo>
                  <a:lnTo>
                    <a:pt x="58" y="1"/>
                  </a:lnTo>
                  <a:lnTo>
                    <a:pt x="59" y="2"/>
                  </a:lnTo>
                  <a:lnTo>
                    <a:pt x="60" y="2"/>
                  </a:lnTo>
                  <a:lnTo>
                    <a:pt x="60" y="2"/>
                  </a:lnTo>
                  <a:lnTo>
                    <a:pt x="60" y="2"/>
                  </a:lnTo>
                  <a:lnTo>
                    <a:pt x="60" y="2"/>
                  </a:lnTo>
                  <a:lnTo>
                    <a:pt x="61" y="2"/>
                  </a:lnTo>
                  <a:lnTo>
                    <a:pt x="61" y="3"/>
                  </a:lnTo>
                  <a:lnTo>
                    <a:pt x="60" y="4"/>
                  </a:lnTo>
                  <a:lnTo>
                    <a:pt x="61" y="5"/>
                  </a:lnTo>
                  <a:lnTo>
                    <a:pt x="61" y="5"/>
                  </a:lnTo>
                  <a:lnTo>
                    <a:pt x="62" y="5"/>
                  </a:lnTo>
                  <a:lnTo>
                    <a:pt x="62" y="5"/>
                  </a:lnTo>
                  <a:lnTo>
                    <a:pt x="62" y="6"/>
                  </a:lnTo>
                  <a:lnTo>
                    <a:pt x="63" y="6"/>
                  </a:lnTo>
                  <a:lnTo>
                    <a:pt x="63" y="7"/>
                  </a:lnTo>
                  <a:lnTo>
                    <a:pt x="64" y="7"/>
                  </a:lnTo>
                  <a:lnTo>
                    <a:pt x="64" y="8"/>
                  </a:lnTo>
                  <a:lnTo>
                    <a:pt x="64" y="8"/>
                  </a:lnTo>
                  <a:lnTo>
                    <a:pt x="64" y="8"/>
                  </a:lnTo>
                  <a:lnTo>
                    <a:pt x="64" y="8"/>
                  </a:lnTo>
                  <a:lnTo>
                    <a:pt x="64" y="8"/>
                  </a:lnTo>
                  <a:lnTo>
                    <a:pt x="63" y="8"/>
                  </a:lnTo>
                  <a:lnTo>
                    <a:pt x="62" y="8"/>
                  </a:lnTo>
                  <a:lnTo>
                    <a:pt x="62" y="9"/>
                  </a:lnTo>
                  <a:lnTo>
                    <a:pt x="62" y="9"/>
                  </a:lnTo>
                  <a:lnTo>
                    <a:pt x="63" y="9"/>
                  </a:lnTo>
                  <a:lnTo>
                    <a:pt x="62" y="10"/>
                  </a:lnTo>
                  <a:lnTo>
                    <a:pt x="62" y="10"/>
                  </a:lnTo>
                  <a:lnTo>
                    <a:pt x="63" y="10"/>
                  </a:lnTo>
                  <a:lnTo>
                    <a:pt x="63" y="10"/>
                  </a:lnTo>
                  <a:lnTo>
                    <a:pt x="64" y="10"/>
                  </a:lnTo>
                  <a:lnTo>
                    <a:pt x="64" y="11"/>
                  </a:lnTo>
                  <a:lnTo>
                    <a:pt x="64" y="11"/>
                  </a:lnTo>
                  <a:lnTo>
                    <a:pt x="65" y="12"/>
                  </a:lnTo>
                  <a:lnTo>
                    <a:pt x="65" y="12"/>
                  </a:lnTo>
                  <a:lnTo>
                    <a:pt x="66" y="12"/>
                  </a:lnTo>
                  <a:lnTo>
                    <a:pt x="66" y="12"/>
                  </a:lnTo>
                  <a:lnTo>
                    <a:pt x="65" y="12"/>
                  </a:lnTo>
                  <a:lnTo>
                    <a:pt x="64" y="12"/>
                  </a:lnTo>
                  <a:lnTo>
                    <a:pt x="64" y="13"/>
                  </a:lnTo>
                  <a:lnTo>
                    <a:pt x="65" y="13"/>
                  </a:lnTo>
                  <a:lnTo>
                    <a:pt x="65" y="13"/>
                  </a:lnTo>
                  <a:lnTo>
                    <a:pt x="65" y="13"/>
                  </a:lnTo>
                  <a:lnTo>
                    <a:pt x="65" y="13"/>
                  </a:lnTo>
                  <a:lnTo>
                    <a:pt x="66" y="14"/>
                  </a:lnTo>
                  <a:lnTo>
                    <a:pt x="67" y="14"/>
                  </a:lnTo>
                  <a:lnTo>
                    <a:pt x="68" y="14"/>
                  </a:lnTo>
                  <a:lnTo>
                    <a:pt x="66" y="15"/>
                  </a:lnTo>
                  <a:lnTo>
                    <a:pt x="66" y="15"/>
                  </a:lnTo>
                  <a:lnTo>
                    <a:pt x="67" y="16"/>
                  </a:lnTo>
                  <a:lnTo>
                    <a:pt x="68" y="16"/>
                  </a:lnTo>
                  <a:lnTo>
                    <a:pt x="68" y="16"/>
                  </a:lnTo>
                  <a:lnTo>
                    <a:pt x="68" y="16"/>
                  </a:lnTo>
                  <a:lnTo>
                    <a:pt x="68" y="17"/>
                  </a:lnTo>
                  <a:lnTo>
                    <a:pt x="70" y="17"/>
                  </a:lnTo>
                  <a:lnTo>
                    <a:pt x="70" y="16"/>
                  </a:lnTo>
                  <a:lnTo>
                    <a:pt x="71" y="16"/>
                  </a:lnTo>
                  <a:lnTo>
                    <a:pt x="73" y="17"/>
                  </a:lnTo>
                  <a:lnTo>
                    <a:pt x="73" y="17"/>
                  </a:lnTo>
                  <a:lnTo>
                    <a:pt x="73" y="17"/>
                  </a:lnTo>
                  <a:lnTo>
                    <a:pt x="75" y="17"/>
                  </a:lnTo>
                  <a:lnTo>
                    <a:pt x="75" y="16"/>
                  </a:lnTo>
                  <a:lnTo>
                    <a:pt x="75" y="16"/>
                  </a:lnTo>
                  <a:lnTo>
                    <a:pt x="76" y="16"/>
                  </a:lnTo>
                  <a:lnTo>
                    <a:pt x="76" y="17"/>
                  </a:lnTo>
                  <a:lnTo>
                    <a:pt x="77" y="17"/>
                  </a:lnTo>
                  <a:lnTo>
                    <a:pt x="77" y="17"/>
                  </a:lnTo>
                  <a:lnTo>
                    <a:pt x="77" y="16"/>
                  </a:lnTo>
                  <a:lnTo>
                    <a:pt x="78" y="16"/>
                  </a:lnTo>
                  <a:lnTo>
                    <a:pt x="78" y="16"/>
                  </a:lnTo>
                  <a:lnTo>
                    <a:pt x="79" y="16"/>
                  </a:lnTo>
                  <a:lnTo>
                    <a:pt x="80" y="16"/>
                  </a:lnTo>
                  <a:lnTo>
                    <a:pt x="80" y="16"/>
                  </a:lnTo>
                  <a:lnTo>
                    <a:pt x="81" y="16"/>
                  </a:lnTo>
                  <a:lnTo>
                    <a:pt x="81" y="16"/>
                  </a:lnTo>
                  <a:lnTo>
                    <a:pt x="82" y="16"/>
                  </a:lnTo>
                  <a:lnTo>
                    <a:pt x="82" y="16"/>
                  </a:lnTo>
                  <a:lnTo>
                    <a:pt x="82" y="15"/>
                  </a:lnTo>
                  <a:lnTo>
                    <a:pt x="82" y="15"/>
                  </a:lnTo>
                  <a:lnTo>
                    <a:pt x="83" y="15"/>
                  </a:lnTo>
                  <a:lnTo>
                    <a:pt x="83" y="15"/>
                  </a:lnTo>
                  <a:lnTo>
                    <a:pt x="85" y="15"/>
                  </a:lnTo>
                  <a:lnTo>
                    <a:pt x="85" y="14"/>
                  </a:lnTo>
                  <a:lnTo>
                    <a:pt x="84" y="14"/>
                  </a:lnTo>
                  <a:lnTo>
                    <a:pt x="84" y="14"/>
                  </a:lnTo>
                  <a:lnTo>
                    <a:pt x="85" y="13"/>
                  </a:lnTo>
                  <a:lnTo>
                    <a:pt x="86" y="13"/>
                  </a:lnTo>
                  <a:lnTo>
                    <a:pt x="86" y="13"/>
                  </a:lnTo>
                  <a:lnTo>
                    <a:pt x="87" y="12"/>
                  </a:lnTo>
                  <a:lnTo>
                    <a:pt x="87" y="12"/>
                  </a:lnTo>
                  <a:lnTo>
                    <a:pt x="88" y="12"/>
                  </a:lnTo>
                  <a:lnTo>
                    <a:pt x="89" y="12"/>
                  </a:lnTo>
                  <a:lnTo>
                    <a:pt x="90" y="12"/>
                  </a:lnTo>
                  <a:lnTo>
                    <a:pt x="90" y="12"/>
                  </a:lnTo>
                  <a:lnTo>
                    <a:pt x="91" y="12"/>
                  </a:lnTo>
                  <a:lnTo>
                    <a:pt x="91" y="11"/>
                  </a:lnTo>
                  <a:lnTo>
                    <a:pt x="91" y="11"/>
                  </a:lnTo>
                  <a:lnTo>
                    <a:pt x="92" y="11"/>
                  </a:lnTo>
                  <a:lnTo>
                    <a:pt x="93" y="11"/>
                  </a:lnTo>
                  <a:lnTo>
                    <a:pt x="93" y="11"/>
                  </a:lnTo>
                  <a:lnTo>
                    <a:pt x="95" y="11"/>
                  </a:lnTo>
                  <a:lnTo>
                    <a:pt x="95" y="11"/>
                  </a:lnTo>
                  <a:lnTo>
                    <a:pt x="96" y="10"/>
                  </a:lnTo>
                  <a:lnTo>
                    <a:pt x="96" y="10"/>
                  </a:lnTo>
                  <a:lnTo>
                    <a:pt x="97" y="10"/>
                  </a:lnTo>
                  <a:lnTo>
                    <a:pt x="99" y="10"/>
                  </a:lnTo>
                  <a:lnTo>
                    <a:pt x="100" y="10"/>
                  </a:lnTo>
                  <a:lnTo>
                    <a:pt x="101" y="10"/>
                  </a:lnTo>
                  <a:lnTo>
                    <a:pt x="102" y="10"/>
                  </a:lnTo>
                  <a:lnTo>
                    <a:pt x="102" y="10"/>
                  </a:lnTo>
                  <a:lnTo>
                    <a:pt x="103" y="9"/>
                  </a:lnTo>
                  <a:lnTo>
                    <a:pt x="104" y="9"/>
                  </a:lnTo>
                  <a:lnTo>
                    <a:pt x="104" y="9"/>
                  </a:lnTo>
                  <a:lnTo>
                    <a:pt x="105" y="8"/>
                  </a:lnTo>
                  <a:lnTo>
                    <a:pt x="106" y="8"/>
                  </a:lnTo>
                  <a:lnTo>
                    <a:pt x="107" y="9"/>
                  </a:lnTo>
                  <a:lnTo>
                    <a:pt x="107" y="9"/>
                  </a:lnTo>
                  <a:lnTo>
                    <a:pt x="107" y="9"/>
                  </a:lnTo>
                  <a:lnTo>
                    <a:pt x="108" y="9"/>
                  </a:lnTo>
                  <a:lnTo>
                    <a:pt x="108" y="8"/>
                  </a:lnTo>
                  <a:lnTo>
                    <a:pt x="108" y="8"/>
                  </a:lnTo>
                  <a:lnTo>
                    <a:pt x="109" y="8"/>
                  </a:lnTo>
                  <a:lnTo>
                    <a:pt x="109" y="8"/>
                  </a:lnTo>
                  <a:lnTo>
                    <a:pt x="110" y="9"/>
                  </a:lnTo>
                  <a:lnTo>
                    <a:pt x="110" y="9"/>
                  </a:lnTo>
                  <a:lnTo>
                    <a:pt x="109" y="9"/>
                  </a:lnTo>
                  <a:lnTo>
                    <a:pt x="110" y="10"/>
                  </a:lnTo>
                  <a:lnTo>
                    <a:pt x="108" y="11"/>
                  </a:lnTo>
                  <a:lnTo>
                    <a:pt x="108" y="11"/>
                  </a:lnTo>
                  <a:lnTo>
                    <a:pt x="108" y="12"/>
                  </a:lnTo>
                  <a:lnTo>
                    <a:pt x="107" y="12"/>
                  </a:lnTo>
                  <a:lnTo>
                    <a:pt x="106" y="13"/>
                  </a:lnTo>
                  <a:lnTo>
                    <a:pt x="106" y="13"/>
                  </a:lnTo>
                  <a:lnTo>
                    <a:pt x="106" y="13"/>
                  </a:lnTo>
                  <a:lnTo>
                    <a:pt x="107" y="14"/>
                  </a:lnTo>
                  <a:lnTo>
                    <a:pt x="108" y="14"/>
                  </a:lnTo>
                  <a:lnTo>
                    <a:pt x="108" y="14"/>
                  </a:lnTo>
                  <a:lnTo>
                    <a:pt x="108" y="14"/>
                  </a:lnTo>
                  <a:lnTo>
                    <a:pt x="106" y="14"/>
                  </a:lnTo>
                  <a:lnTo>
                    <a:pt x="106" y="15"/>
                  </a:lnTo>
                  <a:lnTo>
                    <a:pt x="107" y="15"/>
                  </a:lnTo>
                  <a:lnTo>
                    <a:pt x="107" y="16"/>
                  </a:lnTo>
                  <a:lnTo>
                    <a:pt x="107" y="16"/>
                  </a:lnTo>
                  <a:lnTo>
                    <a:pt x="107" y="17"/>
                  </a:lnTo>
                  <a:lnTo>
                    <a:pt x="107" y="17"/>
                  </a:lnTo>
                  <a:lnTo>
                    <a:pt x="106" y="19"/>
                  </a:lnTo>
                  <a:lnTo>
                    <a:pt x="106" y="19"/>
                  </a:lnTo>
                  <a:lnTo>
                    <a:pt x="107" y="19"/>
                  </a:lnTo>
                  <a:lnTo>
                    <a:pt x="107" y="19"/>
                  </a:lnTo>
                  <a:lnTo>
                    <a:pt x="107" y="19"/>
                  </a:lnTo>
                  <a:lnTo>
                    <a:pt x="106" y="19"/>
                  </a:lnTo>
                  <a:lnTo>
                    <a:pt x="106" y="20"/>
                  </a:lnTo>
                  <a:lnTo>
                    <a:pt x="106" y="20"/>
                  </a:lnTo>
                  <a:lnTo>
                    <a:pt x="108" y="20"/>
                  </a:lnTo>
                  <a:lnTo>
                    <a:pt x="108" y="20"/>
                  </a:lnTo>
                  <a:lnTo>
                    <a:pt x="107" y="21"/>
                  </a:lnTo>
                  <a:lnTo>
                    <a:pt x="108" y="21"/>
                  </a:lnTo>
                  <a:lnTo>
                    <a:pt x="109" y="22"/>
                  </a:lnTo>
                  <a:lnTo>
                    <a:pt x="107" y="22"/>
                  </a:lnTo>
                  <a:lnTo>
                    <a:pt x="107" y="22"/>
                  </a:lnTo>
                  <a:lnTo>
                    <a:pt x="108" y="22"/>
                  </a:lnTo>
                  <a:lnTo>
                    <a:pt x="107" y="23"/>
                  </a:lnTo>
                  <a:lnTo>
                    <a:pt x="107" y="23"/>
                  </a:lnTo>
                  <a:lnTo>
                    <a:pt x="107" y="23"/>
                  </a:lnTo>
                  <a:lnTo>
                    <a:pt x="107" y="23"/>
                  </a:lnTo>
                  <a:lnTo>
                    <a:pt x="106" y="24"/>
                  </a:lnTo>
                  <a:lnTo>
                    <a:pt x="106" y="24"/>
                  </a:lnTo>
                  <a:lnTo>
                    <a:pt x="106" y="24"/>
                  </a:lnTo>
                  <a:lnTo>
                    <a:pt x="108" y="25"/>
                  </a:lnTo>
                  <a:lnTo>
                    <a:pt x="108" y="26"/>
                  </a:lnTo>
                  <a:lnTo>
                    <a:pt x="106" y="26"/>
                  </a:lnTo>
                  <a:lnTo>
                    <a:pt x="106" y="27"/>
                  </a:lnTo>
                  <a:lnTo>
                    <a:pt x="106" y="28"/>
                  </a:lnTo>
                  <a:lnTo>
                    <a:pt x="107" y="28"/>
                  </a:lnTo>
                  <a:lnTo>
                    <a:pt x="107" y="29"/>
                  </a:lnTo>
                  <a:lnTo>
                    <a:pt x="107" y="29"/>
                  </a:lnTo>
                  <a:lnTo>
                    <a:pt x="107" y="29"/>
                  </a:lnTo>
                  <a:lnTo>
                    <a:pt x="107" y="30"/>
                  </a:lnTo>
                  <a:lnTo>
                    <a:pt x="108" y="30"/>
                  </a:lnTo>
                  <a:lnTo>
                    <a:pt x="108" y="30"/>
                  </a:lnTo>
                  <a:lnTo>
                    <a:pt x="108" y="30"/>
                  </a:lnTo>
                  <a:lnTo>
                    <a:pt x="113" y="30"/>
                  </a:lnTo>
                  <a:lnTo>
                    <a:pt x="113" y="30"/>
                  </a:lnTo>
                  <a:lnTo>
                    <a:pt x="113" y="31"/>
                  </a:lnTo>
                  <a:lnTo>
                    <a:pt x="113" y="32"/>
                  </a:lnTo>
                  <a:lnTo>
                    <a:pt x="112" y="32"/>
                  </a:lnTo>
                  <a:lnTo>
                    <a:pt x="110" y="32"/>
                  </a:lnTo>
                  <a:lnTo>
                    <a:pt x="110" y="33"/>
                  </a:lnTo>
                  <a:lnTo>
                    <a:pt x="110" y="33"/>
                  </a:lnTo>
                  <a:lnTo>
                    <a:pt x="110" y="34"/>
                  </a:lnTo>
                  <a:lnTo>
                    <a:pt x="111" y="35"/>
                  </a:lnTo>
                  <a:lnTo>
                    <a:pt x="113" y="34"/>
                  </a:lnTo>
                  <a:lnTo>
                    <a:pt x="114" y="34"/>
                  </a:lnTo>
                  <a:lnTo>
                    <a:pt x="115" y="35"/>
                  </a:lnTo>
                  <a:lnTo>
                    <a:pt x="116" y="35"/>
                  </a:lnTo>
                  <a:lnTo>
                    <a:pt x="116" y="36"/>
                  </a:lnTo>
                  <a:lnTo>
                    <a:pt x="116" y="36"/>
                  </a:lnTo>
                  <a:lnTo>
                    <a:pt x="116" y="36"/>
                  </a:lnTo>
                  <a:lnTo>
                    <a:pt x="116" y="36"/>
                  </a:lnTo>
                  <a:lnTo>
                    <a:pt x="115" y="36"/>
                  </a:lnTo>
                  <a:lnTo>
                    <a:pt x="114" y="37"/>
                  </a:lnTo>
                  <a:lnTo>
                    <a:pt x="113" y="36"/>
                  </a:lnTo>
                  <a:lnTo>
                    <a:pt x="111" y="37"/>
                  </a:lnTo>
                  <a:lnTo>
                    <a:pt x="111" y="38"/>
                  </a:lnTo>
                  <a:lnTo>
                    <a:pt x="111" y="38"/>
                  </a:lnTo>
                  <a:lnTo>
                    <a:pt x="112" y="39"/>
                  </a:lnTo>
                  <a:lnTo>
                    <a:pt x="113" y="39"/>
                  </a:lnTo>
                  <a:lnTo>
                    <a:pt x="113" y="39"/>
                  </a:lnTo>
                  <a:lnTo>
                    <a:pt x="114" y="39"/>
                  </a:lnTo>
                  <a:lnTo>
                    <a:pt x="115" y="40"/>
                  </a:lnTo>
                  <a:lnTo>
                    <a:pt x="115" y="40"/>
                  </a:lnTo>
                  <a:lnTo>
                    <a:pt x="115" y="41"/>
                  </a:lnTo>
                  <a:lnTo>
                    <a:pt x="115" y="41"/>
                  </a:lnTo>
                  <a:lnTo>
                    <a:pt x="115" y="42"/>
                  </a:lnTo>
                  <a:lnTo>
                    <a:pt x="115" y="42"/>
                  </a:lnTo>
                  <a:lnTo>
                    <a:pt x="116" y="42"/>
                  </a:lnTo>
                  <a:lnTo>
                    <a:pt x="116" y="42"/>
                  </a:lnTo>
                  <a:lnTo>
                    <a:pt x="116" y="42"/>
                  </a:lnTo>
                  <a:lnTo>
                    <a:pt x="116" y="44"/>
                  </a:lnTo>
                  <a:lnTo>
                    <a:pt x="117" y="44"/>
                  </a:lnTo>
                  <a:lnTo>
                    <a:pt x="117" y="45"/>
                  </a:lnTo>
                  <a:lnTo>
                    <a:pt x="116" y="47"/>
                  </a:lnTo>
                  <a:lnTo>
                    <a:pt x="115" y="47"/>
                  </a:lnTo>
                  <a:lnTo>
                    <a:pt x="115" y="47"/>
                  </a:lnTo>
                  <a:lnTo>
                    <a:pt x="115" y="48"/>
                  </a:lnTo>
                  <a:lnTo>
                    <a:pt x="116" y="48"/>
                  </a:lnTo>
                  <a:lnTo>
                    <a:pt x="118" y="48"/>
                  </a:lnTo>
                  <a:lnTo>
                    <a:pt x="118" y="49"/>
                  </a:lnTo>
                  <a:lnTo>
                    <a:pt x="117" y="49"/>
                  </a:lnTo>
                  <a:lnTo>
                    <a:pt x="117" y="50"/>
                  </a:lnTo>
                  <a:lnTo>
                    <a:pt x="118" y="50"/>
                  </a:lnTo>
                  <a:lnTo>
                    <a:pt x="118" y="51"/>
                  </a:lnTo>
                  <a:lnTo>
                    <a:pt x="118" y="51"/>
                  </a:lnTo>
                  <a:lnTo>
                    <a:pt x="118" y="51"/>
                  </a:lnTo>
                  <a:lnTo>
                    <a:pt x="119" y="52"/>
                  </a:lnTo>
                  <a:lnTo>
                    <a:pt x="119" y="52"/>
                  </a:lnTo>
                  <a:lnTo>
                    <a:pt x="120" y="52"/>
                  </a:lnTo>
                  <a:lnTo>
                    <a:pt x="119" y="52"/>
                  </a:lnTo>
                  <a:lnTo>
                    <a:pt x="118" y="53"/>
                  </a:lnTo>
                  <a:lnTo>
                    <a:pt x="118" y="53"/>
                  </a:lnTo>
                  <a:lnTo>
                    <a:pt x="119" y="53"/>
                  </a:lnTo>
                  <a:lnTo>
                    <a:pt x="119" y="54"/>
                  </a:lnTo>
                  <a:lnTo>
                    <a:pt x="119" y="54"/>
                  </a:lnTo>
                  <a:lnTo>
                    <a:pt x="119" y="55"/>
                  </a:lnTo>
                  <a:lnTo>
                    <a:pt x="119" y="55"/>
                  </a:lnTo>
                  <a:lnTo>
                    <a:pt x="118" y="56"/>
                  </a:lnTo>
                  <a:lnTo>
                    <a:pt x="117" y="55"/>
                  </a:lnTo>
                  <a:lnTo>
                    <a:pt x="117" y="55"/>
                  </a:lnTo>
                  <a:lnTo>
                    <a:pt x="116" y="55"/>
                  </a:lnTo>
                  <a:lnTo>
                    <a:pt x="116" y="55"/>
                  </a:lnTo>
                  <a:lnTo>
                    <a:pt x="115" y="55"/>
                  </a:lnTo>
                  <a:lnTo>
                    <a:pt x="114" y="55"/>
                  </a:lnTo>
                  <a:lnTo>
                    <a:pt x="113" y="54"/>
                  </a:lnTo>
                  <a:lnTo>
                    <a:pt x="112" y="54"/>
                  </a:lnTo>
                  <a:lnTo>
                    <a:pt x="112" y="55"/>
                  </a:lnTo>
                  <a:lnTo>
                    <a:pt x="112" y="55"/>
                  </a:lnTo>
                  <a:lnTo>
                    <a:pt x="111" y="55"/>
                  </a:lnTo>
                  <a:lnTo>
                    <a:pt x="110" y="55"/>
                  </a:lnTo>
                  <a:lnTo>
                    <a:pt x="110" y="56"/>
                  </a:lnTo>
                  <a:lnTo>
                    <a:pt x="110" y="56"/>
                  </a:lnTo>
                  <a:lnTo>
                    <a:pt x="110" y="56"/>
                  </a:lnTo>
                  <a:lnTo>
                    <a:pt x="109" y="57"/>
                  </a:lnTo>
                  <a:lnTo>
                    <a:pt x="109" y="57"/>
                  </a:lnTo>
                  <a:lnTo>
                    <a:pt x="109" y="57"/>
                  </a:lnTo>
                  <a:lnTo>
                    <a:pt x="108" y="57"/>
                  </a:lnTo>
                  <a:lnTo>
                    <a:pt x="108" y="57"/>
                  </a:lnTo>
                  <a:lnTo>
                    <a:pt x="108" y="57"/>
                  </a:lnTo>
                  <a:lnTo>
                    <a:pt x="108" y="57"/>
                  </a:lnTo>
                  <a:lnTo>
                    <a:pt x="106" y="56"/>
                  </a:lnTo>
                  <a:lnTo>
                    <a:pt x="106" y="56"/>
                  </a:lnTo>
                  <a:lnTo>
                    <a:pt x="106" y="56"/>
                  </a:lnTo>
                  <a:lnTo>
                    <a:pt x="105" y="55"/>
                  </a:lnTo>
                  <a:lnTo>
                    <a:pt x="105" y="55"/>
                  </a:lnTo>
                  <a:lnTo>
                    <a:pt x="104" y="55"/>
                  </a:lnTo>
                  <a:lnTo>
                    <a:pt x="104" y="56"/>
                  </a:lnTo>
                  <a:lnTo>
                    <a:pt x="104" y="56"/>
                  </a:lnTo>
                  <a:lnTo>
                    <a:pt x="103" y="56"/>
                  </a:lnTo>
                  <a:lnTo>
                    <a:pt x="102" y="56"/>
                  </a:lnTo>
                  <a:lnTo>
                    <a:pt x="101" y="56"/>
                  </a:lnTo>
                  <a:lnTo>
                    <a:pt x="101" y="56"/>
                  </a:lnTo>
                  <a:lnTo>
                    <a:pt x="101" y="57"/>
                  </a:lnTo>
                  <a:lnTo>
                    <a:pt x="103" y="58"/>
                  </a:lnTo>
                  <a:lnTo>
                    <a:pt x="104" y="58"/>
                  </a:lnTo>
                  <a:lnTo>
                    <a:pt x="104" y="59"/>
                  </a:lnTo>
                  <a:lnTo>
                    <a:pt x="103" y="59"/>
                  </a:lnTo>
                  <a:lnTo>
                    <a:pt x="103" y="59"/>
                  </a:lnTo>
                  <a:lnTo>
                    <a:pt x="102" y="59"/>
                  </a:lnTo>
                  <a:lnTo>
                    <a:pt x="102" y="59"/>
                  </a:lnTo>
                  <a:lnTo>
                    <a:pt x="101" y="59"/>
                  </a:lnTo>
                  <a:lnTo>
                    <a:pt x="101" y="59"/>
                  </a:lnTo>
                  <a:lnTo>
                    <a:pt x="100" y="59"/>
                  </a:lnTo>
                  <a:lnTo>
                    <a:pt x="99" y="60"/>
                  </a:lnTo>
                  <a:lnTo>
                    <a:pt x="99" y="60"/>
                  </a:lnTo>
                  <a:lnTo>
                    <a:pt x="99" y="61"/>
                  </a:lnTo>
                  <a:lnTo>
                    <a:pt x="98" y="61"/>
                  </a:lnTo>
                  <a:lnTo>
                    <a:pt x="98" y="61"/>
                  </a:lnTo>
                  <a:lnTo>
                    <a:pt x="98" y="62"/>
                  </a:lnTo>
                  <a:lnTo>
                    <a:pt x="98" y="62"/>
                  </a:lnTo>
                  <a:lnTo>
                    <a:pt x="97" y="62"/>
                  </a:lnTo>
                  <a:lnTo>
                    <a:pt x="96" y="62"/>
                  </a:lnTo>
                  <a:lnTo>
                    <a:pt x="95" y="62"/>
                  </a:lnTo>
                  <a:lnTo>
                    <a:pt x="94" y="63"/>
                  </a:lnTo>
                  <a:lnTo>
                    <a:pt x="94" y="62"/>
                  </a:lnTo>
                  <a:lnTo>
                    <a:pt x="94" y="62"/>
                  </a:lnTo>
                  <a:lnTo>
                    <a:pt x="93" y="61"/>
                  </a:lnTo>
                  <a:lnTo>
                    <a:pt x="94" y="61"/>
                  </a:lnTo>
                  <a:lnTo>
                    <a:pt x="94" y="61"/>
                  </a:lnTo>
                  <a:lnTo>
                    <a:pt x="93" y="61"/>
                  </a:lnTo>
                  <a:lnTo>
                    <a:pt x="92" y="61"/>
                  </a:lnTo>
                  <a:lnTo>
                    <a:pt x="92" y="61"/>
                  </a:lnTo>
                  <a:lnTo>
                    <a:pt x="92" y="61"/>
                  </a:lnTo>
                  <a:lnTo>
                    <a:pt x="91" y="60"/>
                  </a:lnTo>
                  <a:lnTo>
                    <a:pt x="91" y="60"/>
                  </a:lnTo>
                  <a:lnTo>
                    <a:pt x="90" y="61"/>
                  </a:lnTo>
                  <a:lnTo>
                    <a:pt x="89" y="61"/>
                  </a:lnTo>
                  <a:lnTo>
                    <a:pt x="89" y="60"/>
                  </a:lnTo>
                  <a:lnTo>
                    <a:pt x="89" y="60"/>
                  </a:lnTo>
                  <a:lnTo>
                    <a:pt x="88" y="60"/>
                  </a:lnTo>
                  <a:lnTo>
                    <a:pt x="88" y="60"/>
                  </a:lnTo>
                  <a:lnTo>
                    <a:pt x="88" y="60"/>
                  </a:lnTo>
                  <a:lnTo>
                    <a:pt x="88" y="60"/>
                  </a:lnTo>
                  <a:lnTo>
                    <a:pt x="89" y="60"/>
                  </a:lnTo>
                  <a:lnTo>
                    <a:pt x="89" y="59"/>
                  </a:lnTo>
                  <a:lnTo>
                    <a:pt x="89" y="59"/>
                  </a:lnTo>
                  <a:lnTo>
                    <a:pt x="88" y="59"/>
                  </a:lnTo>
                  <a:lnTo>
                    <a:pt x="87" y="59"/>
                  </a:lnTo>
                  <a:lnTo>
                    <a:pt x="87" y="59"/>
                  </a:lnTo>
                  <a:lnTo>
                    <a:pt x="88" y="59"/>
                  </a:lnTo>
                  <a:lnTo>
                    <a:pt x="87" y="58"/>
                  </a:lnTo>
                  <a:lnTo>
                    <a:pt x="86" y="59"/>
                  </a:lnTo>
                  <a:lnTo>
                    <a:pt x="86" y="58"/>
                  </a:lnTo>
                  <a:lnTo>
                    <a:pt x="86" y="58"/>
                  </a:lnTo>
                  <a:lnTo>
                    <a:pt x="86" y="58"/>
                  </a:lnTo>
                  <a:lnTo>
                    <a:pt x="85" y="58"/>
                  </a:lnTo>
                  <a:lnTo>
                    <a:pt x="85" y="58"/>
                  </a:lnTo>
                  <a:lnTo>
                    <a:pt x="86" y="57"/>
                  </a:lnTo>
                  <a:lnTo>
                    <a:pt x="86" y="57"/>
                  </a:lnTo>
                  <a:lnTo>
                    <a:pt x="85" y="57"/>
                  </a:lnTo>
                  <a:lnTo>
                    <a:pt x="85" y="57"/>
                  </a:lnTo>
                  <a:lnTo>
                    <a:pt x="85" y="56"/>
                  </a:lnTo>
                  <a:lnTo>
                    <a:pt x="84" y="56"/>
                  </a:lnTo>
                  <a:lnTo>
                    <a:pt x="84" y="56"/>
                  </a:lnTo>
                  <a:lnTo>
                    <a:pt x="83" y="56"/>
                  </a:lnTo>
                  <a:lnTo>
                    <a:pt x="81" y="57"/>
                  </a:lnTo>
                  <a:lnTo>
                    <a:pt x="81" y="57"/>
                  </a:lnTo>
                  <a:lnTo>
                    <a:pt x="80" y="57"/>
                  </a:lnTo>
                  <a:lnTo>
                    <a:pt x="80" y="57"/>
                  </a:lnTo>
                  <a:lnTo>
                    <a:pt x="79" y="57"/>
                  </a:lnTo>
                  <a:lnTo>
                    <a:pt x="79" y="56"/>
                  </a:lnTo>
                  <a:lnTo>
                    <a:pt x="79" y="56"/>
                  </a:lnTo>
                  <a:lnTo>
                    <a:pt x="78" y="56"/>
                  </a:lnTo>
                  <a:lnTo>
                    <a:pt x="78" y="57"/>
                  </a:lnTo>
                  <a:lnTo>
                    <a:pt x="78" y="58"/>
                  </a:lnTo>
                  <a:lnTo>
                    <a:pt x="77" y="58"/>
                  </a:lnTo>
                  <a:lnTo>
                    <a:pt x="77" y="58"/>
                  </a:lnTo>
                  <a:lnTo>
                    <a:pt x="77" y="58"/>
                  </a:lnTo>
                  <a:lnTo>
                    <a:pt x="76" y="58"/>
                  </a:lnTo>
                  <a:lnTo>
                    <a:pt x="75" y="58"/>
                  </a:lnTo>
                  <a:lnTo>
                    <a:pt x="75" y="58"/>
                  </a:lnTo>
                  <a:lnTo>
                    <a:pt x="73" y="58"/>
                  </a:lnTo>
                  <a:lnTo>
                    <a:pt x="73" y="57"/>
                  </a:lnTo>
                  <a:lnTo>
                    <a:pt x="73" y="57"/>
                  </a:lnTo>
                  <a:lnTo>
                    <a:pt x="71" y="56"/>
                  </a:lnTo>
                  <a:lnTo>
                    <a:pt x="70" y="56"/>
                  </a:lnTo>
                  <a:lnTo>
                    <a:pt x="69" y="56"/>
                  </a:lnTo>
                  <a:lnTo>
                    <a:pt x="69" y="57"/>
                  </a:lnTo>
                  <a:lnTo>
                    <a:pt x="69" y="57"/>
                  </a:lnTo>
                  <a:lnTo>
                    <a:pt x="69" y="57"/>
                  </a:lnTo>
                  <a:lnTo>
                    <a:pt x="69" y="57"/>
                  </a:lnTo>
                  <a:lnTo>
                    <a:pt x="69" y="57"/>
                  </a:lnTo>
                  <a:lnTo>
                    <a:pt x="68" y="57"/>
                  </a:lnTo>
                  <a:lnTo>
                    <a:pt x="68" y="57"/>
                  </a:lnTo>
                  <a:lnTo>
                    <a:pt x="68" y="57"/>
                  </a:lnTo>
                  <a:lnTo>
                    <a:pt x="68" y="58"/>
                  </a:lnTo>
                  <a:lnTo>
                    <a:pt x="67" y="58"/>
                  </a:lnTo>
                  <a:lnTo>
                    <a:pt x="67" y="58"/>
                  </a:lnTo>
                  <a:lnTo>
                    <a:pt x="67" y="57"/>
                  </a:lnTo>
                  <a:lnTo>
                    <a:pt x="66" y="57"/>
                  </a:lnTo>
                  <a:lnTo>
                    <a:pt x="66" y="57"/>
                  </a:lnTo>
                  <a:lnTo>
                    <a:pt x="66" y="57"/>
                  </a:lnTo>
                  <a:lnTo>
                    <a:pt x="66" y="57"/>
                  </a:lnTo>
                  <a:lnTo>
                    <a:pt x="64" y="57"/>
                  </a:lnTo>
                  <a:lnTo>
                    <a:pt x="64" y="57"/>
                  </a:lnTo>
                  <a:lnTo>
                    <a:pt x="63" y="58"/>
                  </a:lnTo>
                  <a:lnTo>
                    <a:pt x="63" y="58"/>
                  </a:lnTo>
                  <a:lnTo>
                    <a:pt x="64" y="58"/>
                  </a:lnTo>
                  <a:lnTo>
                    <a:pt x="63" y="58"/>
                  </a:lnTo>
                  <a:lnTo>
                    <a:pt x="64" y="59"/>
                  </a:lnTo>
                  <a:lnTo>
                    <a:pt x="64" y="59"/>
                  </a:lnTo>
                  <a:lnTo>
                    <a:pt x="63" y="60"/>
                  </a:lnTo>
                  <a:lnTo>
                    <a:pt x="63" y="60"/>
                  </a:lnTo>
                  <a:lnTo>
                    <a:pt x="62" y="60"/>
                  </a:lnTo>
                  <a:lnTo>
                    <a:pt x="61" y="60"/>
                  </a:lnTo>
                  <a:lnTo>
                    <a:pt x="61" y="60"/>
                  </a:lnTo>
                  <a:lnTo>
                    <a:pt x="60" y="60"/>
                  </a:lnTo>
                  <a:lnTo>
                    <a:pt x="59" y="60"/>
                  </a:lnTo>
                  <a:lnTo>
                    <a:pt x="58" y="60"/>
                  </a:lnTo>
                  <a:lnTo>
                    <a:pt x="58" y="60"/>
                  </a:lnTo>
                  <a:lnTo>
                    <a:pt x="58" y="60"/>
                  </a:lnTo>
                  <a:lnTo>
                    <a:pt x="57" y="60"/>
                  </a:lnTo>
                  <a:lnTo>
                    <a:pt x="57" y="60"/>
                  </a:lnTo>
                  <a:lnTo>
                    <a:pt x="56" y="61"/>
                  </a:lnTo>
                  <a:lnTo>
                    <a:pt x="56" y="61"/>
                  </a:lnTo>
                  <a:lnTo>
                    <a:pt x="56" y="61"/>
                  </a:lnTo>
                  <a:lnTo>
                    <a:pt x="56" y="62"/>
                  </a:lnTo>
                  <a:lnTo>
                    <a:pt x="55" y="62"/>
                  </a:lnTo>
                  <a:lnTo>
                    <a:pt x="55" y="62"/>
                  </a:lnTo>
                  <a:lnTo>
                    <a:pt x="55" y="62"/>
                  </a:lnTo>
                  <a:lnTo>
                    <a:pt x="55" y="61"/>
                  </a:lnTo>
                  <a:lnTo>
                    <a:pt x="55" y="61"/>
                  </a:lnTo>
                  <a:lnTo>
                    <a:pt x="54" y="62"/>
                  </a:lnTo>
                  <a:lnTo>
                    <a:pt x="54" y="63"/>
                  </a:lnTo>
                  <a:lnTo>
                    <a:pt x="53" y="64"/>
                  </a:lnTo>
                  <a:lnTo>
                    <a:pt x="52" y="65"/>
                  </a:lnTo>
                  <a:lnTo>
                    <a:pt x="52" y="66"/>
                  </a:lnTo>
                  <a:lnTo>
                    <a:pt x="52" y="66"/>
                  </a:lnTo>
                  <a:lnTo>
                    <a:pt x="52" y="67"/>
                  </a:lnTo>
                  <a:lnTo>
                    <a:pt x="51" y="68"/>
                  </a:lnTo>
                  <a:lnTo>
                    <a:pt x="52" y="68"/>
                  </a:lnTo>
                  <a:lnTo>
                    <a:pt x="51" y="68"/>
                  </a:lnTo>
                  <a:lnTo>
                    <a:pt x="49" y="68"/>
                  </a:lnTo>
                  <a:lnTo>
                    <a:pt x="48" y="67"/>
                  </a:lnTo>
                  <a:lnTo>
                    <a:pt x="47" y="67"/>
                  </a:lnTo>
                  <a:lnTo>
                    <a:pt x="47" y="66"/>
                  </a:lnTo>
                  <a:lnTo>
                    <a:pt x="46" y="66"/>
                  </a:lnTo>
                  <a:lnTo>
                    <a:pt x="46" y="66"/>
                  </a:lnTo>
                  <a:lnTo>
                    <a:pt x="44" y="66"/>
                  </a:lnTo>
                  <a:lnTo>
                    <a:pt x="42" y="66"/>
                  </a:lnTo>
                  <a:lnTo>
                    <a:pt x="42" y="67"/>
                  </a:lnTo>
                  <a:lnTo>
                    <a:pt x="41" y="67"/>
                  </a:lnTo>
                  <a:lnTo>
                    <a:pt x="41" y="67"/>
                  </a:lnTo>
                  <a:lnTo>
                    <a:pt x="40" y="68"/>
                  </a:lnTo>
                  <a:lnTo>
                    <a:pt x="39" y="68"/>
                  </a:lnTo>
                  <a:lnTo>
                    <a:pt x="39" y="68"/>
                  </a:lnTo>
                  <a:lnTo>
                    <a:pt x="38" y="67"/>
                  </a:lnTo>
                  <a:lnTo>
                    <a:pt x="37" y="67"/>
                  </a:lnTo>
                  <a:lnTo>
                    <a:pt x="37" y="68"/>
                  </a:lnTo>
                  <a:lnTo>
                    <a:pt x="36" y="67"/>
                  </a:lnTo>
                  <a:lnTo>
                    <a:pt x="36" y="67"/>
                  </a:lnTo>
                  <a:lnTo>
                    <a:pt x="35" y="67"/>
                  </a:lnTo>
                  <a:lnTo>
                    <a:pt x="35" y="67"/>
                  </a:lnTo>
                  <a:lnTo>
                    <a:pt x="35" y="66"/>
                  </a:lnTo>
                  <a:lnTo>
                    <a:pt x="35" y="66"/>
                  </a:lnTo>
                  <a:lnTo>
                    <a:pt x="35" y="66"/>
                  </a:lnTo>
                  <a:lnTo>
                    <a:pt x="35" y="65"/>
                  </a:lnTo>
                  <a:lnTo>
                    <a:pt x="36" y="65"/>
                  </a:lnTo>
                  <a:lnTo>
                    <a:pt x="36" y="65"/>
                  </a:lnTo>
                  <a:lnTo>
                    <a:pt x="36" y="64"/>
                  </a:lnTo>
                  <a:lnTo>
                    <a:pt x="36" y="64"/>
                  </a:lnTo>
                  <a:lnTo>
                    <a:pt x="37" y="64"/>
                  </a:lnTo>
                  <a:lnTo>
                    <a:pt x="38" y="63"/>
                  </a:lnTo>
                  <a:lnTo>
                    <a:pt x="37" y="63"/>
                  </a:lnTo>
                  <a:lnTo>
                    <a:pt x="37" y="63"/>
                  </a:lnTo>
                  <a:lnTo>
                    <a:pt x="37" y="62"/>
                  </a:lnTo>
                  <a:lnTo>
                    <a:pt x="37" y="61"/>
                  </a:lnTo>
                  <a:lnTo>
                    <a:pt x="37" y="60"/>
                  </a:lnTo>
                  <a:lnTo>
                    <a:pt x="37" y="60"/>
                  </a:lnTo>
                  <a:lnTo>
                    <a:pt x="37" y="60"/>
                  </a:lnTo>
                  <a:lnTo>
                    <a:pt x="37" y="59"/>
                  </a:lnTo>
                  <a:lnTo>
                    <a:pt x="37" y="59"/>
                  </a:lnTo>
                  <a:lnTo>
                    <a:pt x="36" y="58"/>
                  </a:lnTo>
                  <a:lnTo>
                    <a:pt x="36" y="58"/>
                  </a:lnTo>
                  <a:lnTo>
                    <a:pt x="36" y="57"/>
                  </a:lnTo>
                  <a:lnTo>
                    <a:pt x="36" y="57"/>
                  </a:lnTo>
                  <a:lnTo>
                    <a:pt x="36" y="57"/>
                  </a:lnTo>
                  <a:lnTo>
                    <a:pt x="35" y="57"/>
                  </a:lnTo>
                  <a:lnTo>
                    <a:pt x="34" y="57"/>
                  </a:lnTo>
                  <a:lnTo>
                    <a:pt x="33" y="58"/>
                  </a:lnTo>
                  <a:lnTo>
                    <a:pt x="33" y="58"/>
                  </a:lnTo>
                  <a:lnTo>
                    <a:pt x="33" y="58"/>
                  </a:lnTo>
                  <a:lnTo>
                    <a:pt x="32" y="58"/>
                  </a:lnTo>
                  <a:lnTo>
                    <a:pt x="31" y="57"/>
                  </a:lnTo>
                  <a:lnTo>
                    <a:pt x="30" y="57"/>
                  </a:lnTo>
                  <a:lnTo>
                    <a:pt x="29" y="57"/>
                  </a:lnTo>
                  <a:lnTo>
                    <a:pt x="28" y="57"/>
                  </a:lnTo>
                  <a:lnTo>
                    <a:pt x="29" y="56"/>
                  </a:lnTo>
                  <a:lnTo>
                    <a:pt x="29" y="55"/>
                  </a:lnTo>
                  <a:lnTo>
                    <a:pt x="28" y="55"/>
                  </a:lnTo>
                  <a:lnTo>
                    <a:pt x="28" y="55"/>
                  </a:lnTo>
                  <a:lnTo>
                    <a:pt x="29" y="55"/>
                  </a:lnTo>
                  <a:lnTo>
                    <a:pt x="29" y="54"/>
                  </a:lnTo>
                  <a:lnTo>
                    <a:pt x="27" y="55"/>
                  </a:lnTo>
                  <a:lnTo>
                    <a:pt x="26" y="54"/>
                  </a:lnTo>
                  <a:lnTo>
                    <a:pt x="26" y="54"/>
                  </a:lnTo>
                  <a:lnTo>
                    <a:pt x="26" y="54"/>
                  </a:lnTo>
                  <a:lnTo>
                    <a:pt x="25" y="54"/>
                  </a:lnTo>
                  <a:lnTo>
                    <a:pt x="25" y="53"/>
                  </a:lnTo>
                  <a:lnTo>
                    <a:pt x="24" y="53"/>
                  </a:lnTo>
                  <a:lnTo>
                    <a:pt x="24" y="52"/>
                  </a:lnTo>
                  <a:lnTo>
                    <a:pt x="24" y="52"/>
                  </a:lnTo>
                  <a:lnTo>
                    <a:pt x="23" y="50"/>
                  </a:lnTo>
                  <a:lnTo>
                    <a:pt x="23" y="50"/>
                  </a:lnTo>
                  <a:lnTo>
                    <a:pt x="23" y="49"/>
                  </a:lnTo>
                  <a:lnTo>
                    <a:pt x="23" y="48"/>
                  </a:lnTo>
                  <a:lnTo>
                    <a:pt x="22" y="48"/>
                  </a:lnTo>
                  <a:lnTo>
                    <a:pt x="22" y="48"/>
                  </a:lnTo>
                  <a:lnTo>
                    <a:pt x="21" y="48"/>
                  </a:lnTo>
                  <a:lnTo>
                    <a:pt x="20" y="48"/>
                  </a:lnTo>
                  <a:lnTo>
                    <a:pt x="20" y="47"/>
                  </a:lnTo>
                  <a:lnTo>
                    <a:pt x="20" y="47"/>
                  </a:lnTo>
                  <a:lnTo>
                    <a:pt x="20" y="46"/>
                  </a:lnTo>
                  <a:lnTo>
                    <a:pt x="20" y="46"/>
                  </a:lnTo>
                  <a:lnTo>
                    <a:pt x="20" y="45"/>
                  </a:lnTo>
                  <a:lnTo>
                    <a:pt x="20" y="45"/>
                  </a:lnTo>
                  <a:lnTo>
                    <a:pt x="20" y="44"/>
                  </a:lnTo>
                  <a:lnTo>
                    <a:pt x="20" y="44"/>
                  </a:lnTo>
                  <a:lnTo>
                    <a:pt x="20" y="44"/>
                  </a:lnTo>
                  <a:lnTo>
                    <a:pt x="20" y="43"/>
                  </a:lnTo>
                  <a:lnTo>
                    <a:pt x="19" y="43"/>
                  </a:lnTo>
                  <a:lnTo>
                    <a:pt x="18" y="43"/>
                  </a:lnTo>
                  <a:lnTo>
                    <a:pt x="17" y="43"/>
                  </a:lnTo>
                  <a:lnTo>
                    <a:pt x="17" y="43"/>
                  </a:lnTo>
                  <a:lnTo>
                    <a:pt x="16" y="43"/>
                  </a:lnTo>
                  <a:lnTo>
                    <a:pt x="15" y="42"/>
                  </a:lnTo>
                  <a:lnTo>
                    <a:pt x="15" y="42"/>
                  </a:lnTo>
                  <a:lnTo>
                    <a:pt x="16" y="42"/>
                  </a:lnTo>
                  <a:lnTo>
                    <a:pt x="16" y="41"/>
                  </a:lnTo>
                  <a:lnTo>
                    <a:pt x="16" y="41"/>
                  </a:lnTo>
                  <a:lnTo>
                    <a:pt x="17" y="41"/>
                  </a:lnTo>
                  <a:lnTo>
                    <a:pt x="18" y="41"/>
                  </a:lnTo>
                  <a:lnTo>
                    <a:pt x="18" y="40"/>
                  </a:lnTo>
                  <a:lnTo>
                    <a:pt x="19" y="40"/>
                  </a:lnTo>
                  <a:lnTo>
                    <a:pt x="19" y="40"/>
                  </a:lnTo>
                  <a:lnTo>
                    <a:pt x="18" y="39"/>
                  </a:lnTo>
                  <a:lnTo>
                    <a:pt x="17" y="38"/>
                  </a:lnTo>
                  <a:lnTo>
                    <a:pt x="17" y="38"/>
                  </a:lnTo>
                  <a:lnTo>
                    <a:pt x="17" y="38"/>
                  </a:lnTo>
                  <a:lnTo>
                    <a:pt x="17" y="38"/>
                  </a:lnTo>
                  <a:lnTo>
                    <a:pt x="16" y="39"/>
                  </a:lnTo>
                  <a:lnTo>
                    <a:pt x="16" y="38"/>
                  </a:lnTo>
                  <a:lnTo>
                    <a:pt x="15" y="38"/>
                  </a:lnTo>
                  <a:lnTo>
                    <a:pt x="15" y="38"/>
                  </a:lnTo>
                  <a:lnTo>
                    <a:pt x="14" y="38"/>
                  </a:lnTo>
                  <a:lnTo>
                    <a:pt x="14" y="38"/>
                  </a:lnTo>
                  <a:lnTo>
                    <a:pt x="12" y="38"/>
                  </a:lnTo>
                  <a:lnTo>
                    <a:pt x="12" y="37"/>
                  </a:lnTo>
                  <a:lnTo>
                    <a:pt x="11" y="37"/>
                  </a:lnTo>
                  <a:lnTo>
                    <a:pt x="10" y="36"/>
                  </a:lnTo>
                  <a:lnTo>
                    <a:pt x="11" y="35"/>
                  </a:lnTo>
                  <a:lnTo>
                    <a:pt x="11" y="34"/>
                  </a:lnTo>
                  <a:lnTo>
                    <a:pt x="11" y="34"/>
                  </a:lnTo>
                  <a:lnTo>
                    <a:pt x="9" y="33"/>
                  </a:lnTo>
                  <a:lnTo>
                    <a:pt x="7" y="33"/>
                  </a:lnTo>
                  <a:lnTo>
                    <a:pt x="7" y="33"/>
                  </a:lnTo>
                  <a:lnTo>
                    <a:pt x="7" y="33"/>
                  </a:lnTo>
                  <a:lnTo>
                    <a:pt x="6" y="33"/>
                  </a:lnTo>
                  <a:lnTo>
                    <a:pt x="6" y="33"/>
                  </a:lnTo>
                  <a:lnTo>
                    <a:pt x="6" y="34"/>
                  </a:lnTo>
                  <a:lnTo>
                    <a:pt x="5" y="34"/>
                  </a:lnTo>
                  <a:lnTo>
                    <a:pt x="5" y="34"/>
                  </a:lnTo>
                  <a:lnTo>
                    <a:pt x="4" y="33"/>
                  </a:lnTo>
                  <a:lnTo>
                    <a:pt x="4" y="33"/>
                  </a:lnTo>
                  <a:lnTo>
                    <a:pt x="4" y="33"/>
                  </a:lnTo>
                  <a:lnTo>
                    <a:pt x="5" y="33"/>
                  </a:lnTo>
                  <a:lnTo>
                    <a:pt x="6" y="32"/>
                  </a:lnTo>
                  <a:lnTo>
                    <a:pt x="6" y="31"/>
                  </a:lnTo>
                  <a:lnTo>
                    <a:pt x="6" y="31"/>
                  </a:lnTo>
                  <a:lnTo>
                    <a:pt x="5" y="31"/>
                  </a:lnTo>
                  <a:lnTo>
                    <a:pt x="5" y="30"/>
                  </a:lnTo>
                  <a:lnTo>
                    <a:pt x="5" y="29"/>
                  </a:lnTo>
                  <a:lnTo>
                    <a:pt x="5" y="29"/>
                  </a:lnTo>
                  <a:lnTo>
                    <a:pt x="4" y="29"/>
                  </a:lnTo>
                  <a:lnTo>
                    <a:pt x="4" y="29"/>
                  </a:lnTo>
                  <a:lnTo>
                    <a:pt x="2" y="30"/>
                  </a:lnTo>
                  <a:lnTo>
                    <a:pt x="2" y="29"/>
                  </a:lnTo>
                  <a:lnTo>
                    <a:pt x="1" y="29"/>
                  </a:lnTo>
                  <a:lnTo>
                    <a:pt x="1" y="29"/>
                  </a:lnTo>
                  <a:lnTo>
                    <a:pt x="0" y="29"/>
                  </a:lnTo>
                  <a:lnTo>
                    <a:pt x="0" y="29"/>
                  </a:lnTo>
                  <a:lnTo>
                    <a:pt x="1" y="29"/>
                  </a:lnTo>
                  <a:lnTo>
                    <a:pt x="1" y="28"/>
                  </a:lnTo>
                  <a:lnTo>
                    <a:pt x="2" y="29"/>
                  </a:lnTo>
                  <a:lnTo>
                    <a:pt x="2" y="28"/>
                  </a:lnTo>
                  <a:lnTo>
                    <a:pt x="2" y="28"/>
                  </a:lnTo>
                  <a:lnTo>
                    <a:pt x="2" y="28"/>
                  </a:lnTo>
                  <a:lnTo>
                    <a:pt x="1" y="28"/>
                  </a:lnTo>
                  <a:lnTo>
                    <a:pt x="1" y="28"/>
                  </a:lnTo>
                  <a:lnTo>
                    <a:pt x="2" y="26"/>
                  </a:lnTo>
                  <a:lnTo>
                    <a:pt x="2" y="26"/>
                  </a:lnTo>
                  <a:lnTo>
                    <a:pt x="2" y="26"/>
                  </a:lnTo>
                  <a:lnTo>
                    <a:pt x="3" y="26"/>
                  </a:lnTo>
                  <a:lnTo>
                    <a:pt x="3" y="25"/>
                  </a:lnTo>
                  <a:lnTo>
                    <a:pt x="3" y="25"/>
                  </a:lnTo>
                  <a:lnTo>
                    <a:pt x="3" y="24"/>
                  </a:lnTo>
                  <a:lnTo>
                    <a:pt x="3" y="24"/>
                  </a:lnTo>
                  <a:lnTo>
                    <a:pt x="4" y="24"/>
                  </a:lnTo>
                  <a:lnTo>
                    <a:pt x="4" y="24"/>
                  </a:lnTo>
                  <a:lnTo>
                    <a:pt x="4" y="23"/>
                  </a:lnTo>
                  <a:lnTo>
                    <a:pt x="4" y="23"/>
                  </a:lnTo>
                  <a:lnTo>
                    <a:pt x="5" y="23"/>
                  </a:lnTo>
                  <a:lnTo>
                    <a:pt x="6" y="23"/>
                  </a:lnTo>
                  <a:lnTo>
                    <a:pt x="7" y="23"/>
                  </a:lnTo>
                  <a:lnTo>
                    <a:pt x="7" y="23"/>
                  </a:lnTo>
                  <a:lnTo>
                    <a:pt x="7" y="23"/>
                  </a:lnTo>
                  <a:lnTo>
                    <a:pt x="8" y="23"/>
                  </a:lnTo>
                  <a:lnTo>
                    <a:pt x="7" y="23"/>
                  </a:lnTo>
                  <a:lnTo>
                    <a:pt x="7" y="22"/>
                  </a:lnTo>
                  <a:lnTo>
                    <a:pt x="7" y="22"/>
                  </a:lnTo>
                  <a:lnTo>
                    <a:pt x="7" y="22"/>
                  </a:lnTo>
                  <a:lnTo>
                    <a:pt x="8" y="21"/>
                  </a:lnTo>
                  <a:lnTo>
                    <a:pt x="8" y="20"/>
                  </a:lnTo>
                  <a:lnTo>
                    <a:pt x="8" y="20"/>
                  </a:lnTo>
                  <a:lnTo>
                    <a:pt x="9" y="20"/>
                  </a:lnTo>
                  <a:lnTo>
                    <a:pt x="9" y="20"/>
                  </a:lnTo>
                  <a:lnTo>
                    <a:pt x="9" y="20"/>
                  </a:lnTo>
                  <a:lnTo>
                    <a:pt x="10" y="20"/>
                  </a:lnTo>
                  <a:lnTo>
                    <a:pt x="10" y="20"/>
                  </a:lnTo>
                  <a:lnTo>
                    <a:pt x="10" y="20"/>
                  </a:lnTo>
                  <a:lnTo>
                    <a:pt x="10" y="19"/>
                  </a:lnTo>
                  <a:lnTo>
                    <a:pt x="13" y="19"/>
                  </a:lnTo>
                  <a:lnTo>
                    <a:pt x="14" y="19"/>
                  </a:lnTo>
                  <a:lnTo>
                    <a:pt x="14" y="19"/>
                  </a:lnTo>
                  <a:lnTo>
                    <a:pt x="14" y="18"/>
                  </a:lnTo>
                  <a:lnTo>
                    <a:pt x="14" y="18"/>
                  </a:lnTo>
                  <a:lnTo>
                    <a:pt x="13" y="18"/>
                  </a:lnTo>
                  <a:lnTo>
                    <a:pt x="14" y="17"/>
                  </a:lnTo>
                  <a:lnTo>
                    <a:pt x="14" y="18"/>
                  </a:lnTo>
                  <a:lnTo>
                    <a:pt x="15" y="17"/>
                  </a:lnTo>
                  <a:lnTo>
                    <a:pt x="15" y="17"/>
                  </a:lnTo>
                  <a:lnTo>
                    <a:pt x="14" y="17"/>
                  </a:lnTo>
                  <a:lnTo>
                    <a:pt x="13" y="17"/>
                  </a:lnTo>
                  <a:lnTo>
                    <a:pt x="13" y="17"/>
                  </a:lnTo>
                  <a:lnTo>
                    <a:pt x="15" y="17"/>
                  </a:lnTo>
                  <a:lnTo>
                    <a:pt x="16" y="16"/>
                  </a:lnTo>
                  <a:lnTo>
                    <a:pt x="16" y="16"/>
                  </a:lnTo>
                  <a:lnTo>
                    <a:pt x="16" y="16"/>
                  </a:lnTo>
                  <a:lnTo>
                    <a:pt x="17" y="16"/>
                  </a:lnTo>
                  <a:lnTo>
                    <a:pt x="17" y="16"/>
                  </a:lnTo>
                  <a:lnTo>
                    <a:pt x="18" y="15"/>
                  </a:lnTo>
                  <a:lnTo>
                    <a:pt x="18" y="15"/>
                  </a:lnTo>
                  <a:lnTo>
                    <a:pt x="17" y="14"/>
                  </a:lnTo>
                  <a:lnTo>
                    <a:pt x="16" y="15"/>
                  </a:lnTo>
                  <a:lnTo>
                    <a:pt x="13" y="14"/>
                  </a:lnTo>
                  <a:lnTo>
                    <a:pt x="12" y="13"/>
                  </a:lnTo>
                  <a:lnTo>
                    <a:pt x="14" y="13"/>
                  </a:lnTo>
                  <a:lnTo>
                    <a:pt x="14" y="13"/>
                  </a:lnTo>
                  <a:lnTo>
                    <a:pt x="14" y="13"/>
                  </a:lnTo>
                  <a:lnTo>
                    <a:pt x="15" y="12"/>
                  </a:lnTo>
                  <a:lnTo>
                    <a:pt x="16" y="12"/>
                  </a:lnTo>
                  <a:lnTo>
                    <a:pt x="16" y="12"/>
                  </a:lnTo>
                  <a:lnTo>
                    <a:pt x="16" y="11"/>
                  </a:lnTo>
                  <a:lnTo>
                    <a:pt x="16" y="11"/>
                  </a:lnTo>
                  <a:lnTo>
                    <a:pt x="17" y="11"/>
                  </a:lnTo>
                  <a:lnTo>
                    <a:pt x="17" y="11"/>
                  </a:lnTo>
                  <a:lnTo>
                    <a:pt x="16" y="11"/>
                  </a:lnTo>
                  <a:lnTo>
                    <a:pt x="16" y="11"/>
                  </a:lnTo>
                  <a:lnTo>
                    <a:pt x="16" y="10"/>
                  </a:lnTo>
                  <a:lnTo>
                    <a:pt x="17" y="10"/>
                  </a:lnTo>
                  <a:lnTo>
                    <a:pt x="17" y="10"/>
                  </a:lnTo>
                  <a:lnTo>
                    <a:pt x="17" y="10"/>
                  </a:lnTo>
                  <a:lnTo>
                    <a:pt x="17" y="9"/>
                  </a:lnTo>
                  <a:lnTo>
                    <a:pt x="19" y="10"/>
                  </a:lnTo>
                  <a:lnTo>
                    <a:pt x="21" y="10"/>
                  </a:lnTo>
                  <a:lnTo>
                    <a:pt x="20" y="9"/>
                  </a:lnTo>
                  <a:lnTo>
                    <a:pt x="21" y="9"/>
                  </a:lnTo>
                  <a:lnTo>
                    <a:pt x="21" y="8"/>
                  </a:lnTo>
                  <a:lnTo>
                    <a:pt x="20" y="8"/>
                  </a:lnTo>
                  <a:lnTo>
                    <a:pt x="19" y="8"/>
                  </a:lnTo>
                  <a:lnTo>
                    <a:pt x="19" y="8"/>
                  </a:lnTo>
                  <a:lnTo>
                    <a:pt x="19" y="8"/>
                  </a:lnTo>
                  <a:lnTo>
                    <a:pt x="19" y="7"/>
                  </a:lnTo>
                  <a:lnTo>
                    <a:pt x="21" y="8"/>
                  </a:lnTo>
                  <a:lnTo>
                    <a:pt x="21" y="7"/>
                  </a:lnTo>
                  <a:lnTo>
                    <a:pt x="21" y="6"/>
                  </a:lnTo>
                  <a:lnTo>
                    <a:pt x="21" y="6"/>
                  </a:lnTo>
                  <a:lnTo>
                    <a:pt x="22" y="6"/>
                  </a:lnTo>
                  <a:lnTo>
                    <a:pt x="22" y="5"/>
                  </a:lnTo>
                  <a:lnTo>
                    <a:pt x="22" y="5"/>
                  </a:lnTo>
                  <a:lnTo>
                    <a:pt x="23" y="5"/>
                  </a:lnTo>
                  <a:lnTo>
                    <a:pt x="24" y="5"/>
                  </a:lnTo>
                  <a:lnTo>
                    <a:pt x="24" y="5"/>
                  </a:lnTo>
                  <a:lnTo>
                    <a:pt x="25" y="5"/>
                  </a:lnTo>
                  <a:lnTo>
                    <a:pt x="25" y="5"/>
                  </a:lnTo>
                  <a:lnTo>
                    <a:pt x="26" y="5"/>
                  </a:lnTo>
                  <a:lnTo>
                    <a:pt x="27" y="6"/>
                  </a:lnTo>
                  <a:lnTo>
                    <a:pt x="27" y="6"/>
                  </a:lnTo>
                  <a:lnTo>
                    <a:pt x="28" y="5"/>
                  </a:lnTo>
                  <a:lnTo>
                    <a:pt x="28" y="5"/>
                  </a:lnTo>
                  <a:lnTo>
                    <a:pt x="30" y="5"/>
                  </a:lnTo>
                  <a:lnTo>
                    <a:pt x="30" y="5"/>
                  </a:lnTo>
                  <a:lnTo>
                    <a:pt x="30" y="5"/>
                  </a:lnTo>
                  <a:lnTo>
                    <a:pt x="31" y="4"/>
                  </a:lnTo>
                  <a:lnTo>
                    <a:pt x="31" y="4"/>
                  </a:lnTo>
                  <a:lnTo>
                    <a:pt x="32" y="3"/>
                  </a:lnTo>
                  <a:lnTo>
                    <a:pt x="32" y="4"/>
                  </a:lnTo>
                  <a:lnTo>
                    <a:pt x="33" y="4"/>
                  </a:lnTo>
                  <a:lnTo>
                    <a:pt x="33" y="4"/>
                  </a:lnTo>
                  <a:lnTo>
                    <a:pt x="35" y="4"/>
                  </a:lnTo>
                  <a:lnTo>
                    <a:pt x="36" y="4"/>
                  </a:lnTo>
                  <a:lnTo>
                    <a:pt x="37" y="4"/>
                  </a:lnTo>
                  <a:lnTo>
                    <a:pt x="37" y="4"/>
                  </a:lnTo>
                  <a:lnTo>
                    <a:pt x="38" y="4"/>
                  </a:lnTo>
                  <a:lnTo>
                    <a:pt x="39" y="4"/>
                  </a:lnTo>
                  <a:lnTo>
                    <a:pt x="39" y="4"/>
                  </a:lnTo>
                  <a:lnTo>
                    <a:pt x="39" y="4"/>
                  </a:lnTo>
                  <a:lnTo>
                    <a:pt x="40" y="4"/>
                  </a:lnTo>
                  <a:lnTo>
                    <a:pt x="39" y="4"/>
                  </a:lnTo>
                  <a:lnTo>
                    <a:pt x="39" y="3"/>
                  </a:lnTo>
                  <a:lnTo>
                    <a:pt x="42" y="3"/>
                  </a:lnTo>
                  <a:lnTo>
                    <a:pt x="42" y="3"/>
                  </a:lnTo>
                  <a:lnTo>
                    <a:pt x="42" y="3"/>
                  </a:lnTo>
                  <a:lnTo>
                    <a:pt x="42" y="2"/>
                  </a:lnTo>
                  <a:lnTo>
                    <a:pt x="42" y="2"/>
                  </a:lnTo>
                  <a:lnTo>
                    <a:pt x="43" y="2"/>
                  </a:lnTo>
                  <a:lnTo>
                    <a:pt x="44" y="2"/>
                  </a:lnTo>
                  <a:lnTo>
                    <a:pt x="46" y="2"/>
                  </a:lnTo>
                  <a:lnTo>
                    <a:pt x="46" y="2"/>
                  </a:lnTo>
                  <a:lnTo>
                    <a:pt x="45" y="1"/>
                  </a:lnTo>
                  <a:lnTo>
                    <a:pt x="45" y="1"/>
                  </a:lnTo>
                  <a:lnTo>
                    <a:pt x="44" y="1"/>
                  </a:lnTo>
                  <a:lnTo>
                    <a:pt x="46" y="0"/>
                  </a:lnTo>
                  <a:lnTo>
                    <a:pt x="46" y="0"/>
                  </a:lnTo>
                  <a:lnTo>
                    <a:pt x="46" y="0"/>
                  </a:lnTo>
                  <a:lnTo>
                    <a:pt x="47" y="0"/>
                  </a:lnTo>
                  <a:lnTo>
                    <a:pt x="48" y="0"/>
                  </a:lnTo>
                  <a:lnTo>
                    <a:pt x="49" y="0"/>
                  </a:lnTo>
                  <a:lnTo>
                    <a:pt x="49"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43" name="Freeform 1590">
              <a:extLst/>
            </p:cNvPr>
            <p:cNvSpPr>
              <a:spLocks/>
            </p:cNvSpPr>
            <p:nvPr/>
          </p:nvSpPr>
          <p:spPr bwMode="auto">
            <a:xfrm>
              <a:off x="5629707" y="2404047"/>
              <a:ext cx="1900801" cy="1908556"/>
            </a:xfrm>
            <a:custGeom>
              <a:avLst/>
              <a:gdLst/>
              <a:ahLst/>
              <a:cxnLst>
                <a:cxn ang="0">
                  <a:pos x="87" y="4"/>
                </a:cxn>
                <a:cxn ang="0">
                  <a:pos x="92" y="5"/>
                </a:cxn>
                <a:cxn ang="0">
                  <a:pos x="97" y="6"/>
                </a:cxn>
                <a:cxn ang="0">
                  <a:pos x="100" y="9"/>
                </a:cxn>
                <a:cxn ang="0">
                  <a:pos x="105" y="13"/>
                </a:cxn>
                <a:cxn ang="0">
                  <a:pos x="104" y="18"/>
                </a:cxn>
                <a:cxn ang="0">
                  <a:pos x="102" y="23"/>
                </a:cxn>
                <a:cxn ang="0">
                  <a:pos x="98" y="29"/>
                </a:cxn>
                <a:cxn ang="0">
                  <a:pos x="99" y="36"/>
                </a:cxn>
                <a:cxn ang="0">
                  <a:pos x="103" y="40"/>
                </a:cxn>
                <a:cxn ang="0">
                  <a:pos x="106" y="43"/>
                </a:cxn>
                <a:cxn ang="0">
                  <a:pos x="105" y="48"/>
                </a:cxn>
                <a:cxn ang="0">
                  <a:pos x="108" y="53"/>
                </a:cxn>
                <a:cxn ang="0">
                  <a:pos x="111" y="56"/>
                </a:cxn>
                <a:cxn ang="0">
                  <a:pos x="115" y="59"/>
                </a:cxn>
                <a:cxn ang="0">
                  <a:pos x="118" y="65"/>
                </a:cxn>
                <a:cxn ang="0">
                  <a:pos x="122" y="70"/>
                </a:cxn>
                <a:cxn ang="0">
                  <a:pos x="125" y="74"/>
                </a:cxn>
                <a:cxn ang="0">
                  <a:pos x="124" y="78"/>
                </a:cxn>
                <a:cxn ang="0">
                  <a:pos x="126" y="81"/>
                </a:cxn>
                <a:cxn ang="0">
                  <a:pos x="127" y="86"/>
                </a:cxn>
                <a:cxn ang="0">
                  <a:pos x="109" y="97"/>
                </a:cxn>
                <a:cxn ang="0">
                  <a:pos x="98" y="104"/>
                </a:cxn>
                <a:cxn ang="0">
                  <a:pos x="92" y="102"/>
                </a:cxn>
                <a:cxn ang="0">
                  <a:pos x="91" y="97"/>
                </a:cxn>
                <a:cxn ang="0">
                  <a:pos x="78" y="99"/>
                </a:cxn>
                <a:cxn ang="0">
                  <a:pos x="58" y="102"/>
                </a:cxn>
                <a:cxn ang="0">
                  <a:pos x="54" y="100"/>
                </a:cxn>
                <a:cxn ang="0">
                  <a:pos x="45" y="99"/>
                </a:cxn>
                <a:cxn ang="0">
                  <a:pos x="41" y="96"/>
                </a:cxn>
                <a:cxn ang="0">
                  <a:pos x="47" y="94"/>
                </a:cxn>
                <a:cxn ang="0">
                  <a:pos x="47" y="93"/>
                </a:cxn>
                <a:cxn ang="0">
                  <a:pos x="46" y="89"/>
                </a:cxn>
                <a:cxn ang="0">
                  <a:pos x="36" y="86"/>
                </a:cxn>
                <a:cxn ang="0">
                  <a:pos x="29" y="83"/>
                </a:cxn>
                <a:cxn ang="0">
                  <a:pos x="28" y="77"/>
                </a:cxn>
                <a:cxn ang="0">
                  <a:pos x="13" y="77"/>
                </a:cxn>
                <a:cxn ang="0">
                  <a:pos x="11" y="71"/>
                </a:cxn>
                <a:cxn ang="0">
                  <a:pos x="11" y="64"/>
                </a:cxn>
                <a:cxn ang="0">
                  <a:pos x="9" y="58"/>
                </a:cxn>
                <a:cxn ang="0">
                  <a:pos x="11" y="52"/>
                </a:cxn>
                <a:cxn ang="0">
                  <a:pos x="11" y="49"/>
                </a:cxn>
                <a:cxn ang="0">
                  <a:pos x="8" y="46"/>
                </a:cxn>
                <a:cxn ang="0">
                  <a:pos x="11" y="45"/>
                </a:cxn>
                <a:cxn ang="0">
                  <a:pos x="11" y="37"/>
                </a:cxn>
                <a:cxn ang="0">
                  <a:pos x="1" y="34"/>
                </a:cxn>
                <a:cxn ang="0">
                  <a:pos x="10" y="33"/>
                </a:cxn>
                <a:cxn ang="0">
                  <a:pos x="13" y="29"/>
                </a:cxn>
                <a:cxn ang="0">
                  <a:pos x="16" y="26"/>
                </a:cxn>
                <a:cxn ang="0">
                  <a:pos x="12" y="23"/>
                </a:cxn>
                <a:cxn ang="0">
                  <a:pos x="13" y="18"/>
                </a:cxn>
                <a:cxn ang="0">
                  <a:pos x="20" y="14"/>
                </a:cxn>
                <a:cxn ang="0">
                  <a:pos x="33" y="15"/>
                </a:cxn>
                <a:cxn ang="0">
                  <a:pos x="41" y="14"/>
                </a:cxn>
                <a:cxn ang="0">
                  <a:pos x="50" y="13"/>
                </a:cxn>
                <a:cxn ang="0">
                  <a:pos x="56" y="9"/>
                </a:cxn>
                <a:cxn ang="0">
                  <a:pos x="62" y="11"/>
                </a:cxn>
                <a:cxn ang="0">
                  <a:pos x="66" y="9"/>
                </a:cxn>
                <a:cxn ang="0">
                  <a:pos x="73" y="6"/>
                </a:cxn>
                <a:cxn ang="0">
                  <a:pos x="77" y="1"/>
                </a:cxn>
              </a:cxnLst>
              <a:rect l="0" t="0" r="r" b="b"/>
              <a:pathLst>
                <a:path w="130" h="104">
                  <a:moveTo>
                    <a:pt x="78" y="0"/>
                  </a:moveTo>
                  <a:lnTo>
                    <a:pt x="78" y="0"/>
                  </a:lnTo>
                  <a:lnTo>
                    <a:pt x="79" y="0"/>
                  </a:lnTo>
                  <a:lnTo>
                    <a:pt x="80" y="0"/>
                  </a:lnTo>
                  <a:lnTo>
                    <a:pt x="80" y="0"/>
                  </a:lnTo>
                  <a:lnTo>
                    <a:pt x="80" y="0"/>
                  </a:lnTo>
                  <a:lnTo>
                    <a:pt x="81" y="1"/>
                  </a:lnTo>
                  <a:lnTo>
                    <a:pt x="82" y="2"/>
                  </a:lnTo>
                  <a:lnTo>
                    <a:pt x="81" y="2"/>
                  </a:lnTo>
                  <a:lnTo>
                    <a:pt x="81" y="3"/>
                  </a:lnTo>
                  <a:lnTo>
                    <a:pt x="85" y="4"/>
                  </a:lnTo>
                  <a:lnTo>
                    <a:pt x="87" y="3"/>
                  </a:lnTo>
                  <a:lnTo>
                    <a:pt x="87" y="4"/>
                  </a:lnTo>
                  <a:lnTo>
                    <a:pt x="87" y="4"/>
                  </a:lnTo>
                  <a:lnTo>
                    <a:pt x="87" y="4"/>
                  </a:lnTo>
                  <a:lnTo>
                    <a:pt x="87" y="4"/>
                  </a:lnTo>
                  <a:lnTo>
                    <a:pt x="88" y="4"/>
                  </a:lnTo>
                  <a:lnTo>
                    <a:pt x="88" y="4"/>
                  </a:lnTo>
                  <a:lnTo>
                    <a:pt x="89" y="4"/>
                  </a:lnTo>
                  <a:lnTo>
                    <a:pt x="90" y="4"/>
                  </a:lnTo>
                  <a:lnTo>
                    <a:pt x="90" y="5"/>
                  </a:lnTo>
                  <a:lnTo>
                    <a:pt x="90" y="5"/>
                  </a:lnTo>
                  <a:lnTo>
                    <a:pt x="91" y="5"/>
                  </a:lnTo>
                  <a:lnTo>
                    <a:pt x="91" y="4"/>
                  </a:lnTo>
                  <a:lnTo>
                    <a:pt x="91" y="5"/>
                  </a:lnTo>
                  <a:lnTo>
                    <a:pt x="92" y="5"/>
                  </a:lnTo>
                  <a:lnTo>
                    <a:pt x="92" y="5"/>
                  </a:lnTo>
                  <a:lnTo>
                    <a:pt x="91" y="5"/>
                  </a:lnTo>
                  <a:lnTo>
                    <a:pt x="92" y="6"/>
                  </a:lnTo>
                  <a:lnTo>
                    <a:pt x="92" y="5"/>
                  </a:lnTo>
                  <a:lnTo>
                    <a:pt x="93" y="6"/>
                  </a:lnTo>
                  <a:lnTo>
                    <a:pt x="93" y="6"/>
                  </a:lnTo>
                  <a:lnTo>
                    <a:pt x="94" y="5"/>
                  </a:lnTo>
                  <a:lnTo>
                    <a:pt x="94" y="5"/>
                  </a:lnTo>
                  <a:lnTo>
                    <a:pt x="95" y="5"/>
                  </a:lnTo>
                  <a:lnTo>
                    <a:pt x="95" y="6"/>
                  </a:lnTo>
                  <a:lnTo>
                    <a:pt x="95" y="6"/>
                  </a:lnTo>
                  <a:lnTo>
                    <a:pt x="96" y="5"/>
                  </a:lnTo>
                  <a:lnTo>
                    <a:pt x="97" y="6"/>
                  </a:lnTo>
                  <a:lnTo>
                    <a:pt x="97" y="6"/>
                  </a:lnTo>
                  <a:lnTo>
                    <a:pt x="97" y="6"/>
                  </a:lnTo>
                  <a:lnTo>
                    <a:pt x="96" y="6"/>
                  </a:lnTo>
                  <a:lnTo>
                    <a:pt x="96" y="6"/>
                  </a:lnTo>
                  <a:lnTo>
                    <a:pt x="96" y="7"/>
                  </a:lnTo>
                  <a:lnTo>
                    <a:pt x="97" y="7"/>
                  </a:lnTo>
                  <a:lnTo>
                    <a:pt x="97" y="7"/>
                  </a:lnTo>
                  <a:lnTo>
                    <a:pt x="98" y="8"/>
                  </a:lnTo>
                  <a:lnTo>
                    <a:pt x="98" y="8"/>
                  </a:lnTo>
                  <a:lnTo>
                    <a:pt x="99" y="8"/>
                  </a:lnTo>
                  <a:lnTo>
                    <a:pt x="99" y="9"/>
                  </a:lnTo>
                  <a:lnTo>
                    <a:pt x="99" y="9"/>
                  </a:lnTo>
                  <a:lnTo>
                    <a:pt x="100" y="9"/>
                  </a:lnTo>
                  <a:lnTo>
                    <a:pt x="100" y="9"/>
                  </a:lnTo>
                  <a:lnTo>
                    <a:pt x="101" y="9"/>
                  </a:lnTo>
                  <a:lnTo>
                    <a:pt x="102" y="9"/>
                  </a:lnTo>
                  <a:lnTo>
                    <a:pt x="102" y="9"/>
                  </a:lnTo>
                  <a:lnTo>
                    <a:pt x="102" y="10"/>
                  </a:lnTo>
                  <a:lnTo>
                    <a:pt x="103" y="10"/>
                  </a:lnTo>
                  <a:lnTo>
                    <a:pt x="103" y="10"/>
                  </a:lnTo>
                  <a:lnTo>
                    <a:pt x="104" y="10"/>
                  </a:lnTo>
                  <a:lnTo>
                    <a:pt x="104" y="11"/>
                  </a:lnTo>
                  <a:lnTo>
                    <a:pt x="105" y="11"/>
                  </a:lnTo>
                  <a:lnTo>
                    <a:pt x="104" y="11"/>
                  </a:lnTo>
                  <a:lnTo>
                    <a:pt x="105" y="12"/>
                  </a:lnTo>
                  <a:lnTo>
                    <a:pt x="105" y="13"/>
                  </a:lnTo>
                  <a:lnTo>
                    <a:pt x="105" y="14"/>
                  </a:lnTo>
                  <a:lnTo>
                    <a:pt x="105" y="14"/>
                  </a:lnTo>
                  <a:lnTo>
                    <a:pt x="106" y="15"/>
                  </a:lnTo>
                  <a:lnTo>
                    <a:pt x="106" y="15"/>
                  </a:lnTo>
                  <a:lnTo>
                    <a:pt x="106" y="15"/>
                  </a:lnTo>
                  <a:lnTo>
                    <a:pt x="105" y="16"/>
                  </a:lnTo>
                  <a:lnTo>
                    <a:pt x="105" y="16"/>
                  </a:lnTo>
                  <a:lnTo>
                    <a:pt x="105" y="17"/>
                  </a:lnTo>
                  <a:lnTo>
                    <a:pt x="104" y="17"/>
                  </a:lnTo>
                  <a:lnTo>
                    <a:pt x="104" y="17"/>
                  </a:lnTo>
                  <a:lnTo>
                    <a:pt x="104" y="17"/>
                  </a:lnTo>
                  <a:lnTo>
                    <a:pt x="104" y="18"/>
                  </a:lnTo>
                  <a:lnTo>
                    <a:pt x="104" y="18"/>
                  </a:lnTo>
                  <a:lnTo>
                    <a:pt x="103" y="18"/>
                  </a:lnTo>
                  <a:lnTo>
                    <a:pt x="103" y="19"/>
                  </a:lnTo>
                  <a:lnTo>
                    <a:pt x="102" y="19"/>
                  </a:lnTo>
                  <a:lnTo>
                    <a:pt x="103" y="20"/>
                  </a:lnTo>
                  <a:lnTo>
                    <a:pt x="103" y="20"/>
                  </a:lnTo>
                  <a:lnTo>
                    <a:pt x="104" y="20"/>
                  </a:lnTo>
                  <a:lnTo>
                    <a:pt x="103" y="21"/>
                  </a:lnTo>
                  <a:lnTo>
                    <a:pt x="102" y="21"/>
                  </a:lnTo>
                  <a:lnTo>
                    <a:pt x="102" y="22"/>
                  </a:lnTo>
                  <a:lnTo>
                    <a:pt x="103" y="22"/>
                  </a:lnTo>
                  <a:lnTo>
                    <a:pt x="102" y="23"/>
                  </a:lnTo>
                  <a:lnTo>
                    <a:pt x="102" y="23"/>
                  </a:lnTo>
                  <a:lnTo>
                    <a:pt x="102" y="23"/>
                  </a:lnTo>
                  <a:lnTo>
                    <a:pt x="103" y="23"/>
                  </a:lnTo>
                  <a:lnTo>
                    <a:pt x="103" y="24"/>
                  </a:lnTo>
                  <a:lnTo>
                    <a:pt x="104" y="25"/>
                  </a:lnTo>
                  <a:lnTo>
                    <a:pt x="103" y="26"/>
                  </a:lnTo>
                  <a:lnTo>
                    <a:pt x="103" y="26"/>
                  </a:lnTo>
                  <a:lnTo>
                    <a:pt x="102" y="26"/>
                  </a:lnTo>
                  <a:lnTo>
                    <a:pt x="101" y="27"/>
                  </a:lnTo>
                  <a:lnTo>
                    <a:pt x="100" y="27"/>
                  </a:lnTo>
                  <a:lnTo>
                    <a:pt x="100" y="27"/>
                  </a:lnTo>
                  <a:lnTo>
                    <a:pt x="99" y="28"/>
                  </a:lnTo>
                  <a:lnTo>
                    <a:pt x="98" y="28"/>
                  </a:lnTo>
                  <a:lnTo>
                    <a:pt x="98" y="29"/>
                  </a:lnTo>
                  <a:lnTo>
                    <a:pt x="98" y="29"/>
                  </a:lnTo>
                  <a:lnTo>
                    <a:pt x="99" y="29"/>
                  </a:lnTo>
                  <a:lnTo>
                    <a:pt x="99" y="29"/>
                  </a:lnTo>
                  <a:lnTo>
                    <a:pt x="100" y="30"/>
                  </a:lnTo>
                  <a:lnTo>
                    <a:pt x="99" y="31"/>
                  </a:lnTo>
                  <a:lnTo>
                    <a:pt x="99" y="31"/>
                  </a:lnTo>
                  <a:lnTo>
                    <a:pt x="100" y="32"/>
                  </a:lnTo>
                  <a:lnTo>
                    <a:pt x="99" y="32"/>
                  </a:lnTo>
                  <a:lnTo>
                    <a:pt x="99" y="32"/>
                  </a:lnTo>
                  <a:lnTo>
                    <a:pt x="99" y="33"/>
                  </a:lnTo>
                  <a:lnTo>
                    <a:pt x="99" y="33"/>
                  </a:lnTo>
                  <a:lnTo>
                    <a:pt x="99" y="34"/>
                  </a:lnTo>
                  <a:lnTo>
                    <a:pt x="99" y="35"/>
                  </a:lnTo>
                  <a:lnTo>
                    <a:pt x="99" y="36"/>
                  </a:lnTo>
                  <a:lnTo>
                    <a:pt x="100" y="37"/>
                  </a:lnTo>
                  <a:lnTo>
                    <a:pt x="100" y="37"/>
                  </a:lnTo>
                  <a:lnTo>
                    <a:pt x="100" y="37"/>
                  </a:lnTo>
                  <a:lnTo>
                    <a:pt x="100" y="37"/>
                  </a:lnTo>
                  <a:lnTo>
                    <a:pt x="100" y="38"/>
                  </a:lnTo>
                  <a:lnTo>
                    <a:pt x="100" y="38"/>
                  </a:lnTo>
                  <a:lnTo>
                    <a:pt x="100" y="39"/>
                  </a:lnTo>
                  <a:lnTo>
                    <a:pt x="101" y="39"/>
                  </a:lnTo>
                  <a:lnTo>
                    <a:pt x="102" y="39"/>
                  </a:lnTo>
                  <a:lnTo>
                    <a:pt x="102" y="39"/>
                  </a:lnTo>
                  <a:lnTo>
                    <a:pt x="103" y="39"/>
                  </a:lnTo>
                  <a:lnTo>
                    <a:pt x="103" y="40"/>
                  </a:lnTo>
                  <a:lnTo>
                    <a:pt x="103" y="40"/>
                  </a:lnTo>
                  <a:lnTo>
                    <a:pt x="103" y="40"/>
                  </a:lnTo>
                  <a:lnTo>
                    <a:pt x="103" y="41"/>
                  </a:lnTo>
                  <a:lnTo>
                    <a:pt x="104" y="41"/>
                  </a:lnTo>
                  <a:lnTo>
                    <a:pt x="104" y="41"/>
                  </a:lnTo>
                  <a:lnTo>
                    <a:pt x="105" y="41"/>
                  </a:lnTo>
                  <a:lnTo>
                    <a:pt x="105" y="41"/>
                  </a:lnTo>
                  <a:lnTo>
                    <a:pt x="106" y="42"/>
                  </a:lnTo>
                  <a:lnTo>
                    <a:pt x="105" y="42"/>
                  </a:lnTo>
                  <a:lnTo>
                    <a:pt x="104" y="43"/>
                  </a:lnTo>
                  <a:lnTo>
                    <a:pt x="104" y="43"/>
                  </a:lnTo>
                  <a:lnTo>
                    <a:pt x="104" y="43"/>
                  </a:lnTo>
                  <a:lnTo>
                    <a:pt x="105" y="43"/>
                  </a:lnTo>
                  <a:lnTo>
                    <a:pt x="106" y="43"/>
                  </a:lnTo>
                  <a:lnTo>
                    <a:pt x="106" y="44"/>
                  </a:lnTo>
                  <a:lnTo>
                    <a:pt x="106" y="44"/>
                  </a:lnTo>
                  <a:lnTo>
                    <a:pt x="106" y="44"/>
                  </a:lnTo>
                  <a:lnTo>
                    <a:pt x="107" y="45"/>
                  </a:lnTo>
                  <a:lnTo>
                    <a:pt x="107" y="45"/>
                  </a:lnTo>
                  <a:lnTo>
                    <a:pt x="107" y="45"/>
                  </a:lnTo>
                  <a:lnTo>
                    <a:pt x="106" y="46"/>
                  </a:lnTo>
                  <a:lnTo>
                    <a:pt x="106" y="46"/>
                  </a:lnTo>
                  <a:lnTo>
                    <a:pt x="106" y="46"/>
                  </a:lnTo>
                  <a:lnTo>
                    <a:pt x="106" y="47"/>
                  </a:lnTo>
                  <a:lnTo>
                    <a:pt x="105" y="47"/>
                  </a:lnTo>
                  <a:lnTo>
                    <a:pt x="105" y="48"/>
                  </a:lnTo>
                  <a:lnTo>
                    <a:pt x="105" y="48"/>
                  </a:lnTo>
                  <a:lnTo>
                    <a:pt x="104" y="49"/>
                  </a:lnTo>
                  <a:lnTo>
                    <a:pt x="104" y="49"/>
                  </a:lnTo>
                  <a:lnTo>
                    <a:pt x="104" y="50"/>
                  </a:lnTo>
                  <a:lnTo>
                    <a:pt x="104" y="51"/>
                  </a:lnTo>
                  <a:lnTo>
                    <a:pt x="104" y="51"/>
                  </a:lnTo>
                  <a:lnTo>
                    <a:pt x="105" y="51"/>
                  </a:lnTo>
                  <a:lnTo>
                    <a:pt x="106" y="51"/>
                  </a:lnTo>
                  <a:lnTo>
                    <a:pt x="107" y="51"/>
                  </a:lnTo>
                  <a:lnTo>
                    <a:pt x="107" y="52"/>
                  </a:lnTo>
                  <a:lnTo>
                    <a:pt x="107" y="52"/>
                  </a:lnTo>
                  <a:lnTo>
                    <a:pt x="108" y="52"/>
                  </a:lnTo>
                  <a:lnTo>
                    <a:pt x="108" y="53"/>
                  </a:lnTo>
                  <a:lnTo>
                    <a:pt x="108" y="53"/>
                  </a:lnTo>
                  <a:lnTo>
                    <a:pt x="108" y="53"/>
                  </a:lnTo>
                  <a:lnTo>
                    <a:pt x="108" y="54"/>
                  </a:lnTo>
                  <a:lnTo>
                    <a:pt x="108" y="54"/>
                  </a:lnTo>
                  <a:lnTo>
                    <a:pt x="108" y="54"/>
                  </a:lnTo>
                  <a:lnTo>
                    <a:pt x="109" y="54"/>
                  </a:lnTo>
                  <a:lnTo>
                    <a:pt x="109" y="54"/>
                  </a:lnTo>
                  <a:lnTo>
                    <a:pt x="109" y="55"/>
                  </a:lnTo>
                  <a:lnTo>
                    <a:pt x="109" y="55"/>
                  </a:lnTo>
                  <a:lnTo>
                    <a:pt x="109" y="55"/>
                  </a:lnTo>
                  <a:lnTo>
                    <a:pt x="110" y="56"/>
                  </a:lnTo>
                  <a:lnTo>
                    <a:pt x="111" y="56"/>
                  </a:lnTo>
                  <a:lnTo>
                    <a:pt x="111" y="56"/>
                  </a:lnTo>
                  <a:lnTo>
                    <a:pt x="111" y="56"/>
                  </a:lnTo>
                  <a:lnTo>
                    <a:pt x="112" y="57"/>
                  </a:lnTo>
                  <a:lnTo>
                    <a:pt x="113" y="57"/>
                  </a:lnTo>
                  <a:lnTo>
                    <a:pt x="113" y="57"/>
                  </a:lnTo>
                  <a:lnTo>
                    <a:pt x="113" y="57"/>
                  </a:lnTo>
                  <a:lnTo>
                    <a:pt x="113" y="58"/>
                  </a:lnTo>
                  <a:lnTo>
                    <a:pt x="114" y="58"/>
                  </a:lnTo>
                  <a:lnTo>
                    <a:pt x="115" y="58"/>
                  </a:lnTo>
                  <a:lnTo>
                    <a:pt x="115" y="58"/>
                  </a:lnTo>
                  <a:lnTo>
                    <a:pt x="116" y="59"/>
                  </a:lnTo>
                  <a:lnTo>
                    <a:pt x="116" y="59"/>
                  </a:lnTo>
                  <a:lnTo>
                    <a:pt x="115" y="60"/>
                  </a:lnTo>
                  <a:lnTo>
                    <a:pt x="115" y="59"/>
                  </a:lnTo>
                  <a:lnTo>
                    <a:pt x="115" y="59"/>
                  </a:lnTo>
                  <a:lnTo>
                    <a:pt x="115" y="60"/>
                  </a:lnTo>
                  <a:lnTo>
                    <a:pt x="115" y="61"/>
                  </a:lnTo>
                  <a:lnTo>
                    <a:pt x="116" y="61"/>
                  </a:lnTo>
                  <a:lnTo>
                    <a:pt x="116" y="62"/>
                  </a:lnTo>
                  <a:lnTo>
                    <a:pt x="117" y="62"/>
                  </a:lnTo>
                  <a:lnTo>
                    <a:pt x="117" y="62"/>
                  </a:lnTo>
                  <a:lnTo>
                    <a:pt x="117" y="62"/>
                  </a:lnTo>
                  <a:lnTo>
                    <a:pt x="118" y="62"/>
                  </a:lnTo>
                  <a:lnTo>
                    <a:pt x="118" y="62"/>
                  </a:lnTo>
                  <a:lnTo>
                    <a:pt x="118" y="63"/>
                  </a:lnTo>
                  <a:lnTo>
                    <a:pt x="118" y="64"/>
                  </a:lnTo>
                  <a:lnTo>
                    <a:pt x="118" y="65"/>
                  </a:lnTo>
                  <a:lnTo>
                    <a:pt x="118" y="65"/>
                  </a:lnTo>
                  <a:lnTo>
                    <a:pt x="119" y="65"/>
                  </a:lnTo>
                  <a:lnTo>
                    <a:pt x="118" y="66"/>
                  </a:lnTo>
                  <a:lnTo>
                    <a:pt x="118" y="65"/>
                  </a:lnTo>
                  <a:lnTo>
                    <a:pt x="118" y="66"/>
                  </a:lnTo>
                  <a:lnTo>
                    <a:pt x="119" y="66"/>
                  </a:lnTo>
                  <a:lnTo>
                    <a:pt x="119" y="66"/>
                  </a:lnTo>
                  <a:lnTo>
                    <a:pt x="120" y="66"/>
                  </a:lnTo>
                  <a:lnTo>
                    <a:pt x="120" y="66"/>
                  </a:lnTo>
                  <a:lnTo>
                    <a:pt x="121" y="67"/>
                  </a:lnTo>
                  <a:lnTo>
                    <a:pt x="121" y="68"/>
                  </a:lnTo>
                  <a:lnTo>
                    <a:pt x="121" y="69"/>
                  </a:lnTo>
                  <a:lnTo>
                    <a:pt x="122" y="69"/>
                  </a:lnTo>
                  <a:lnTo>
                    <a:pt x="122" y="70"/>
                  </a:lnTo>
                  <a:lnTo>
                    <a:pt x="123" y="70"/>
                  </a:lnTo>
                  <a:lnTo>
                    <a:pt x="125" y="71"/>
                  </a:lnTo>
                  <a:lnTo>
                    <a:pt x="125" y="71"/>
                  </a:lnTo>
                  <a:lnTo>
                    <a:pt x="125" y="72"/>
                  </a:lnTo>
                  <a:lnTo>
                    <a:pt x="125" y="72"/>
                  </a:lnTo>
                  <a:lnTo>
                    <a:pt x="127" y="72"/>
                  </a:lnTo>
                  <a:lnTo>
                    <a:pt x="127" y="72"/>
                  </a:lnTo>
                  <a:lnTo>
                    <a:pt x="129" y="73"/>
                  </a:lnTo>
                  <a:lnTo>
                    <a:pt x="130" y="73"/>
                  </a:lnTo>
                  <a:lnTo>
                    <a:pt x="130" y="73"/>
                  </a:lnTo>
                  <a:lnTo>
                    <a:pt x="129" y="74"/>
                  </a:lnTo>
                  <a:lnTo>
                    <a:pt x="127" y="74"/>
                  </a:lnTo>
                  <a:lnTo>
                    <a:pt x="125" y="74"/>
                  </a:lnTo>
                  <a:lnTo>
                    <a:pt x="125" y="74"/>
                  </a:lnTo>
                  <a:lnTo>
                    <a:pt x="124" y="74"/>
                  </a:lnTo>
                  <a:lnTo>
                    <a:pt x="123" y="74"/>
                  </a:lnTo>
                  <a:lnTo>
                    <a:pt x="122" y="74"/>
                  </a:lnTo>
                  <a:lnTo>
                    <a:pt x="122" y="75"/>
                  </a:lnTo>
                  <a:lnTo>
                    <a:pt x="121" y="75"/>
                  </a:lnTo>
                  <a:lnTo>
                    <a:pt x="121" y="76"/>
                  </a:lnTo>
                  <a:lnTo>
                    <a:pt x="120" y="77"/>
                  </a:lnTo>
                  <a:lnTo>
                    <a:pt x="120" y="77"/>
                  </a:lnTo>
                  <a:lnTo>
                    <a:pt x="121" y="78"/>
                  </a:lnTo>
                  <a:lnTo>
                    <a:pt x="121" y="78"/>
                  </a:lnTo>
                  <a:lnTo>
                    <a:pt x="123" y="78"/>
                  </a:lnTo>
                  <a:lnTo>
                    <a:pt x="124" y="78"/>
                  </a:lnTo>
                  <a:lnTo>
                    <a:pt x="124" y="78"/>
                  </a:lnTo>
                  <a:lnTo>
                    <a:pt x="123" y="79"/>
                  </a:lnTo>
                  <a:lnTo>
                    <a:pt x="123" y="80"/>
                  </a:lnTo>
                  <a:lnTo>
                    <a:pt x="123" y="80"/>
                  </a:lnTo>
                  <a:lnTo>
                    <a:pt x="125" y="81"/>
                  </a:lnTo>
                  <a:lnTo>
                    <a:pt x="125" y="81"/>
                  </a:lnTo>
                  <a:lnTo>
                    <a:pt x="125" y="81"/>
                  </a:lnTo>
                  <a:lnTo>
                    <a:pt x="125" y="80"/>
                  </a:lnTo>
                  <a:lnTo>
                    <a:pt x="125" y="80"/>
                  </a:lnTo>
                  <a:lnTo>
                    <a:pt x="126" y="80"/>
                  </a:lnTo>
                  <a:lnTo>
                    <a:pt x="126" y="81"/>
                  </a:lnTo>
                  <a:lnTo>
                    <a:pt x="126" y="81"/>
                  </a:lnTo>
                  <a:lnTo>
                    <a:pt x="126" y="81"/>
                  </a:lnTo>
                  <a:lnTo>
                    <a:pt x="126" y="82"/>
                  </a:lnTo>
                  <a:lnTo>
                    <a:pt x="125" y="83"/>
                  </a:lnTo>
                  <a:lnTo>
                    <a:pt x="127" y="83"/>
                  </a:lnTo>
                  <a:lnTo>
                    <a:pt x="127" y="83"/>
                  </a:lnTo>
                  <a:lnTo>
                    <a:pt x="127" y="83"/>
                  </a:lnTo>
                  <a:lnTo>
                    <a:pt x="127" y="84"/>
                  </a:lnTo>
                  <a:lnTo>
                    <a:pt x="127" y="84"/>
                  </a:lnTo>
                  <a:lnTo>
                    <a:pt x="127" y="84"/>
                  </a:lnTo>
                  <a:lnTo>
                    <a:pt x="126" y="84"/>
                  </a:lnTo>
                  <a:lnTo>
                    <a:pt x="127" y="85"/>
                  </a:lnTo>
                  <a:lnTo>
                    <a:pt x="127" y="85"/>
                  </a:lnTo>
                  <a:lnTo>
                    <a:pt x="127" y="86"/>
                  </a:lnTo>
                  <a:lnTo>
                    <a:pt x="127" y="86"/>
                  </a:lnTo>
                  <a:lnTo>
                    <a:pt x="127" y="87"/>
                  </a:lnTo>
                  <a:lnTo>
                    <a:pt x="127" y="88"/>
                  </a:lnTo>
                  <a:lnTo>
                    <a:pt x="127" y="89"/>
                  </a:lnTo>
                  <a:lnTo>
                    <a:pt x="126" y="91"/>
                  </a:lnTo>
                  <a:lnTo>
                    <a:pt x="126" y="92"/>
                  </a:lnTo>
                  <a:lnTo>
                    <a:pt x="124" y="94"/>
                  </a:lnTo>
                  <a:lnTo>
                    <a:pt x="124" y="95"/>
                  </a:lnTo>
                  <a:lnTo>
                    <a:pt x="123" y="95"/>
                  </a:lnTo>
                  <a:lnTo>
                    <a:pt x="122" y="96"/>
                  </a:lnTo>
                  <a:lnTo>
                    <a:pt x="121" y="96"/>
                  </a:lnTo>
                  <a:lnTo>
                    <a:pt x="119" y="96"/>
                  </a:lnTo>
                  <a:lnTo>
                    <a:pt x="112" y="97"/>
                  </a:lnTo>
                  <a:lnTo>
                    <a:pt x="109" y="97"/>
                  </a:lnTo>
                  <a:lnTo>
                    <a:pt x="108" y="97"/>
                  </a:lnTo>
                  <a:lnTo>
                    <a:pt x="107" y="98"/>
                  </a:lnTo>
                  <a:lnTo>
                    <a:pt x="106" y="99"/>
                  </a:lnTo>
                  <a:lnTo>
                    <a:pt x="106" y="100"/>
                  </a:lnTo>
                  <a:lnTo>
                    <a:pt x="106" y="100"/>
                  </a:lnTo>
                  <a:lnTo>
                    <a:pt x="106" y="101"/>
                  </a:lnTo>
                  <a:lnTo>
                    <a:pt x="104" y="101"/>
                  </a:lnTo>
                  <a:lnTo>
                    <a:pt x="103" y="102"/>
                  </a:lnTo>
                  <a:lnTo>
                    <a:pt x="102" y="102"/>
                  </a:lnTo>
                  <a:lnTo>
                    <a:pt x="101" y="104"/>
                  </a:lnTo>
                  <a:lnTo>
                    <a:pt x="99" y="104"/>
                  </a:lnTo>
                  <a:lnTo>
                    <a:pt x="99" y="104"/>
                  </a:lnTo>
                  <a:lnTo>
                    <a:pt x="98" y="104"/>
                  </a:lnTo>
                  <a:lnTo>
                    <a:pt x="97" y="104"/>
                  </a:lnTo>
                  <a:lnTo>
                    <a:pt x="97" y="103"/>
                  </a:lnTo>
                  <a:lnTo>
                    <a:pt x="97" y="103"/>
                  </a:lnTo>
                  <a:lnTo>
                    <a:pt x="97" y="103"/>
                  </a:lnTo>
                  <a:lnTo>
                    <a:pt x="97" y="103"/>
                  </a:lnTo>
                  <a:lnTo>
                    <a:pt x="98" y="103"/>
                  </a:lnTo>
                  <a:lnTo>
                    <a:pt x="98" y="102"/>
                  </a:lnTo>
                  <a:lnTo>
                    <a:pt x="96" y="102"/>
                  </a:lnTo>
                  <a:lnTo>
                    <a:pt x="95" y="102"/>
                  </a:lnTo>
                  <a:lnTo>
                    <a:pt x="94" y="102"/>
                  </a:lnTo>
                  <a:lnTo>
                    <a:pt x="93" y="102"/>
                  </a:lnTo>
                  <a:lnTo>
                    <a:pt x="92" y="102"/>
                  </a:lnTo>
                  <a:lnTo>
                    <a:pt x="92" y="102"/>
                  </a:lnTo>
                  <a:lnTo>
                    <a:pt x="93" y="100"/>
                  </a:lnTo>
                  <a:lnTo>
                    <a:pt x="93" y="100"/>
                  </a:lnTo>
                  <a:lnTo>
                    <a:pt x="92" y="99"/>
                  </a:lnTo>
                  <a:lnTo>
                    <a:pt x="92" y="99"/>
                  </a:lnTo>
                  <a:lnTo>
                    <a:pt x="92" y="99"/>
                  </a:lnTo>
                  <a:lnTo>
                    <a:pt x="90" y="98"/>
                  </a:lnTo>
                  <a:lnTo>
                    <a:pt x="90" y="98"/>
                  </a:lnTo>
                  <a:lnTo>
                    <a:pt x="91" y="98"/>
                  </a:lnTo>
                  <a:lnTo>
                    <a:pt x="90" y="97"/>
                  </a:lnTo>
                  <a:lnTo>
                    <a:pt x="90" y="97"/>
                  </a:lnTo>
                  <a:lnTo>
                    <a:pt x="90" y="97"/>
                  </a:lnTo>
                  <a:lnTo>
                    <a:pt x="91" y="97"/>
                  </a:lnTo>
                  <a:lnTo>
                    <a:pt x="91" y="97"/>
                  </a:lnTo>
                  <a:lnTo>
                    <a:pt x="89" y="96"/>
                  </a:lnTo>
                  <a:lnTo>
                    <a:pt x="89" y="96"/>
                  </a:lnTo>
                  <a:lnTo>
                    <a:pt x="89" y="97"/>
                  </a:lnTo>
                  <a:lnTo>
                    <a:pt x="87" y="97"/>
                  </a:lnTo>
                  <a:lnTo>
                    <a:pt x="87" y="98"/>
                  </a:lnTo>
                  <a:lnTo>
                    <a:pt x="85" y="98"/>
                  </a:lnTo>
                  <a:lnTo>
                    <a:pt x="84" y="99"/>
                  </a:lnTo>
                  <a:lnTo>
                    <a:pt x="84" y="99"/>
                  </a:lnTo>
                  <a:lnTo>
                    <a:pt x="82" y="98"/>
                  </a:lnTo>
                  <a:lnTo>
                    <a:pt x="82" y="97"/>
                  </a:lnTo>
                  <a:lnTo>
                    <a:pt x="80" y="97"/>
                  </a:lnTo>
                  <a:lnTo>
                    <a:pt x="80" y="97"/>
                  </a:lnTo>
                  <a:lnTo>
                    <a:pt x="78" y="99"/>
                  </a:lnTo>
                  <a:lnTo>
                    <a:pt x="77" y="99"/>
                  </a:lnTo>
                  <a:lnTo>
                    <a:pt x="76" y="100"/>
                  </a:lnTo>
                  <a:lnTo>
                    <a:pt x="74" y="101"/>
                  </a:lnTo>
                  <a:lnTo>
                    <a:pt x="74" y="102"/>
                  </a:lnTo>
                  <a:lnTo>
                    <a:pt x="72" y="103"/>
                  </a:lnTo>
                  <a:lnTo>
                    <a:pt x="72" y="103"/>
                  </a:lnTo>
                  <a:lnTo>
                    <a:pt x="70" y="102"/>
                  </a:lnTo>
                  <a:lnTo>
                    <a:pt x="68" y="102"/>
                  </a:lnTo>
                  <a:lnTo>
                    <a:pt x="65" y="102"/>
                  </a:lnTo>
                  <a:lnTo>
                    <a:pt x="64" y="102"/>
                  </a:lnTo>
                  <a:lnTo>
                    <a:pt x="63" y="102"/>
                  </a:lnTo>
                  <a:lnTo>
                    <a:pt x="62" y="102"/>
                  </a:lnTo>
                  <a:lnTo>
                    <a:pt x="58" y="102"/>
                  </a:lnTo>
                  <a:lnTo>
                    <a:pt x="56" y="102"/>
                  </a:lnTo>
                  <a:lnTo>
                    <a:pt x="54" y="102"/>
                  </a:lnTo>
                  <a:lnTo>
                    <a:pt x="54" y="102"/>
                  </a:lnTo>
                  <a:lnTo>
                    <a:pt x="53" y="102"/>
                  </a:lnTo>
                  <a:lnTo>
                    <a:pt x="53" y="102"/>
                  </a:lnTo>
                  <a:lnTo>
                    <a:pt x="52" y="102"/>
                  </a:lnTo>
                  <a:lnTo>
                    <a:pt x="51" y="101"/>
                  </a:lnTo>
                  <a:lnTo>
                    <a:pt x="51" y="101"/>
                  </a:lnTo>
                  <a:lnTo>
                    <a:pt x="51" y="100"/>
                  </a:lnTo>
                  <a:lnTo>
                    <a:pt x="51" y="100"/>
                  </a:lnTo>
                  <a:lnTo>
                    <a:pt x="53" y="100"/>
                  </a:lnTo>
                  <a:lnTo>
                    <a:pt x="54" y="100"/>
                  </a:lnTo>
                  <a:lnTo>
                    <a:pt x="54" y="100"/>
                  </a:lnTo>
                  <a:lnTo>
                    <a:pt x="55" y="100"/>
                  </a:lnTo>
                  <a:lnTo>
                    <a:pt x="55" y="99"/>
                  </a:lnTo>
                  <a:lnTo>
                    <a:pt x="55" y="99"/>
                  </a:lnTo>
                  <a:lnTo>
                    <a:pt x="54" y="99"/>
                  </a:lnTo>
                  <a:lnTo>
                    <a:pt x="53" y="99"/>
                  </a:lnTo>
                  <a:lnTo>
                    <a:pt x="51" y="99"/>
                  </a:lnTo>
                  <a:lnTo>
                    <a:pt x="50" y="99"/>
                  </a:lnTo>
                  <a:lnTo>
                    <a:pt x="50" y="99"/>
                  </a:lnTo>
                  <a:lnTo>
                    <a:pt x="48" y="99"/>
                  </a:lnTo>
                  <a:lnTo>
                    <a:pt x="47" y="99"/>
                  </a:lnTo>
                  <a:lnTo>
                    <a:pt x="46" y="100"/>
                  </a:lnTo>
                  <a:lnTo>
                    <a:pt x="45" y="100"/>
                  </a:lnTo>
                  <a:lnTo>
                    <a:pt x="45" y="99"/>
                  </a:lnTo>
                  <a:lnTo>
                    <a:pt x="46" y="99"/>
                  </a:lnTo>
                  <a:lnTo>
                    <a:pt x="44" y="99"/>
                  </a:lnTo>
                  <a:lnTo>
                    <a:pt x="44" y="99"/>
                  </a:lnTo>
                  <a:lnTo>
                    <a:pt x="43" y="99"/>
                  </a:lnTo>
                  <a:lnTo>
                    <a:pt x="43" y="98"/>
                  </a:lnTo>
                  <a:lnTo>
                    <a:pt x="43" y="97"/>
                  </a:lnTo>
                  <a:lnTo>
                    <a:pt x="42" y="97"/>
                  </a:lnTo>
                  <a:lnTo>
                    <a:pt x="42" y="97"/>
                  </a:lnTo>
                  <a:lnTo>
                    <a:pt x="42" y="97"/>
                  </a:lnTo>
                  <a:lnTo>
                    <a:pt x="41" y="97"/>
                  </a:lnTo>
                  <a:lnTo>
                    <a:pt x="40" y="97"/>
                  </a:lnTo>
                  <a:lnTo>
                    <a:pt x="40" y="97"/>
                  </a:lnTo>
                  <a:lnTo>
                    <a:pt x="41" y="96"/>
                  </a:lnTo>
                  <a:lnTo>
                    <a:pt x="43" y="96"/>
                  </a:lnTo>
                  <a:lnTo>
                    <a:pt x="43" y="95"/>
                  </a:lnTo>
                  <a:lnTo>
                    <a:pt x="43" y="94"/>
                  </a:lnTo>
                  <a:lnTo>
                    <a:pt x="43" y="94"/>
                  </a:lnTo>
                  <a:lnTo>
                    <a:pt x="42" y="94"/>
                  </a:lnTo>
                  <a:lnTo>
                    <a:pt x="43" y="94"/>
                  </a:lnTo>
                  <a:lnTo>
                    <a:pt x="43" y="94"/>
                  </a:lnTo>
                  <a:lnTo>
                    <a:pt x="45" y="94"/>
                  </a:lnTo>
                  <a:lnTo>
                    <a:pt x="46" y="94"/>
                  </a:lnTo>
                  <a:lnTo>
                    <a:pt x="46" y="94"/>
                  </a:lnTo>
                  <a:lnTo>
                    <a:pt x="46" y="93"/>
                  </a:lnTo>
                  <a:lnTo>
                    <a:pt x="46" y="94"/>
                  </a:lnTo>
                  <a:lnTo>
                    <a:pt x="47" y="94"/>
                  </a:lnTo>
                  <a:lnTo>
                    <a:pt x="48" y="94"/>
                  </a:lnTo>
                  <a:lnTo>
                    <a:pt x="48" y="94"/>
                  </a:lnTo>
                  <a:lnTo>
                    <a:pt x="48" y="94"/>
                  </a:lnTo>
                  <a:lnTo>
                    <a:pt x="49" y="94"/>
                  </a:lnTo>
                  <a:lnTo>
                    <a:pt x="49" y="94"/>
                  </a:lnTo>
                  <a:lnTo>
                    <a:pt x="49" y="94"/>
                  </a:lnTo>
                  <a:lnTo>
                    <a:pt x="48" y="94"/>
                  </a:lnTo>
                  <a:lnTo>
                    <a:pt x="48" y="94"/>
                  </a:lnTo>
                  <a:lnTo>
                    <a:pt x="50" y="93"/>
                  </a:lnTo>
                  <a:lnTo>
                    <a:pt x="50" y="93"/>
                  </a:lnTo>
                  <a:lnTo>
                    <a:pt x="50" y="93"/>
                  </a:lnTo>
                  <a:lnTo>
                    <a:pt x="49" y="93"/>
                  </a:lnTo>
                  <a:lnTo>
                    <a:pt x="47" y="93"/>
                  </a:lnTo>
                  <a:lnTo>
                    <a:pt x="46" y="93"/>
                  </a:lnTo>
                  <a:lnTo>
                    <a:pt x="46" y="92"/>
                  </a:lnTo>
                  <a:lnTo>
                    <a:pt x="47" y="93"/>
                  </a:lnTo>
                  <a:lnTo>
                    <a:pt x="49" y="92"/>
                  </a:lnTo>
                  <a:lnTo>
                    <a:pt x="49" y="92"/>
                  </a:lnTo>
                  <a:lnTo>
                    <a:pt x="49" y="91"/>
                  </a:lnTo>
                  <a:lnTo>
                    <a:pt x="47" y="91"/>
                  </a:lnTo>
                  <a:lnTo>
                    <a:pt x="47" y="91"/>
                  </a:lnTo>
                  <a:lnTo>
                    <a:pt x="47" y="91"/>
                  </a:lnTo>
                  <a:lnTo>
                    <a:pt x="47" y="90"/>
                  </a:lnTo>
                  <a:lnTo>
                    <a:pt x="46" y="90"/>
                  </a:lnTo>
                  <a:lnTo>
                    <a:pt x="46" y="90"/>
                  </a:lnTo>
                  <a:lnTo>
                    <a:pt x="46" y="89"/>
                  </a:lnTo>
                  <a:lnTo>
                    <a:pt x="47" y="89"/>
                  </a:lnTo>
                  <a:lnTo>
                    <a:pt x="47" y="88"/>
                  </a:lnTo>
                  <a:lnTo>
                    <a:pt x="46" y="87"/>
                  </a:lnTo>
                  <a:lnTo>
                    <a:pt x="46" y="88"/>
                  </a:lnTo>
                  <a:lnTo>
                    <a:pt x="45" y="88"/>
                  </a:lnTo>
                  <a:lnTo>
                    <a:pt x="44" y="87"/>
                  </a:lnTo>
                  <a:lnTo>
                    <a:pt x="44" y="87"/>
                  </a:lnTo>
                  <a:lnTo>
                    <a:pt x="44" y="87"/>
                  </a:lnTo>
                  <a:lnTo>
                    <a:pt x="41" y="88"/>
                  </a:lnTo>
                  <a:lnTo>
                    <a:pt x="41" y="87"/>
                  </a:lnTo>
                  <a:lnTo>
                    <a:pt x="40" y="87"/>
                  </a:lnTo>
                  <a:lnTo>
                    <a:pt x="37" y="86"/>
                  </a:lnTo>
                  <a:lnTo>
                    <a:pt x="36" y="86"/>
                  </a:lnTo>
                  <a:lnTo>
                    <a:pt x="36" y="86"/>
                  </a:lnTo>
                  <a:lnTo>
                    <a:pt x="35" y="86"/>
                  </a:lnTo>
                  <a:lnTo>
                    <a:pt x="35" y="86"/>
                  </a:lnTo>
                  <a:lnTo>
                    <a:pt x="35" y="85"/>
                  </a:lnTo>
                  <a:lnTo>
                    <a:pt x="35" y="85"/>
                  </a:lnTo>
                  <a:lnTo>
                    <a:pt x="32" y="86"/>
                  </a:lnTo>
                  <a:lnTo>
                    <a:pt x="32" y="85"/>
                  </a:lnTo>
                  <a:lnTo>
                    <a:pt x="32" y="85"/>
                  </a:lnTo>
                  <a:lnTo>
                    <a:pt x="32" y="84"/>
                  </a:lnTo>
                  <a:lnTo>
                    <a:pt x="32" y="84"/>
                  </a:lnTo>
                  <a:lnTo>
                    <a:pt x="31" y="83"/>
                  </a:lnTo>
                  <a:lnTo>
                    <a:pt x="30" y="83"/>
                  </a:lnTo>
                  <a:lnTo>
                    <a:pt x="29" y="83"/>
                  </a:lnTo>
                  <a:lnTo>
                    <a:pt x="27" y="83"/>
                  </a:lnTo>
                  <a:lnTo>
                    <a:pt x="27" y="83"/>
                  </a:lnTo>
                  <a:lnTo>
                    <a:pt x="27" y="83"/>
                  </a:lnTo>
                  <a:lnTo>
                    <a:pt x="27" y="83"/>
                  </a:lnTo>
                  <a:lnTo>
                    <a:pt x="28" y="82"/>
                  </a:lnTo>
                  <a:lnTo>
                    <a:pt x="29" y="81"/>
                  </a:lnTo>
                  <a:lnTo>
                    <a:pt x="28" y="81"/>
                  </a:lnTo>
                  <a:lnTo>
                    <a:pt x="30" y="79"/>
                  </a:lnTo>
                  <a:lnTo>
                    <a:pt x="30" y="79"/>
                  </a:lnTo>
                  <a:lnTo>
                    <a:pt x="30" y="79"/>
                  </a:lnTo>
                  <a:lnTo>
                    <a:pt x="29" y="78"/>
                  </a:lnTo>
                  <a:lnTo>
                    <a:pt x="28" y="78"/>
                  </a:lnTo>
                  <a:lnTo>
                    <a:pt x="28" y="77"/>
                  </a:lnTo>
                  <a:lnTo>
                    <a:pt x="28" y="76"/>
                  </a:lnTo>
                  <a:lnTo>
                    <a:pt x="26" y="76"/>
                  </a:lnTo>
                  <a:lnTo>
                    <a:pt x="25" y="76"/>
                  </a:lnTo>
                  <a:lnTo>
                    <a:pt x="23" y="75"/>
                  </a:lnTo>
                  <a:lnTo>
                    <a:pt x="22" y="75"/>
                  </a:lnTo>
                  <a:lnTo>
                    <a:pt x="22" y="75"/>
                  </a:lnTo>
                  <a:lnTo>
                    <a:pt x="22" y="76"/>
                  </a:lnTo>
                  <a:lnTo>
                    <a:pt x="19" y="77"/>
                  </a:lnTo>
                  <a:lnTo>
                    <a:pt x="18" y="77"/>
                  </a:lnTo>
                  <a:lnTo>
                    <a:pt x="17" y="78"/>
                  </a:lnTo>
                  <a:lnTo>
                    <a:pt x="16" y="78"/>
                  </a:lnTo>
                  <a:lnTo>
                    <a:pt x="14" y="77"/>
                  </a:lnTo>
                  <a:lnTo>
                    <a:pt x="13" y="77"/>
                  </a:lnTo>
                  <a:lnTo>
                    <a:pt x="13" y="77"/>
                  </a:lnTo>
                  <a:lnTo>
                    <a:pt x="13" y="76"/>
                  </a:lnTo>
                  <a:lnTo>
                    <a:pt x="13" y="76"/>
                  </a:lnTo>
                  <a:lnTo>
                    <a:pt x="13" y="76"/>
                  </a:lnTo>
                  <a:lnTo>
                    <a:pt x="13" y="76"/>
                  </a:lnTo>
                  <a:lnTo>
                    <a:pt x="13" y="75"/>
                  </a:lnTo>
                  <a:lnTo>
                    <a:pt x="12" y="74"/>
                  </a:lnTo>
                  <a:lnTo>
                    <a:pt x="12" y="74"/>
                  </a:lnTo>
                  <a:lnTo>
                    <a:pt x="12" y="73"/>
                  </a:lnTo>
                  <a:lnTo>
                    <a:pt x="11" y="72"/>
                  </a:lnTo>
                  <a:lnTo>
                    <a:pt x="11" y="72"/>
                  </a:lnTo>
                  <a:lnTo>
                    <a:pt x="11" y="71"/>
                  </a:lnTo>
                  <a:lnTo>
                    <a:pt x="11" y="71"/>
                  </a:lnTo>
                  <a:lnTo>
                    <a:pt x="10" y="70"/>
                  </a:lnTo>
                  <a:lnTo>
                    <a:pt x="10" y="69"/>
                  </a:lnTo>
                  <a:lnTo>
                    <a:pt x="10" y="68"/>
                  </a:lnTo>
                  <a:lnTo>
                    <a:pt x="10" y="68"/>
                  </a:lnTo>
                  <a:lnTo>
                    <a:pt x="10" y="68"/>
                  </a:lnTo>
                  <a:lnTo>
                    <a:pt x="10" y="67"/>
                  </a:lnTo>
                  <a:lnTo>
                    <a:pt x="11" y="67"/>
                  </a:lnTo>
                  <a:lnTo>
                    <a:pt x="10" y="66"/>
                  </a:lnTo>
                  <a:lnTo>
                    <a:pt x="10" y="65"/>
                  </a:lnTo>
                  <a:lnTo>
                    <a:pt x="10" y="65"/>
                  </a:lnTo>
                  <a:lnTo>
                    <a:pt x="10" y="64"/>
                  </a:lnTo>
                  <a:lnTo>
                    <a:pt x="10" y="64"/>
                  </a:lnTo>
                  <a:lnTo>
                    <a:pt x="11" y="64"/>
                  </a:lnTo>
                  <a:lnTo>
                    <a:pt x="11" y="63"/>
                  </a:lnTo>
                  <a:lnTo>
                    <a:pt x="10" y="62"/>
                  </a:lnTo>
                  <a:lnTo>
                    <a:pt x="9" y="62"/>
                  </a:lnTo>
                  <a:lnTo>
                    <a:pt x="9" y="62"/>
                  </a:lnTo>
                  <a:lnTo>
                    <a:pt x="9" y="61"/>
                  </a:lnTo>
                  <a:lnTo>
                    <a:pt x="9" y="61"/>
                  </a:lnTo>
                  <a:lnTo>
                    <a:pt x="9" y="60"/>
                  </a:lnTo>
                  <a:lnTo>
                    <a:pt x="9" y="60"/>
                  </a:lnTo>
                  <a:lnTo>
                    <a:pt x="9" y="60"/>
                  </a:lnTo>
                  <a:lnTo>
                    <a:pt x="9" y="59"/>
                  </a:lnTo>
                  <a:lnTo>
                    <a:pt x="9" y="59"/>
                  </a:lnTo>
                  <a:lnTo>
                    <a:pt x="9" y="58"/>
                  </a:lnTo>
                  <a:lnTo>
                    <a:pt x="9" y="58"/>
                  </a:lnTo>
                  <a:lnTo>
                    <a:pt x="9" y="57"/>
                  </a:lnTo>
                  <a:lnTo>
                    <a:pt x="9" y="57"/>
                  </a:lnTo>
                  <a:lnTo>
                    <a:pt x="9" y="57"/>
                  </a:lnTo>
                  <a:lnTo>
                    <a:pt x="9" y="56"/>
                  </a:lnTo>
                  <a:lnTo>
                    <a:pt x="9" y="56"/>
                  </a:lnTo>
                  <a:lnTo>
                    <a:pt x="10" y="55"/>
                  </a:lnTo>
                  <a:lnTo>
                    <a:pt x="10" y="54"/>
                  </a:lnTo>
                  <a:lnTo>
                    <a:pt x="10" y="54"/>
                  </a:lnTo>
                  <a:lnTo>
                    <a:pt x="10" y="53"/>
                  </a:lnTo>
                  <a:lnTo>
                    <a:pt x="10" y="53"/>
                  </a:lnTo>
                  <a:lnTo>
                    <a:pt x="11" y="53"/>
                  </a:lnTo>
                  <a:lnTo>
                    <a:pt x="13" y="52"/>
                  </a:lnTo>
                  <a:lnTo>
                    <a:pt x="11" y="52"/>
                  </a:lnTo>
                  <a:lnTo>
                    <a:pt x="11" y="51"/>
                  </a:lnTo>
                  <a:lnTo>
                    <a:pt x="11" y="51"/>
                  </a:lnTo>
                  <a:lnTo>
                    <a:pt x="11" y="51"/>
                  </a:lnTo>
                  <a:lnTo>
                    <a:pt x="11" y="52"/>
                  </a:lnTo>
                  <a:lnTo>
                    <a:pt x="10" y="51"/>
                  </a:lnTo>
                  <a:lnTo>
                    <a:pt x="10" y="51"/>
                  </a:lnTo>
                  <a:lnTo>
                    <a:pt x="10" y="51"/>
                  </a:lnTo>
                  <a:lnTo>
                    <a:pt x="9" y="51"/>
                  </a:lnTo>
                  <a:lnTo>
                    <a:pt x="9" y="51"/>
                  </a:lnTo>
                  <a:lnTo>
                    <a:pt x="10" y="51"/>
                  </a:lnTo>
                  <a:lnTo>
                    <a:pt x="11" y="51"/>
                  </a:lnTo>
                  <a:lnTo>
                    <a:pt x="11" y="50"/>
                  </a:lnTo>
                  <a:lnTo>
                    <a:pt x="11" y="49"/>
                  </a:lnTo>
                  <a:lnTo>
                    <a:pt x="11" y="49"/>
                  </a:lnTo>
                  <a:lnTo>
                    <a:pt x="11" y="49"/>
                  </a:lnTo>
                  <a:lnTo>
                    <a:pt x="11" y="49"/>
                  </a:lnTo>
                  <a:lnTo>
                    <a:pt x="12" y="48"/>
                  </a:lnTo>
                  <a:lnTo>
                    <a:pt x="12" y="48"/>
                  </a:lnTo>
                  <a:lnTo>
                    <a:pt x="12" y="47"/>
                  </a:lnTo>
                  <a:lnTo>
                    <a:pt x="11" y="47"/>
                  </a:lnTo>
                  <a:lnTo>
                    <a:pt x="11" y="47"/>
                  </a:lnTo>
                  <a:lnTo>
                    <a:pt x="10" y="47"/>
                  </a:lnTo>
                  <a:lnTo>
                    <a:pt x="10" y="47"/>
                  </a:lnTo>
                  <a:lnTo>
                    <a:pt x="9" y="46"/>
                  </a:lnTo>
                  <a:lnTo>
                    <a:pt x="9" y="46"/>
                  </a:lnTo>
                  <a:lnTo>
                    <a:pt x="8" y="46"/>
                  </a:lnTo>
                  <a:lnTo>
                    <a:pt x="7" y="46"/>
                  </a:lnTo>
                  <a:lnTo>
                    <a:pt x="7" y="45"/>
                  </a:lnTo>
                  <a:lnTo>
                    <a:pt x="8" y="45"/>
                  </a:lnTo>
                  <a:lnTo>
                    <a:pt x="8" y="45"/>
                  </a:lnTo>
                  <a:lnTo>
                    <a:pt x="9" y="45"/>
                  </a:lnTo>
                  <a:lnTo>
                    <a:pt x="9" y="44"/>
                  </a:lnTo>
                  <a:lnTo>
                    <a:pt x="9" y="44"/>
                  </a:lnTo>
                  <a:lnTo>
                    <a:pt x="10" y="44"/>
                  </a:lnTo>
                  <a:lnTo>
                    <a:pt x="10" y="44"/>
                  </a:lnTo>
                  <a:lnTo>
                    <a:pt x="11" y="44"/>
                  </a:lnTo>
                  <a:lnTo>
                    <a:pt x="11" y="44"/>
                  </a:lnTo>
                  <a:lnTo>
                    <a:pt x="11" y="45"/>
                  </a:lnTo>
                  <a:lnTo>
                    <a:pt x="11" y="45"/>
                  </a:lnTo>
                  <a:lnTo>
                    <a:pt x="12" y="44"/>
                  </a:lnTo>
                  <a:lnTo>
                    <a:pt x="12" y="44"/>
                  </a:lnTo>
                  <a:lnTo>
                    <a:pt x="12" y="43"/>
                  </a:lnTo>
                  <a:lnTo>
                    <a:pt x="13" y="42"/>
                  </a:lnTo>
                  <a:lnTo>
                    <a:pt x="13" y="42"/>
                  </a:lnTo>
                  <a:lnTo>
                    <a:pt x="12" y="42"/>
                  </a:lnTo>
                  <a:lnTo>
                    <a:pt x="12" y="41"/>
                  </a:lnTo>
                  <a:lnTo>
                    <a:pt x="12" y="41"/>
                  </a:lnTo>
                  <a:lnTo>
                    <a:pt x="12" y="40"/>
                  </a:lnTo>
                  <a:lnTo>
                    <a:pt x="12" y="40"/>
                  </a:lnTo>
                  <a:lnTo>
                    <a:pt x="11" y="39"/>
                  </a:lnTo>
                  <a:lnTo>
                    <a:pt x="11" y="38"/>
                  </a:lnTo>
                  <a:lnTo>
                    <a:pt x="11" y="37"/>
                  </a:lnTo>
                  <a:lnTo>
                    <a:pt x="10" y="37"/>
                  </a:lnTo>
                  <a:lnTo>
                    <a:pt x="9" y="37"/>
                  </a:lnTo>
                  <a:lnTo>
                    <a:pt x="7" y="37"/>
                  </a:lnTo>
                  <a:lnTo>
                    <a:pt x="4" y="37"/>
                  </a:lnTo>
                  <a:lnTo>
                    <a:pt x="4" y="37"/>
                  </a:lnTo>
                  <a:lnTo>
                    <a:pt x="2" y="36"/>
                  </a:lnTo>
                  <a:lnTo>
                    <a:pt x="2" y="36"/>
                  </a:lnTo>
                  <a:lnTo>
                    <a:pt x="2" y="35"/>
                  </a:lnTo>
                  <a:lnTo>
                    <a:pt x="2" y="35"/>
                  </a:lnTo>
                  <a:lnTo>
                    <a:pt x="1" y="35"/>
                  </a:lnTo>
                  <a:lnTo>
                    <a:pt x="0" y="34"/>
                  </a:lnTo>
                  <a:lnTo>
                    <a:pt x="0" y="34"/>
                  </a:lnTo>
                  <a:lnTo>
                    <a:pt x="1" y="34"/>
                  </a:lnTo>
                  <a:lnTo>
                    <a:pt x="1" y="33"/>
                  </a:lnTo>
                  <a:lnTo>
                    <a:pt x="1" y="33"/>
                  </a:lnTo>
                  <a:lnTo>
                    <a:pt x="1" y="32"/>
                  </a:lnTo>
                  <a:lnTo>
                    <a:pt x="2" y="32"/>
                  </a:lnTo>
                  <a:lnTo>
                    <a:pt x="5" y="33"/>
                  </a:lnTo>
                  <a:lnTo>
                    <a:pt x="5" y="33"/>
                  </a:lnTo>
                  <a:lnTo>
                    <a:pt x="6" y="34"/>
                  </a:lnTo>
                  <a:lnTo>
                    <a:pt x="7" y="35"/>
                  </a:lnTo>
                  <a:lnTo>
                    <a:pt x="7" y="34"/>
                  </a:lnTo>
                  <a:lnTo>
                    <a:pt x="7" y="33"/>
                  </a:lnTo>
                  <a:lnTo>
                    <a:pt x="8" y="33"/>
                  </a:lnTo>
                  <a:lnTo>
                    <a:pt x="9" y="33"/>
                  </a:lnTo>
                  <a:lnTo>
                    <a:pt x="10" y="33"/>
                  </a:lnTo>
                  <a:lnTo>
                    <a:pt x="11" y="33"/>
                  </a:lnTo>
                  <a:lnTo>
                    <a:pt x="11" y="33"/>
                  </a:lnTo>
                  <a:lnTo>
                    <a:pt x="12" y="32"/>
                  </a:lnTo>
                  <a:lnTo>
                    <a:pt x="12" y="32"/>
                  </a:lnTo>
                  <a:lnTo>
                    <a:pt x="12" y="32"/>
                  </a:lnTo>
                  <a:lnTo>
                    <a:pt x="12" y="32"/>
                  </a:lnTo>
                  <a:lnTo>
                    <a:pt x="12" y="31"/>
                  </a:lnTo>
                  <a:lnTo>
                    <a:pt x="13" y="31"/>
                  </a:lnTo>
                  <a:lnTo>
                    <a:pt x="13" y="30"/>
                  </a:lnTo>
                  <a:lnTo>
                    <a:pt x="14" y="30"/>
                  </a:lnTo>
                  <a:lnTo>
                    <a:pt x="15" y="30"/>
                  </a:lnTo>
                  <a:lnTo>
                    <a:pt x="13" y="30"/>
                  </a:lnTo>
                  <a:lnTo>
                    <a:pt x="13" y="29"/>
                  </a:lnTo>
                  <a:lnTo>
                    <a:pt x="13" y="29"/>
                  </a:lnTo>
                  <a:lnTo>
                    <a:pt x="13" y="28"/>
                  </a:lnTo>
                  <a:lnTo>
                    <a:pt x="12" y="28"/>
                  </a:lnTo>
                  <a:lnTo>
                    <a:pt x="11" y="28"/>
                  </a:lnTo>
                  <a:lnTo>
                    <a:pt x="11" y="28"/>
                  </a:lnTo>
                  <a:lnTo>
                    <a:pt x="12" y="27"/>
                  </a:lnTo>
                  <a:lnTo>
                    <a:pt x="12" y="27"/>
                  </a:lnTo>
                  <a:lnTo>
                    <a:pt x="13" y="27"/>
                  </a:lnTo>
                  <a:lnTo>
                    <a:pt x="13" y="27"/>
                  </a:lnTo>
                  <a:lnTo>
                    <a:pt x="14" y="27"/>
                  </a:lnTo>
                  <a:lnTo>
                    <a:pt x="15" y="26"/>
                  </a:lnTo>
                  <a:lnTo>
                    <a:pt x="15" y="26"/>
                  </a:lnTo>
                  <a:lnTo>
                    <a:pt x="16" y="26"/>
                  </a:lnTo>
                  <a:lnTo>
                    <a:pt x="16" y="26"/>
                  </a:lnTo>
                  <a:lnTo>
                    <a:pt x="17" y="26"/>
                  </a:lnTo>
                  <a:lnTo>
                    <a:pt x="17" y="25"/>
                  </a:lnTo>
                  <a:lnTo>
                    <a:pt x="17" y="25"/>
                  </a:lnTo>
                  <a:lnTo>
                    <a:pt x="17" y="25"/>
                  </a:lnTo>
                  <a:lnTo>
                    <a:pt x="17" y="25"/>
                  </a:lnTo>
                  <a:lnTo>
                    <a:pt x="17" y="24"/>
                  </a:lnTo>
                  <a:lnTo>
                    <a:pt x="16" y="23"/>
                  </a:lnTo>
                  <a:lnTo>
                    <a:pt x="14" y="23"/>
                  </a:lnTo>
                  <a:lnTo>
                    <a:pt x="13" y="23"/>
                  </a:lnTo>
                  <a:lnTo>
                    <a:pt x="13" y="23"/>
                  </a:lnTo>
                  <a:lnTo>
                    <a:pt x="13" y="23"/>
                  </a:lnTo>
                  <a:lnTo>
                    <a:pt x="12" y="23"/>
                  </a:lnTo>
                  <a:lnTo>
                    <a:pt x="12" y="23"/>
                  </a:lnTo>
                  <a:lnTo>
                    <a:pt x="12" y="23"/>
                  </a:lnTo>
                  <a:lnTo>
                    <a:pt x="12" y="22"/>
                  </a:lnTo>
                  <a:lnTo>
                    <a:pt x="14" y="22"/>
                  </a:lnTo>
                  <a:lnTo>
                    <a:pt x="14" y="21"/>
                  </a:lnTo>
                  <a:lnTo>
                    <a:pt x="14" y="21"/>
                  </a:lnTo>
                  <a:lnTo>
                    <a:pt x="15" y="21"/>
                  </a:lnTo>
                  <a:lnTo>
                    <a:pt x="15" y="20"/>
                  </a:lnTo>
                  <a:lnTo>
                    <a:pt x="15" y="20"/>
                  </a:lnTo>
                  <a:lnTo>
                    <a:pt x="14" y="19"/>
                  </a:lnTo>
                  <a:lnTo>
                    <a:pt x="14" y="18"/>
                  </a:lnTo>
                  <a:lnTo>
                    <a:pt x="14" y="18"/>
                  </a:lnTo>
                  <a:lnTo>
                    <a:pt x="13" y="18"/>
                  </a:lnTo>
                  <a:lnTo>
                    <a:pt x="13" y="18"/>
                  </a:lnTo>
                  <a:lnTo>
                    <a:pt x="13" y="17"/>
                  </a:lnTo>
                  <a:lnTo>
                    <a:pt x="13" y="17"/>
                  </a:lnTo>
                  <a:lnTo>
                    <a:pt x="14" y="16"/>
                  </a:lnTo>
                  <a:lnTo>
                    <a:pt x="14" y="16"/>
                  </a:lnTo>
                  <a:lnTo>
                    <a:pt x="15" y="16"/>
                  </a:lnTo>
                  <a:lnTo>
                    <a:pt x="15" y="16"/>
                  </a:lnTo>
                  <a:lnTo>
                    <a:pt x="16" y="16"/>
                  </a:lnTo>
                  <a:lnTo>
                    <a:pt x="16" y="15"/>
                  </a:lnTo>
                  <a:lnTo>
                    <a:pt x="17" y="15"/>
                  </a:lnTo>
                  <a:lnTo>
                    <a:pt x="18" y="15"/>
                  </a:lnTo>
                  <a:lnTo>
                    <a:pt x="19" y="15"/>
                  </a:lnTo>
                  <a:lnTo>
                    <a:pt x="20" y="14"/>
                  </a:lnTo>
                  <a:lnTo>
                    <a:pt x="20" y="14"/>
                  </a:lnTo>
                  <a:lnTo>
                    <a:pt x="21" y="14"/>
                  </a:lnTo>
                  <a:lnTo>
                    <a:pt x="21" y="14"/>
                  </a:lnTo>
                  <a:lnTo>
                    <a:pt x="22" y="14"/>
                  </a:lnTo>
                  <a:lnTo>
                    <a:pt x="22" y="14"/>
                  </a:lnTo>
                  <a:lnTo>
                    <a:pt x="23" y="14"/>
                  </a:lnTo>
                  <a:lnTo>
                    <a:pt x="26" y="15"/>
                  </a:lnTo>
                  <a:lnTo>
                    <a:pt x="27" y="14"/>
                  </a:lnTo>
                  <a:lnTo>
                    <a:pt x="27" y="14"/>
                  </a:lnTo>
                  <a:lnTo>
                    <a:pt x="27" y="13"/>
                  </a:lnTo>
                  <a:lnTo>
                    <a:pt x="28" y="13"/>
                  </a:lnTo>
                  <a:lnTo>
                    <a:pt x="31" y="14"/>
                  </a:lnTo>
                  <a:lnTo>
                    <a:pt x="33" y="15"/>
                  </a:lnTo>
                  <a:lnTo>
                    <a:pt x="34" y="14"/>
                  </a:lnTo>
                  <a:lnTo>
                    <a:pt x="35" y="13"/>
                  </a:lnTo>
                  <a:lnTo>
                    <a:pt x="35" y="13"/>
                  </a:lnTo>
                  <a:lnTo>
                    <a:pt x="35" y="13"/>
                  </a:lnTo>
                  <a:lnTo>
                    <a:pt x="36" y="13"/>
                  </a:lnTo>
                  <a:lnTo>
                    <a:pt x="36" y="14"/>
                  </a:lnTo>
                  <a:lnTo>
                    <a:pt x="36" y="14"/>
                  </a:lnTo>
                  <a:lnTo>
                    <a:pt x="37" y="15"/>
                  </a:lnTo>
                  <a:lnTo>
                    <a:pt x="37" y="15"/>
                  </a:lnTo>
                  <a:lnTo>
                    <a:pt x="38" y="15"/>
                  </a:lnTo>
                  <a:lnTo>
                    <a:pt x="39" y="14"/>
                  </a:lnTo>
                  <a:lnTo>
                    <a:pt x="39" y="14"/>
                  </a:lnTo>
                  <a:lnTo>
                    <a:pt x="41" y="14"/>
                  </a:lnTo>
                  <a:lnTo>
                    <a:pt x="42" y="14"/>
                  </a:lnTo>
                  <a:lnTo>
                    <a:pt x="42" y="14"/>
                  </a:lnTo>
                  <a:lnTo>
                    <a:pt x="43" y="13"/>
                  </a:lnTo>
                  <a:lnTo>
                    <a:pt x="44" y="12"/>
                  </a:lnTo>
                  <a:lnTo>
                    <a:pt x="44" y="11"/>
                  </a:lnTo>
                  <a:lnTo>
                    <a:pt x="46" y="11"/>
                  </a:lnTo>
                  <a:lnTo>
                    <a:pt x="46" y="11"/>
                  </a:lnTo>
                  <a:lnTo>
                    <a:pt x="46" y="12"/>
                  </a:lnTo>
                  <a:lnTo>
                    <a:pt x="46" y="12"/>
                  </a:lnTo>
                  <a:lnTo>
                    <a:pt x="47" y="12"/>
                  </a:lnTo>
                  <a:lnTo>
                    <a:pt x="48" y="12"/>
                  </a:lnTo>
                  <a:lnTo>
                    <a:pt x="49" y="13"/>
                  </a:lnTo>
                  <a:lnTo>
                    <a:pt x="50" y="13"/>
                  </a:lnTo>
                  <a:lnTo>
                    <a:pt x="51" y="13"/>
                  </a:lnTo>
                  <a:lnTo>
                    <a:pt x="51" y="13"/>
                  </a:lnTo>
                  <a:lnTo>
                    <a:pt x="51" y="14"/>
                  </a:lnTo>
                  <a:lnTo>
                    <a:pt x="52" y="14"/>
                  </a:lnTo>
                  <a:lnTo>
                    <a:pt x="52" y="13"/>
                  </a:lnTo>
                  <a:lnTo>
                    <a:pt x="53" y="13"/>
                  </a:lnTo>
                  <a:lnTo>
                    <a:pt x="54" y="13"/>
                  </a:lnTo>
                  <a:lnTo>
                    <a:pt x="54" y="12"/>
                  </a:lnTo>
                  <a:lnTo>
                    <a:pt x="54" y="12"/>
                  </a:lnTo>
                  <a:lnTo>
                    <a:pt x="54" y="11"/>
                  </a:lnTo>
                  <a:lnTo>
                    <a:pt x="53" y="10"/>
                  </a:lnTo>
                  <a:lnTo>
                    <a:pt x="54" y="9"/>
                  </a:lnTo>
                  <a:lnTo>
                    <a:pt x="56" y="9"/>
                  </a:lnTo>
                  <a:lnTo>
                    <a:pt x="56" y="9"/>
                  </a:lnTo>
                  <a:lnTo>
                    <a:pt x="56" y="9"/>
                  </a:lnTo>
                  <a:lnTo>
                    <a:pt x="56" y="9"/>
                  </a:lnTo>
                  <a:lnTo>
                    <a:pt x="56" y="9"/>
                  </a:lnTo>
                  <a:lnTo>
                    <a:pt x="57" y="10"/>
                  </a:lnTo>
                  <a:lnTo>
                    <a:pt x="58" y="10"/>
                  </a:lnTo>
                  <a:lnTo>
                    <a:pt x="59" y="10"/>
                  </a:lnTo>
                  <a:lnTo>
                    <a:pt x="59" y="11"/>
                  </a:lnTo>
                  <a:lnTo>
                    <a:pt x="60" y="11"/>
                  </a:lnTo>
                  <a:lnTo>
                    <a:pt x="60" y="11"/>
                  </a:lnTo>
                  <a:lnTo>
                    <a:pt x="60" y="11"/>
                  </a:lnTo>
                  <a:lnTo>
                    <a:pt x="61" y="11"/>
                  </a:lnTo>
                  <a:lnTo>
                    <a:pt x="62" y="11"/>
                  </a:lnTo>
                  <a:lnTo>
                    <a:pt x="63" y="11"/>
                  </a:lnTo>
                  <a:lnTo>
                    <a:pt x="63" y="11"/>
                  </a:lnTo>
                  <a:lnTo>
                    <a:pt x="64" y="11"/>
                  </a:lnTo>
                  <a:lnTo>
                    <a:pt x="64" y="11"/>
                  </a:lnTo>
                  <a:lnTo>
                    <a:pt x="64" y="12"/>
                  </a:lnTo>
                  <a:lnTo>
                    <a:pt x="64" y="11"/>
                  </a:lnTo>
                  <a:lnTo>
                    <a:pt x="66" y="12"/>
                  </a:lnTo>
                  <a:lnTo>
                    <a:pt x="66" y="11"/>
                  </a:lnTo>
                  <a:lnTo>
                    <a:pt x="66" y="11"/>
                  </a:lnTo>
                  <a:lnTo>
                    <a:pt x="66" y="11"/>
                  </a:lnTo>
                  <a:lnTo>
                    <a:pt x="65" y="10"/>
                  </a:lnTo>
                  <a:lnTo>
                    <a:pt x="65" y="10"/>
                  </a:lnTo>
                  <a:lnTo>
                    <a:pt x="66" y="9"/>
                  </a:lnTo>
                  <a:lnTo>
                    <a:pt x="67" y="9"/>
                  </a:lnTo>
                  <a:lnTo>
                    <a:pt x="67" y="9"/>
                  </a:lnTo>
                  <a:lnTo>
                    <a:pt x="68" y="10"/>
                  </a:lnTo>
                  <a:lnTo>
                    <a:pt x="69" y="9"/>
                  </a:lnTo>
                  <a:lnTo>
                    <a:pt x="69" y="9"/>
                  </a:lnTo>
                  <a:lnTo>
                    <a:pt x="68" y="8"/>
                  </a:lnTo>
                  <a:lnTo>
                    <a:pt x="68" y="7"/>
                  </a:lnTo>
                  <a:lnTo>
                    <a:pt x="68" y="7"/>
                  </a:lnTo>
                  <a:lnTo>
                    <a:pt x="70" y="7"/>
                  </a:lnTo>
                  <a:lnTo>
                    <a:pt x="70" y="6"/>
                  </a:lnTo>
                  <a:lnTo>
                    <a:pt x="70" y="6"/>
                  </a:lnTo>
                  <a:lnTo>
                    <a:pt x="72" y="6"/>
                  </a:lnTo>
                  <a:lnTo>
                    <a:pt x="73" y="6"/>
                  </a:lnTo>
                  <a:lnTo>
                    <a:pt x="73" y="6"/>
                  </a:lnTo>
                  <a:lnTo>
                    <a:pt x="75" y="6"/>
                  </a:lnTo>
                  <a:lnTo>
                    <a:pt x="75" y="6"/>
                  </a:lnTo>
                  <a:lnTo>
                    <a:pt x="75" y="6"/>
                  </a:lnTo>
                  <a:lnTo>
                    <a:pt x="73" y="5"/>
                  </a:lnTo>
                  <a:lnTo>
                    <a:pt x="73" y="4"/>
                  </a:lnTo>
                  <a:lnTo>
                    <a:pt x="73" y="4"/>
                  </a:lnTo>
                  <a:lnTo>
                    <a:pt x="73" y="3"/>
                  </a:lnTo>
                  <a:lnTo>
                    <a:pt x="74" y="3"/>
                  </a:lnTo>
                  <a:lnTo>
                    <a:pt x="75" y="3"/>
                  </a:lnTo>
                  <a:lnTo>
                    <a:pt x="76" y="2"/>
                  </a:lnTo>
                  <a:lnTo>
                    <a:pt x="76" y="2"/>
                  </a:lnTo>
                  <a:lnTo>
                    <a:pt x="77" y="1"/>
                  </a:lnTo>
                  <a:lnTo>
                    <a:pt x="76" y="1"/>
                  </a:lnTo>
                  <a:lnTo>
                    <a:pt x="78" y="0"/>
                  </a:lnTo>
                  <a:lnTo>
                    <a:pt x="78" y="0"/>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44" name="Freeform 1595">
              <a:extLst/>
            </p:cNvPr>
            <p:cNvSpPr>
              <a:spLocks/>
            </p:cNvSpPr>
            <p:nvPr/>
          </p:nvSpPr>
          <p:spPr bwMode="auto">
            <a:xfrm>
              <a:off x="5280750" y="3780409"/>
              <a:ext cx="1799022" cy="1725041"/>
            </a:xfrm>
            <a:custGeom>
              <a:avLst/>
              <a:gdLst/>
              <a:ahLst/>
              <a:cxnLst>
                <a:cxn ang="0">
                  <a:pos x="53" y="6"/>
                </a:cxn>
                <a:cxn ang="0">
                  <a:pos x="56" y="9"/>
                </a:cxn>
                <a:cxn ang="0">
                  <a:pos x="61" y="11"/>
                </a:cxn>
                <a:cxn ang="0">
                  <a:pos x="71" y="13"/>
                </a:cxn>
                <a:cxn ang="0">
                  <a:pos x="73" y="17"/>
                </a:cxn>
                <a:cxn ang="0">
                  <a:pos x="72" y="19"/>
                </a:cxn>
                <a:cxn ang="0">
                  <a:pos x="70" y="18"/>
                </a:cxn>
                <a:cxn ang="0">
                  <a:pos x="67" y="21"/>
                </a:cxn>
                <a:cxn ang="0">
                  <a:pos x="67" y="24"/>
                </a:cxn>
                <a:cxn ang="0">
                  <a:pos x="74" y="24"/>
                </a:cxn>
                <a:cxn ang="0">
                  <a:pos x="75" y="25"/>
                </a:cxn>
                <a:cxn ang="0">
                  <a:pos x="82" y="27"/>
                </a:cxn>
                <a:cxn ang="0">
                  <a:pos x="98" y="26"/>
                </a:cxn>
                <a:cxn ang="0">
                  <a:pos x="109" y="23"/>
                </a:cxn>
                <a:cxn ang="0">
                  <a:pos x="114" y="22"/>
                </a:cxn>
                <a:cxn ang="0">
                  <a:pos x="116" y="27"/>
                </a:cxn>
                <a:cxn ang="0">
                  <a:pos x="121" y="28"/>
                </a:cxn>
                <a:cxn ang="0">
                  <a:pos x="113" y="35"/>
                </a:cxn>
                <a:cxn ang="0">
                  <a:pos x="106" y="41"/>
                </a:cxn>
                <a:cxn ang="0">
                  <a:pos x="94" y="51"/>
                </a:cxn>
                <a:cxn ang="0">
                  <a:pos x="85" y="58"/>
                </a:cxn>
                <a:cxn ang="0">
                  <a:pos x="77" y="68"/>
                </a:cxn>
                <a:cxn ang="0">
                  <a:pos x="82" y="78"/>
                </a:cxn>
                <a:cxn ang="0">
                  <a:pos x="81" y="84"/>
                </a:cxn>
                <a:cxn ang="0">
                  <a:pos x="83" y="84"/>
                </a:cxn>
                <a:cxn ang="0">
                  <a:pos x="86" y="88"/>
                </a:cxn>
                <a:cxn ang="0">
                  <a:pos x="89" y="89"/>
                </a:cxn>
                <a:cxn ang="0">
                  <a:pos x="87" y="93"/>
                </a:cxn>
                <a:cxn ang="0">
                  <a:pos x="79" y="92"/>
                </a:cxn>
                <a:cxn ang="0">
                  <a:pos x="73" y="89"/>
                </a:cxn>
                <a:cxn ang="0">
                  <a:pos x="65" y="88"/>
                </a:cxn>
                <a:cxn ang="0">
                  <a:pos x="55" y="86"/>
                </a:cxn>
                <a:cxn ang="0">
                  <a:pos x="52" y="84"/>
                </a:cxn>
                <a:cxn ang="0">
                  <a:pos x="46" y="81"/>
                </a:cxn>
                <a:cxn ang="0">
                  <a:pos x="42" y="76"/>
                </a:cxn>
                <a:cxn ang="0">
                  <a:pos x="36" y="75"/>
                </a:cxn>
                <a:cxn ang="0">
                  <a:pos x="33" y="75"/>
                </a:cxn>
                <a:cxn ang="0">
                  <a:pos x="30" y="73"/>
                </a:cxn>
                <a:cxn ang="0">
                  <a:pos x="24" y="71"/>
                </a:cxn>
                <a:cxn ang="0">
                  <a:pos x="18" y="72"/>
                </a:cxn>
                <a:cxn ang="0">
                  <a:pos x="13" y="71"/>
                </a:cxn>
                <a:cxn ang="0">
                  <a:pos x="12" y="67"/>
                </a:cxn>
                <a:cxn ang="0">
                  <a:pos x="9" y="63"/>
                </a:cxn>
                <a:cxn ang="0">
                  <a:pos x="9" y="58"/>
                </a:cxn>
                <a:cxn ang="0">
                  <a:pos x="5" y="54"/>
                </a:cxn>
                <a:cxn ang="0">
                  <a:pos x="9" y="51"/>
                </a:cxn>
                <a:cxn ang="0">
                  <a:pos x="7" y="47"/>
                </a:cxn>
                <a:cxn ang="0">
                  <a:pos x="1" y="44"/>
                </a:cxn>
                <a:cxn ang="0">
                  <a:pos x="1" y="39"/>
                </a:cxn>
                <a:cxn ang="0">
                  <a:pos x="2" y="36"/>
                </a:cxn>
                <a:cxn ang="0">
                  <a:pos x="1" y="33"/>
                </a:cxn>
                <a:cxn ang="0">
                  <a:pos x="0" y="29"/>
                </a:cxn>
                <a:cxn ang="0">
                  <a:pos x="4" y="25"/>
                </a:cxn>
                <a:cxn ang="0">
                  <a:pos x="7" y="22"/>
                </a:cxn>
                <a:cxn ang="0">
                  <a:pos x="15" y="17"/>
                </a:cxn>
                <a:cxn ang="0">
                  <a:pos x="29" y="10"/>
                </a:cxn>
                <a:cxn ang="0">
                  <a:pos x="32" y="9"/>
                </a:cxn>
                <a:cxn ang="0">
                  <a:pos x="37" y="2"/>
                </a:cxn>
                <a:cxn ang="0">
                  <a:pos x="43" y="2"/>
                </a:cxn>
              </a:cxnLst>
              <a:rect l="0" t="0" r="r" b="b"/>
              <a:pathLst>
                <a:path w="123" h="94">
                  <a:moveTo>
                    <a:pt x="52" y="1"/>
                  </a:moveTo>
                  <a:lnTo>
                    <a:pt x="52" y="1"/>
                  </a:lnTo>
                  <a:lnTo>
                    <a:pt x="52" y="2"/>
                  </a:lnTo>
                  <a:lnTo>
                    <a:pt x="52" y="3"/>
                  </a:lnTo>
                  <a:lnTo>
                    <a:pt x="53" y="3"/>
                  </a:lnTo>
                  <a:lnTo>
                    <a:pt x="54" y="4"/>
                  </a:lnTo>
                  <a:lnTo>
                    <a:pt x="54" y="4"/>
                  </a:lnTo>
                  <a:lnTo>
                    <a:pt x="54" y="4"/>
                  </a:lnTo>
                  <a:lnTo>
                    <a:pt x="52" y="6"/>
                  </a:lnTo>
                  <a:lnTo>
                    <a:pt x="53" y="6"/>
                  </a:lnTo>
                  <a:lnTo>
                    <a:pt x="52" y="7"/>
                  </a:lnTo>
                  <a:lnTo>
                    <a:pt x="51" y="8"/>
                  </a:lnTo>
                  <a:lnTo>
                    <a:pt x="51" y="8"/>
                  </a:lnTo>
                  <a:lnTo>
                    <a:pt x="51" y="8"/>
                  </a:lnTo>
                  <a:lnTo>
                    <a:pt x="51" y="8"/>
                  </a:lnTo>
                  <a:lnTo>
                    <a:pt x="53" y="8"/>
                  </a:lnTo>
                  <a:lnTo>
                    <a:pt x="54" y="8"/>
                  </a:lnTo>
                  <a:lnTo>
                    <a:pt x="55" y="8"/>
                  </a:lnTo>
                  <a:lnTo>
                    <a:pt x="56" y="9"/>
                  </a:lnTo>
                  <a:lnTo>
                    <a:pt x="56" y="9"/>
                  </a:lnTo>
                  <a:lnTo>
                    <a:pt x="56" y="10"/>
                  </a:lnTo>
                  <a:lnTo>
                    <a:pt x="56" y="10"/>
                  </a:lnTo>
                  <a:lnTo>
                    <a:pt x="56" y="11"/>
                  </a:lnTo>
                  <a:lnTo>
                    <a:pt x="59" y="10"/>
                  </a:lnTo>
                  <a:lnTo>
                    <a:pt x="59" y="10"/>
                  </a:lnTo>
                  <a:lnTo>
                    <a:pt x="59" y="11"/>
                  </a:lnTo>
                  <a:lnTo>
                    <a:pt x="59" y="11"/>
                  </a:lnTo>
                  <a:lnTo>
                    <a:pt x="60" y="11"/>
                  </a:lnTo>
                  <a:lnTo>
                    <a:pt x="60" y="11"/>
                  </a:lnTo>
                  <a:lnTo>
                    <a:pt x="61" y="11"/>
                  </a:lnTo>
                  <a:lnTo>
                    <a:pt x="64" y="12"/>
                  </a:lnTo>
                  <a:lnTo>
                    <a:pt x="65" y="12"/>
                  </a:lnTo>
                  <a:lnTo>
                    <a:pt x="65" y="13"/>
                  </a:lnTo>
                  <a:lnTo>
                    <a:pt x="68" y="12"/>
                  </a:lnTo>
                  <a:lnTo>
                    <a:pt x="68" y="12"/>
                  </a:lnTo>
                  <a:lnTo>
                    <a:pt x="68" y="12"/>
                  </a:lnTo>
                  <a:lnTo>
                    <a:pt x="69" y="13"/>
                  </a:lnTo>
                  <a:lnTo>
                    <a:pt x="70" y="13"/>
                  </a:lnTo>
                  <a:lnTo>
                    <a:pt x="70" y="12"/>
                  </a:lnTo>
                  <a:lnTo>
                    <a:pt x="71" y="13"/>
                  </a:lnTo>
                  <a:lnTo>
                    <a:pt x="71" y="14"/>
                  </a:lnTo>
                  <a:lnTo>
                    <a:pt x="70" y="14"/>
                  </a:lnTo>
                  <a:lnTo>
                    <a:pt x="70" y="15"/>
                  </a:lnTo>
                  <a:lnTo>
                    <a:pt x="70" y="15"/>
                  </a:lnTo>
                  <a:lnTo>
                    <a:pt x="71" y="15"/>
                  </a:lnTo>
                  <a:lnTo>
                    <a:pt x="71" y="16"/>
                  </a:lnTo>
                  <a:lnTo>
                    <a:pt x="71" y="16"/>
                  </a:lnTo>
                  <a:lnTo>
                    <a:pt x="71" y="16"/>
                  </a:lnTo>
                  <a:lnTo>
                    <a:pt x="73" y="16"/>
                  </a:lnTo>
                  <a:lnTo>
                    <a:pt x="73" y="17"/>
                  </a:lnTo>
                  <a:lnTo>
                    <a:pt x="73" y="17"/>
                  </a:lnTo>
                  <a:lnTo>
                    <a:pt x="71" y="18"/>
                  </a:lnTo>
                  <a:lnTo>
                    <a:pt x="70" y="17"/>
                  </a:lnTo>
                  <a:lnTo>
                    <a:pt x="70" y="18"/>
                  </a:lnTo>
                  <a:lnTo>
                    <a:pt x="71" y="18"/>
                  </a:lnTo>
                  <a:lnTo>
                    <a:pt x="73" y="18"/>
                  </a:lnTo>
                  <a:lnTo>
                    <a:pt x="74" y="18"/>
                  </a:lnTo>
                  <a:lnTo>
                    <a:pt x="74" y="18"/>
                  </a:lnTo>
                  <a:lnTo>
                    <a:pt x="74" y="18"/>
                  </a:lnTo>
                  <a:lnTo>
                    <a:pt x="72" y="19"/>
                  </a:lnTo>
                  <a:lnTo>
                    <a:pt x="72" y="19"/>
                  </a:lnTo>
                  <a:lnTo>
                    <a:pt x="73" y="19"/>
                  </a:lnTo>
                  <a:lnTo>
                    <a:pt x="73" y="19"/>
                  </a:lnTo>
                  <a:lnTo>
                    <a:pt x="73" y="19"/>
                  </a:lnTo>
                  <a:lnTo>
                    <a:pt x="72" y="19"/>
                  </a:lnTo>
                  <a:lnTo>
                    <a:pt x="72" y="19"/>
                  </a:lnTo>
                  <a:lnTo>
                    <a:pt x="72" y="19"/>
                  </a:lnTo>
                  <a:lnTo>
                    <a:pt x="71" y="19"/>
                  </a:lnTo>
                  <a:lnTo>
                    <a:pt x="70" y="19"/>
                  </a:lnTo>
                  <a:lnTo>
                    <a:pt x="70" y="18"/>
                  </a:lnTo>
                  <a:lnTo>
                    <a:pt x="70" y="19"/>
                  </a:lnTo>
                  <a:lnTo>
                    <a:pt x="70" y="19"/>
                  </a:lnTo>
                  <a:lnTo>
                    <a:pt x="69" y="19"/>
                  </a:lnTo>
                  <a:lnTo>
                    <a:pt x="67" y="19"/>
                  </a:lnTo>
                  <a:lnTo>
                    <a:pt x="67" y="19"/>
                  </a:lnTo>
                  <a:lnTo>
                    <a:pt x="66" y="19"/>
                  </a:lnTo>
                  <a:lnTo>
                    <a:pt x="67" y="19"/>
                  </a:lnTo>
                  <a:lnTo>
                    <a:pt x="67" y="19"/>
                  </a:lnTo>
                  <a:lnTo>
                    <a:pt x="67" y="20"/>
                  </a:lnTo>
                  <a:lnTo>
                    <a:pt x="67" y="21"/>
                  </a:lnTo>
                  <a:lnTo>
                    <a:pt x="65" y="21"/>
                  </a:lnTo>
                  <a:lnTo>
                    <a:pt x="64" y="22"/>
                  </a:lnTo>
                  <a:lnTo>
                    <a:pt x="64" y="22"/>
                  </a:lnTo>
                  <a:lnTo>
                    <a:pt x="65" y="22"/>
                  </a:lnTo>
                  <a:lnTo>
                    <a:pt x="66" y="22"/>
                  </a:lnTo>
                  <a:lnTo>
                    <a:pt x="66" y="22"/>
                  </a:lnTo>
                  <a:lnTo>
                    <a:pt x="66" y="22"/>
                  </a:lnTo>
                  <a:lnTo>
                    <a:pt x="67" y="22"/>
                  </a:lnTo>
                  <a:lnTo>
                    <a:pt x="67" y="23"/>
                  </a:lnTo>
                  <a:lnTo>
                    <a:pt x="67" y="24"/>
                  </a:lnTo>
                  <a:lnTo>
                    <a:pt x="68" y="24"/>
                  </a:lnTo>
                  <a:lnTo>
                    <a:pt x="68" y="24"/>
                  </a:lnTo>
                  <a:lnTo>
                    <a:pt x="70" y="24"/>
                  </a:lnTo>
                  <a:lnTo>
                    <a:pt x="69" y="24"/>
                  </a:lnTo>
                  <a:lnTo>
                    <a:pt x="69" y="25"/>
                  </a:lnTo>
                  <a:lnTo>
                    <a:pt x="70" y="25"/>
                  </a:lnTo>
                  <a:lnTo>
                    <a:pt x="71" y="24"/>
                  </a:lnTo>
                  <a:lnTo>
                    <a:pt x="72" y="24"/>
                  </a:lnTo>
                  <a:lnTo>
                    <a:pt x="74" y="24"/>
                  </a:lnTo>
                  <a:lnTo>
                    <a:pt x="74" y="24"/>
                  </a:lnTo>
                  <a:lnTo>
                    <a:pt x="75" y="24"/>
                  </a:lnTo>
                  <a:lnTo>
                    <a:pt x="77" y="24"/>
                  </a:lnTo>
                  <a:lnTo>
                    <a:pt x="78" y="24"/>
                  </a:lnTo>
                  <a:lnTo>
                    <a:pt x="79" y="24"/>
                  </a:lnTo>
                  <a:lnTo>
                    <a:pt x="79" y="24"/>
                  </a:lnTo>
                  <a:lnTo>
                    <a:pt x="79" y="25"/>
                  </a:lnTo>
                  <a:lnTo>
                    <a:pt x="78" y="25"/>
                  </a:lnTo>
                  <a:lnTo>
                    <a:pt x="78" y="25"/>
                  </a:lnTo>
                  <a:lnTo>
                    <a:pt x="77" y="25"/>
                  </a:lnTo>
                  <a:lnTo>
                    <a:pt x="75" y="25"/>
                  </a:lnTo>
                  <a:lnTo>
                    <a:pt x="75" y="25"/>
                  </a:lnTo>
                  <a:lnTo>
                    <a:pt x="75" y="26"/>
                  </a:lnTo>
                  <a:lnTo>
                    <a:pt x="75" y="26"/>
                  </a:lnTo>
                  <a:lnTo>
                    <a:pt x="76" y="27"/>
                  </a:lnTo>
                  <a:lnTo>
                    <a:pt x="77" y="27"/>
                  </a:lnTo>
                  <a:lnTo>
                    <a:pt x="77" y="27"/>
                  </a:lnTo>
                  <a:lnTo>
                    <a:pt x="78" y="27"/>
                  </a:lnTo>
                  <a:lnTo>
                    <a:pt x="78" y="27"/>
                  </a:lnTo>
                  <a:lnTo>
                    <a:pt x="80" y="27"/>
                  </a:lnTo>
                  <a:lnTo>
                    <a:pt x="82" y="27"/>
                  </a:lnTo>
                  <a:lnTo>
                    <a:pt x="86" y="27"/>
                  </a:lnTo>
                  <a:lnTo>
                    <a:pt x="87" y="27"/>
                  </a:lnTo>
                  <a:lnTo>
                    <a:pt x="88" y="27"/>
                  </a:lnTo>
                  <a:lnTo>
                    <a:pt x="89" y="27"/>
                  </a:lnTo>
                  <a:lnTo>
                    <a:pt x="92" y="27"/>
                  </a:lnTo>
                  <a:lnTo>
                    <a:pt x="94" y="27"/>
                  </a:lnTo>
                  <a:lnTo>
                    <a:pt x="96" y="28"/>
                  </a:lnTo>
                  <a:lnTo>
                    <a:pt x="96" y="28"/>
                  </a:lnTo>
                  <a:lnTo>
                    <a:pt x="98" y="27"/>
                  </a:lnTo>
                  <a:lnTo>
                    <a:pt x="98" y="26"/>
                  </a:lnTo>
                  <a:lnTo>
                    <a:pt x="100" y="25"/>
                  </a:lnTo>
                  <a:lnTo>
                    <a:pt x="101" y="24"/>
                  </a:lnTo>
                  <a:lnTo>
                    <a:pt x="102" y="24"/>
                  </a:lnTo>
                  <a:lnTo>
                    <a:pt x="104" y="22"/>
                  </a:lnTo>
                  <a:lnTo>
                    <a:pt x="104" y="22"/>
                  </a:lnTo>
                  <a:lnTo>
                    <a:pt x="106" y="22"/>
                  </a:lnTo>
                  <a:lnTo>
                    <a:pt x="106" y="23"/>
                  </a:lnTo>
                  <a:lnTo>
                    <a:pt x="108" y="24"/>
                  </a:lnTo>
                  <a:lnTo>
                    <a:pt x="108" y="24"/>
                  </a:lnTo>
                  <a:lnTo>
                    <a:pt x="109" y="23"/>
                  </a:lnTo>
                  <a:lnTo>
                    <a:pt x="111" y="23"/>
                  </a:lnTo>
                  <a:lnTo>
                    <a:pt x="111" y="22"/>
                  </a:lnTo>
                  <a:lnTo>
                    <a:pt x="113" y="22"/>
                  </a:lnTo>
                  <a:lnTo>
                    <a:pt x="113" y="21"/>
                  </a:lnTo>
                  <a:lnTo>
                    <a:pt x="113" y="21"/>
                  </a:lnTo>
                  <a:lnTo>
                    <a:pt x="115" y="22"/>
                  </a:lnTo>
                  <a:lnTo>
                    <a:pt x="115" y="22"/>
                  </a:lnTo>
                  <a:lnTo>
                    <a:pt x="114" y="22"/>
                  </a:lnTo>
                  <a:lnTo>
                    <a:pt x="114" y="22"/>
                  </a:lnTo>
                  <a:lnTo>
                    <a:pt x="114" y="22"/>
                  </a:lnTo>
                  <a:lnTo>
                    <a:pt x="115" y="23"/>
                  </a:lnTo>
                  <a:lnTo>
                    <a:pt x="114" y="23"/>
                  </a:lnTo>
                  <a:lnTo>
                    <a:pt x="114" y="23"/>
                  </a:lnTo>
                  <a:lnTo>
                    <a:pt x="116" y="24"/>
                  </a:lnTo>
                  <a:lnTo>
                    <a:pt x="116" y="24"/>
                  </a:lnTo>
                  <a:lnTo>
                    <a:pt x="116" y="24"/>
                  </a:lnTo>
                  <a:lnTo>
                    <a:pt x="117" y="25"/>
                  </a:lnTo>
                  <a:lnTo>
                    <a:pt x="117" y="25"/>
                  </a:lnTo>
                  <a:lnTo>
                    <a:pt x="116" y="27"/>
                  </a:lnTo>
                  <a:lnTo>
                    <a:pt x="116" y="27"/>
                  </a:lnTo>
                  <a:lnTo>
                    <a:pt x="117" y="27"/>
                  </a:lnTo>
                  <a:lnTo>
                    <a:pt x="118" y="27"/>
                  </a:lnTo>
                  <a:lnTo>
                    <a:pt x="119" y="27"/>
                  </a:lnTo>
                  <a:lnTo>
                    <a:pt x="120" y="27"/>
                  </a:lnTo>
                  <a:lnTo>
                    <a:pt x="122" y="27"/>
                  </a:lnTo>
                  <a:lnTo>
                    <a:pt x="122" y="28"/>
                  </a:lnTo>
                  <a:lnTo>
                    <a:pt x="121" y="28"/>
                  </a:lnTo>
                  <a:lnTo>
                    <a:pt x="121" y="28"/>
                  </a:lnTo>
                  <a:lnTo>
                    <a:pt x="121" y="28"/>
                  </a:lnTo>
                  <a:lnTo>
                    <a:pt x="121" y="28"/>
                  </a:lnTo>
                  <a:lnTo>
                    <a:pt x="121" y="29"/>
                  </a:lnTo>
                  <a:lnTo>
                    <a:pt x="122" y="29"/>
                  </a:lnTo>
                  <a:lnTo>
                    <a:pt x="123" y="29"/>
                  </a:lnTo>
                  <a:lnTo>
                    <a:pt x="123" y="29"/>
                  </a:lnTo>
                  <a:lnTo>
                    <a:pt x="121" y="31"/>
                  </a:lnTo>
                  <a:lnTo>
                    <a:pt x="119" y="31"/>
                  </a:lnTo>
                  <a:lnTo>
                    <a:pt x="118" y="32"/>
                  </a:lnTo>
                  <a:lnTo>
                    <a:pt x="117" y="33"/>
                  </a:lnTo>
                  <a:lnTo>
                    <a:pt x="115" y="34"/>
                  </a:lnTo>
                  <a:lnTo>
                    <a:pt x="113" y="35"/>
                  </a:lnTo>
                  <a:lnTo>
                    <a:pt x="111" y="37"/>
                  </a:lnTo>
                  <a:lnTo>
                    <a:pt x="110" y="37"/>
                  </a:lnTo>
                  <a:lnTo>
                    <a:pt x="110" y="37"/>
                  </a:lnTo>
                  <a:lnTo>
                    <a:pt x="109" y="37"/>
                  </a:lnTo>
                  <a:lnTo>
                    <a:pt x="109" y="38"/>
                  </a:lnTo>
                  <a:lnTo>
                    <a:pt x="109" y="38"/>
                  </a:lnTo>
                  <a:lnTo>
                    <a:pt x="108" y="39"/>
                  </a:lnTo>
                  <a:lnTo>
                    <a:pt x="107" y="40"/>
                  </a:lnTo>
                  <a:lnTo>
                    <a:pt x="106" y="40"/>
                  </a:lnTo>
                  <a:lnTo>
                    <a:pt x="106" y="41"/>
                  </a:lnTo>
                  <a:lnTo>
                    <a:pt x="103" y="43"/>
                  </a:lnTo>
                  <a:lnTo>
                    <a:pt x="102" y="44"/>
                  </a:lnTo>
                  <a:lnTo>
                    <a:pt x="101" y="45"/>
                  </a:lnTo>
                  <a:lnTo>
                    <a:pt x="101" y="45"/>
                  </a:lnTo>
                  <a:lnTo>
                    <a:pt x="100" y="46"/>
                  </a:lnTo>
                  <a:lnTo>
                    <a:pt x="100" y="46"/>
                  </a:lnTo>
                  <a:lnTo>
                    <a:pt x="97" y="49"/>
                  </a:lnTo>
                  <a:lnTo>
                    <a:pt x="95" y="51"/>
                  </a:lnTo>
                  <a:lnTo>
                    <a:pt x="94" y="51"/>
                  </a:lnTo>
                  <a:lnTo>
                    <a:pt x="94" y="51"/>
                  </a:lnTo>
                  <a:lnTo>
                    <a:pt x="93" y="52"/>
                  </a:lnTo>
                  <a:lnTo>
                    <a:pt x="93" y="52"/>
                  </a:lnTo>
                  <a:lnTo>
                    <a:pt x="92" y="53"/>
                  </a:lnTo>
                  <a:lnTo>
                    <a:pt x="90" y="54"/>
                  </a:lnTo>
                  <a:lnTo>
                    <a:pt x="90" y="55"/>
                  </a:lnTo>
                  <a:lnTo>
                    <a:pt x="88" y="56"/>
                  </a:lnTo>
                  <a:lnTo>
                    <a:pt x="87" y="57"/>
                  </a:lnTo>
                  <a:lnTo>
                    <a:pt x="87" y="57"/>
                  </a:lnTo>
                  <a:lnTo>
                    <a:pt x="86" y="58"/>
                  </a:lnTo>
                  <a:lnTo>
                    <a:pt x="85" y="58"/>
                  </a:lnTo>
                  <a:lnTo>
                    <a:pt x="84" y="59"/>
                  </a:lnTo>
                  <a:lnTo>
                    <a:pt x="84" y="59"/>
                  </a:lnTo>
                  <a:lnTo>
                    <a:pt x="84" y="60"/>
                  </a:lnTo>
                  <a:lnTo>
                    <a:pt x="82" y="61"/>
                  </a:lnTo>
                  <a:lnTo>
                    <a:pt x="79" y="64"/>
                  </a:lnTo>
                  <a:lnTo>
                    <a:pt x="78" y="65"/>
                  </a:lnTo>
                  <a:lnTo>
                    <a:pt x="78" y="66"/>
                  </a:lnTo>
                  <a:lnTo>
                    <a:pt x="78" y="66"/>
                  </a:lnTo>
                  <a:lnTo>
                    <a:pt x="77" y="67"/>
                  </a:lnTo>
                  <a:lnTo>
                    <a:pt x="77" y="68"/>
                  </a:lnTo>
                  <a:lnTo>
                    <a:pt x="78" y="68"/>
                  </a:lnTo>
                  <a:lnTo>
                    <a:pt x="79" y="68"/>
                  </a:lnTo>
                  <a:lnTo>
                    <a:pt x="80" y="69"/>
                  </a:lnTo>
                  <a:lnTo>
                    <a:pt x="80" y="71"/>
                  </a:lnTo>
                  <a:lnTo>
                    <a:pt x="82" y="75"/>
                  </a:lnTo>
                  <a:lnTo>
                    <a:pt x="82" y="75"/>
                  </a:lnTo>
                  <a:lnTo>
                    <a:pt x="82" y="76"/>
                  </a:lnTo>
                  <a:lnTo>
                    <a:pt x="82" y="77"/>
                  </a:lnTo>
                  <a:lnTo>
                    <a:pt x="82" y="77"/>
                  </a:lnTo>
                  <a:lnTo>
                    <a:pt x="82" y="78"/>
                  </a:lnTo>
                  <a:lnTo>
                    <a:pt x="82" y="80"/>
                  </a:lnTo>
                  <a:lnTo>
                    <a:pt x="82" y="81"/>
                  </a:lnTo>
                  <a:lnTo>
                    <a:pt x="81" y="81"/>
                  </a:lnTo>
                  <a:lnTo>
                    <a:pt x="80" y="82"/>
                  </a:lnTo>
                  <a:lnTo>
                    <a:pt x="80" y="82"/>
                  </a:lnTo>
                  <a:lnTo>
                    <a:pt x="81" y="82"/>
                  </a:lnTo>
                  <a:lnTo>
                    <a:pt x="82" y="83"/>
                  </a:lnTo>
                  <a:lnTo>
                    <a:pt x="82" y="83"/>
                  </a:lnTo>
                  <a:lnTo>
                    <a:pt x="81" y="83"/>
                  </a:lnTo>
                  <a:lnTo>
                    <a:pt x="81" y="84"/>
                  </a:lnTo>
                  <a:lnTo>
                    <a:pt x="80" y="84"/>
                  </a:lnTo>
                  <a:lnTo>
                    <a:pt x="80" y="84"/>
                  </a:lnTo>
                  <a:lnTo>
                    <a:pt x="80" y="85"/>
                  </a:lnTo>
                  <a:lnTo>
                    <a:pt x="81" y="85"/>
                  </a:lnTo>
                  <a:lnTo>
                    <a:pt x="81" y="85"/>
                  </a:lnTo>
                  <a:lnTo>
                    <a:pt x="81" y="85"/>
                  </a:lnTo>
                  <a:lnTo>
                    <a:pt x="81" y="84"/>
                  </a:lnTo>
                  <a:lnTo>
                    <a:pt x="82" y="84"/>
                  </a:lnTo>
                  <a:lnTo>
                    <a:pt x="82" y="84"/>
                  </a:lnTo>
                  <a:lnTo>
                    <a:pt x="83" y="84"/>
                  </a:lnTo>
                  <a:lnTo>
                    <a:pt x="82" y="85"/>
                  </a:lnTo>
                  <a:lnTo>
                    <a:pt x="82" y="86"/>
                  </a:lnTo>
                  <a:lnTo>
                    <a:pt x="83" y="86"/>
                  </a:lnTo>
                  <a:lnTo>
                    <a:pt x="84" y="86"/>
                  </a:lnTo>
                  <a:lnTo>
                    <a:pt x="84" y="86"/>
                  </a:lnTo>
                  <a:lnTo>
                    <a:pt x="84" y="86"/>
                  </a:lnTo>
                  <a:lnTo>
                    <a:pt x="84" y="87"/>
                  </a:lnTo>
                  <a:lnTo>
                    <a:pt x="85" y="87"/>
                  </a:lnTo>
                  <a:lnTo>
                    <a:pt x="86" y="87"/>
                  </a:lnTo>
                  <a:lnTo>
                    <a:pt x="86" y="88"/>
                  </a:lnTo>
                  <a:lnTo>
                    <a:pt x="86" y="88"/>
                  </a:lnTo>
                  <a:lnTo>
                    <a:pt x="86" y="88"/>
                  </a:lnTo>
                  <a:lnTo>
                    <a:pt x="87" y="88"/>
                  </a:lnTo>
                  <a:lnTo>
                    <a:pt x="87" y="88"/>
                  </a:lnTo>
                  <a:lnTo>
                    <a:pt x="88" y="88"/>
                  </a:lnTo>
                  <a:lnTo>
                    <a:pt x="88" y="88"/>
                  </a:lnTo>
                  <a:lnTo>
                    <a:pt x="88" y="89"/>
                  </a:lnTo>
                  <a:lnTo>
                    <a:pt x="89" y="89"/>
                  </a:lnTo>
                  <a:lnTo>
                    <a:pt x="89" y="89"/>
                  </a:lnTo>
                  <a:lnTo>
                    <a:pt x="89" y="89"/>
                  </a:lnTo>
                  <a:lnTo>
                    <a:pt x="89" y="90"/>
                  </a:lnTo>
                  <a:lnTo>
                    <a:pt x="88" y="90"/>
                  </a:lnTo>
                  <a:lnTo>
                    <a:pt x="88" y="90"/>
                  </a:lnTo>
                  <a:lnTo>
                    <a:pt x="88" y="92"/>
                  </a:lnTo>
                  <a:lnTo>
                    <a:pt x="89" y="92"/>
                  </a:lnTo>
                  <a:lnTo>
                    <a:pt x="90" y="93"/>
                  </a:lnTo>
                  <a:lnTo>
                    <a:pt x="89" y="93"/>
                  </a:lnTo>
                  <a:lnTo>
                    <a:pt x="88" y="93"/>
                  </a:lnTo>
                  <a:lnTo>
                    <a:pt x="87" y="94"/>
                  </a:lnTo>
                  <a:lnTo>
                    <a:pt x="87" y="93"/>
                  </a:lnTo>
                  <a:lnTo>
                    <a:pt x="87" y="93"/>
                  </a:lnTo>
                  <a:lnTo>
                    <a:pt x="86" y="92"/>
                  </a:lnTo>
                  <a:lnTo>
                    <a:pt x="86" y="93"/>
                  </a:lnTo>
                  <a:lnTo>
                    <a:pt x="85" y="92"/>
                  </a:lnTo>
                  <a:lnTo>
                    <a:pt x="85" y="92"/>
                  </a:lnTo>
                  <a:lnTo>
                    <a:pt x="83" y="91"/>
                  </a:lnTo>
                  <a:lnTo>
                    <a:pt x="82" y="91"/>
                  </a:lnTo>
                  <a:lnTo>
                    <a:pt x="81" y="91"/>
                  </a:lnTo>
                  <a:lnTo>
                    <a:pt x="80" y="91"/>
                  </a:lnTo>
                  <a:lnTo>
                    <a:pt x="79" y="92"/>
                  </a:lnTo>
                  <a:lnTo>
                    <a:pt x="79" y="92"/>
                  </a:lnTo>
                  <a:lnTo>
                    <a:pt x="78" y="91"/>
                  </a:lnTo>
                  <a:lnTo>
                    <a:pt x="77" y="91"/>
                  </a:lnTo>
                  <a:lnTo>
                    <a:pt x="76" y="91"/>
                  </a:lnTo>
                  <a:lnTo>
                    <a:pt x="76" y="90"/>
                  </a:lnTo>
                  <a:lnTo>
                    <a:pt x="76" y="90"/>
                  </a:lnTo>
                  <a:lnTo>
                    <a:pt x="75" y="89"/>
                  </a:lnTo>
                  <a:lnTo>
                    <a:pt x="74" y="89"/>
                  </a:lnTo>
                  <a:lnTo>
                    <a:pt x="74" y="89"/>
                  </a:lnTo>
                  <a:lnTo>
                    <a:pt x="73" y="89"/>
                  </a:lnTo>
                  <a:lnTo>
                    <a:pt x="72" y="89"/>
                  </a:lnTo>
                  <a:lnTo>
                    <a:pt x="72" y="89"/>
                  </a:lnTo>
                  <a:lnTo>
                    <a:pt x="71" y="89"/>
                  </a:lnTo>
                  <a:lnTo>
                    <a:pt x="70" y="89"/>
                  </a:lnTo>
                  <a:lnTo>
                    <a:pt x="69" y="89"/>
                  </a:lnTo>
                  <a:lnTo>
                    <a:pt x="69" y="89"/>
                  </a:lnTo>
                  <a:lnTo>
                    <a:pt x="67" y="88"/>
                  </a:lnTo>
                  <a:lnTo>
                    <a:pt x="66" y="88"/>
                  </a:lnTo>
                  <a:lnTo>
                    <a:pt x="66" y="89"/>
                  </a:lnTo>
                  <a:lnTo>
                    <a:pt x="65" y="88"/>
                  </a:lnTo>
                  <a:lnTo>
                    <a:pt x="64" y="88"/>
                  </a:lnTo>
                  <a:lnTo>
                    <a:pt x="64" y="88"/>
                  </a:lnTo>
                  <a:lnTo>
                    <a:pt x="64" y="87"/>
                  </a:lnTo>
                  <a:lnTo>
                    <a:pt x="62" y="86"/>
                  </a:lnTo>
                  <a:lnTo>
                    <a:pt x="62" y="86"/>
                  </a:lnTo>
                  <a:lnTo>
                    <a:pt x="61" y="86"/>
                  </a:lnTo>
                  <a:lnTo>
                    <a:pt x="60" y="87"/>
                  </a:lnTo>
                  <a:lnTo>
                    <a:pt x="58" y="86"/>
                  </a:lnTo>
                  <a:lnTo>
                    <a:pt x="56" y="86"/>
                  </a:lnTo>
                  <a:lnTo>
                    <a:pt x="55" y="86"/>
                  </a:lnTo>
                  <a:lnTo>
                    <a:pt x="55" y="85"/>
                  </a:lnTo>
                  <a:lnTo>
                    <a:pt x="56" y="85"/>
                  </a:lnTo>
                  <a:lnTo>
                    <a:pt x="56" y="85"/>
                  </a:lnTo>
                  <a:lnTo>
                    <a:pt x="56" y="85"/>
                  </a:lnTo>
                  <a:lnTo>
                    <a:pt x="56" y="84"/>
                  </a:lnTo>
                  <a:lnTo>
                    <a:pt x="55" y="84"/>
                  </a:lnTo>
                  <a:lnTo>
                    <a:pt x="54" y="84"/>
                  </a:lnTo>
                  <a:lnTo>
                    <a:pt x="53" y="85"/>
                  </a:lnTo>
                  <a:lnTo>
                    <a:pt x="53" y="84"/>
                  </a:lnTo>
                  <a:lnTo>
                    <a:pt x="52" y="84"/>
                  </a:lnTo>
                  <a:lnTo>
                    <a:pt x="51" y="84"/>
                  </a:lnTo>
                  <a:lnTo>
                    <a:pt x="51" y="83"/>
                  </a:lnTo>
                  <a:lnTo>
                    <a:pt x="49" y="83"/>
                  </a:lnTo>
                  <a:lnTo>
                    <a:pt x="47" y="83"/>
                  </a:lnTo>
                  <a:lnTo>
                    <a:pt x="45" y="82"/>
                  </a:lnTo>
                  <a:lnTo>
                    <a:pt x="45" y="82"/>
                  </a:lnTo>
                  <a:lnTo>
                    <a:pt x="45" y="82"/>
                  </a:lnTo>
                  <a:lnTo>
                    <a:pt x="45" y="81"/>
                  </a:lnTo>
                  <a:lnTo>
                    <a:pt x="46" y="81"/>
                  </a:lnTo>
                  <a:lnTo>
                    <a:pt x="46" y="81"/>
                  </a:lnTo>
                  <a:lnTo>
                    <a:pt x="45" y="79"/>
                  </a:lnTo>
                  <a:lnTo>
                    <a:pt x="45" y="79"/>
                  </a:lnTo>
                  <a:lnTo>
                    <a:pt x="44" y="79"/>
                  </a:lnTo>
                  <a:lnTo>
                    <a:pt x="44" y="78"/>
                  </a:lnTo>
                  <a:lnTo>
                    <a:pt x="43" y="78"/>
                  </a:lnTo>
                  <a:lnTo>
                    <a:pt x="43" y="77"/>
                  </a:lnTo>
                  <a:lnTo>
                    <a:pt x="43" y="77"/>
                  </a:lnTo>
                  <a:lnTo>
                    <a:pt x="42" y="77"/>
                  </a:lnTo>
                  <a:lnTo>
                    <a:pt x="42" y="76"/>
                  </a:lnTo>
                  <a:lnTo>
                    <a:pt x="42" y="76"/>
                  </a:lnTo>
                  <a:lnTo>
                    <a:pt x="40" y="76"/>
                  </a:lnTo>
                  <a:lnTo>
                    <a:pt x="40" y="76"/>
                  </a:lnTo>
                  <a:lnTo>
                    <a:pt x="39" y="76"/>
                  </a:lnTo>
                  <a:lnTo>
                    <a:pt x="39" y="76"/>
                  </a:lnTo>
                  <a:lnTo>
                    <a:pt x="38" y="75"/>
                  </a:lnTo>
                  <a:lnTo>
                    <a:pt x="38" y="75"/>
                  </a:lnTo>
                  <a:lnTo>
                    <a:pt x="38" y="75"/>
                  </a:lnTo>
                  <a:lnTo>
                    <a:pt x="38" y="75"/>
                  </a:lnTo>
                  <a:lnTo>
                    <a:pt x="37" y="75"/>
                  </a:lnTo>
                  <a:lnTo>
                    <a:pt x="36" y="75"/>
                  </a:lnTo>
                  <a:lnTo>
                    <a:pt x="36" y="74"/>
                  </a:lnTo>
                  <a:lnTo>
                    <a:pt x="36" y="74"/>
                  </a:lnTo>
                  <a:lnTo>
                    <a:pt x="36" y="74"/>
                  </a:lnTo>
                  <a:lnTo>
                    <a:pt x="36" y="74"/>
                  </a:lnTo>
                  <a:lnTo>
                    <a:pt x="35" y="74"/>
                  </a:lnTo>
                  <a:lnTo>
                    <a:pt x="34" y="74"/>
                  </a:lnTo>
                  <a:lnTo>
                    <a:pt x="33" y="74"/>
                  </a:lnTo>
                  <a:lnTo>
                    <a:pt x="33" y="75"/>
                  </a:lnTo>
                  <a:lnTo>
                    <a:pt x="33" y="75"/>
                  </a:lnTo>
                  <a:lnTo>
                    <a:pt x="33" y="75"/>
                  </a:lnTo>
                  <a:lnTo>
                    <a:pt x="32" y="75"/>
                  </a:lnTo>
                  <a:lnTo>
                    <a:pt x="32" y="75"/>
                  </a:lnTo>
                  <a:lnTo>
                    <a:pt x="32" y="74"/>
                  </a:lnTo>
                  <a:lnTo>
                    <a:pt x="32" y="74"/>
                  </a:lnTo>
                  <a:lnTo>
                    <a:pt x="32" y="74"/>
                  </a:lnTo>
                  <a:lnTo>
                    <a:pt x="31" y="74"/>
                  </a:lnTo>
                  <a:lnTo>
                    <a:pt x="30" y="74"/>
                  </a:lnTo>
                  <a:lnTo>
                    <a:pt x="30" y="73"/>
                  </a:lnTo>
                  <a:lnTo>
                    <a:pt x="30" y="73"/>
                  </a:lnTo>
                  <a:lnTo>
                    <a:pt x="30" y="73"/>
                  </a:lnTo>
                  <a:lnTo>
                    <a:pt x="30" y="73"/>
                  </a:lnTo>
                  <a:lnTo>
                    <a:pt x="29" y="73"/>
                  </a:lnTo>
                  <a:lnTo>
                    <a:pt x="28" y="72"/>
                  </a:lnTo>
                  <a:lnTo>
                    <a:pt x="27" y="73"/>
                  </a:lnTo>
                  <a:lnTo>
                    <a:pt x="26" y="72"/>
                  </a:lnTo>
                  <a:lnTo>
                    <a:pt x="26" y="72"/>
                  </a:lnTo>
                  <a:lnTo>
                    <a:pt x="26" y="72"/>
                  </a:lnTo>
                  <a:lnTo>
                    <a:pt x="25" y="72"/>
                  </a:lnTo>
                  <a:lnTo>
                    <a:pt x="25" y="71"/>
                  </a:lnTo>
                  <a:lnTo>
                    <a:pt x="24" y="71"/>
                  </a:lnTo>
                  <a:lnTo>
                    <a:pt x="23" y="71"/>
                  </a:lnTo>
                  <a:lnTo>
                    <a:pt x="22" y="71"/>
                  </a:lnTo>
                  <a:lnTo>
                    <a:pt x="22" y="71"/>
                  </a:lnTo>
                  <a:lnTo>
                    <a:pt x="21" y="71"/>
                  </a:lnTo>
                  <a:lnTo>
                    <a:pt x="21" y="71"/>
                  </a:lnTo>
                  <a:lnTo>
                    <a:pt x="20" y="71"/>
                  </a:lnTo>
                  <a:lnTo>
                    <a:pt x="19" y="72"/>
                  </a:lnTo>
                  <a:lnTo>
                    <a:pt x="19" y="72"/>
                  </a:lnTo>
                  <a:lnTo>
                    <a:pt x="19" y="72"/>
                  </a:lnTo>
                  <a:lnTo>
                    <a:pt x="18" y="72"/>
                  </a:lnTo>
                  <a:lnTo>
                    <a:pt x="18" y="72"/>
                  </a:lnTo>
                  <a:lnTo>
                    <a:pt x="17" y="72"/>
                  </a:lnTo>
                  <a:lnTo>
                    <a:pt x="17" y="72"/>
                  </a:lnTo>
                  <a:lnTo>
                    <a:pt x="16" y="72"/>
                  </a:lnTo>
                  <a:lnTo>
                    <a:pt x="16" y="72"/>
                  </a:lnTo>
                  <a:lnTo>
                    <a:pt x="15" y="73"/>
                  </a:lnTo>
                  <a:lnTo>
                    <a:pt x="14" y="72"/>
                  </a:lnTo>
                  <a:lnTo>
                    <a:pt x="13" y="72"/>
                  </a:lnTo>
                  <a:lnTo>
                    <a:pt x="13" y="71"/>
                  </a:lnTo>
                  <a:lnTo>
                    <a:pt x="13" y="71"/>
                  </a:lnTo>
                  <a:lnTo>
                    <a:pt x="13" y="70"/>
                  </a:lnTo>
                  <a:lnTo>
                    <a:pt x="13" y="70"/>
                  </a:lnTo>
                  <a:lnTo>
                    <a:pt x="13" y="69"/>
                  </a:lnTo>
                  <a:lnTo>
                    <a:pt x="12" y="69"/>
                  </a:lnTo>
                  <a:lnTo>
                    <a:pt x="12" y="69"/>
                  </a:lnTo>
                  <a:lnTo>
                    <a:pt x="13" y="68"/>
                  </a:lnTo>
                  <a:lnTo>
                    <a:pt x="14" y="68"/>
                  </a:lnTo>
                  <a:lnTo>
                    <a:pt x="13" y="68"/>
                  </a:lnTo>
                  <a:lnTo>
                    <a:pt x="13" y="68"/>
                  </a:lnTo>
                  <a:lnTo>
                    <a:pt x="12" y="67"/>
                  </a:lnTo>
                  <a:lnTo>
                    <a:pt x="12" y="67"/>
                  </a:lnTo>
                  <a:lnTo>
                    <a:pt x="12" y="67"/>
                  </a:lnTo>
                  <a:lnTo>
                    <a:pt x="12" y="66"/>
                  </a:lnTo>
                  <a:lnTo>
                    <a:pt x="11" y="66"/>
                  </a:lnTo>
                  <a:lnTo>
                    <a:pt x="11" y="65"/>
                  </a:lnTo>
                  <a:lnTo>
                    <a:pt x="12" y="65"/>
                  </a:lnTo>
                  <a:lnTo>
                    <a:pt x="12" y="64"/>
                  </a:lnTo>
                  <a:lnTo>
                    <a:pt x="10" y="64"/>
                  </a:lnTo>
                  <a:lnTo>
                    <a:pt x="9" y="64"/>
                  </a:lnTo>
                  <a:lnTo>
                    <a:pt x="9" y="63"/>
                  </a:lnTo>
                  <a:lnTo>
                    <a:pt x="9" y="63"/>
                  </a:lnTo>
                  <a:lnTo>
                    <a:pt x="10" y="63"/>
                  </a:lnTo>
                  <a:lnTo>
                    <a:pt x="11" y="61"/>
                  </a:lnTo>
                  <a:lnTo>
                    <a:pt x="11" y="60"/>
                  </a:lnTo>
                  <a:lnTo>
                    <a:pt x="10" y="60"/>
                  </a:lnTo>
                  <a:lnTo>
                    <a:pt x="10" y="58"/>
                  </a:lnTo>
                  <a:lnTo>
                    <a:pt x="10" y="58"/>
                  </a:lnTo>
                  <a:lnTo>
                    <a:pt x="10" y="58"/>
                  </a:lnTo>
                  <a:lnTo>
                    <a:pt x="9" y="58"/>
                  </a:lnTo>
                  <a:lnTo>
                    <a:pt x="9" y="58"/>
                  </a:lnTo>
                  <a:lnTo>
                    <a:pt x="9" y="57"/>
                  </a:lnTo>
                  <a:lnTo>
                    <a:pt x="9" y="57"/>
                  </a:lnTo>
                  <a:lnTo>
                    <a:pt x="9" y="56"/>
                  </a:lnTo>
                  <a:lnTo>
                    <a:pt x="9" y="56"/>
                  </a:lnTo>
                  <a:lnTo>
                    <a:pt x="8" y="55"/>
                  </a:lnTo>
                  <a:lnTo>
                    <a:pt x="7" y="55"/>
                  </a:lnTo>
                  <a:lnTo>
                    <a:pt x="7" y="55"/>
                  </a:lnTo>
                  <a:lnTo>
                    <a:pt x="6" y="55"/>
                  </a:lnTo>
                  <a:lnTo>
                    <a:pt x="5" y="54"/>
                  </a:lnTo>
                  <a:lnTo>
                    <a:pt x="5" y="54"/>
                  </a:lnTo>
                  <a:lnTo>
                    <a:pt x="5" y="53"/>
                  </a:lnTo>
                  <a:lnTo>
                    <a:pt x="7" y="52"/>
                  </a:lnTo>
                  <a:lnTo>
                    <a:pt x="8" y="53"/>
                  </a:lnTo>
                  <a:lnTo>
                    <a:pt x="9" y="52"/>
                  </a:lnTo>
                  <a:lnTo>
                    <a:pt x="10" y="52"/>
                  </a:lnTo>
                  <a:lnTo>
                    <a:pt x="10" y="52"/>
                  </a:lnTo>
                  <a:lnTo>
                    <a:pt x="10" y="52"/>
                  </a:lnTo>
                  <a:lnTo>
                    <a:pt x="10" y="52"/>
                  </a:lnTo>
                  <a:lnTo>
                    <a:pt x="10" y="51"/>
                  </a:lnTo>
                  <a:lnTo>
                    <a:pt x="9" y="51"/>
                  </a:lnTo>
                  <a:lnTo>
                    <a:pt x="8" y="50"/>
                  </a:lnTo>
                  <a:lnTo>
                    <a:pt x="7" y="50"/>
                  </a:lnTo>
                  <a:lnTo>
                    <a:pt x="5" y="51"/>
                  </a:lnTo>
                  <a:lnTo>
                    <a:pt x="4" y="50"/>
                  </a:lnTo>
                  <a:lnTo>
                    <a:pt x="4" y="49"/>
                  </a:lnTo>
                  <a:lnTo>
                    <a:pt x="4" y="49"/>
                  </a:lnTo>
                  <a:lnTo>
                    <a:pt x="4" y="48"/>
                  </a:lnTo>
                  <a:lnTo>
                    <a:pt x="6" y="48"/>
                  </a:lnTo>
                  <a:lnTo>
                    <a:pt x="7" y="48"/>
                  </a:lnTo>
                  <a:lnTo>
                    <a:pt x="7" y="47"/>
                  </a:lnTo>
                  <a:lnTo>
                    <a:pt x="7" y="46"/>
                  </a:lnTo>
                  <a:lnTo>
                    <a:pt x="7" y="46"/>
                  </a:lnTo>
                  <a:lnTo>
                    <a:pt x="2" y="46"/>
                  </a:lnTo>
                  <a:lnTo>
                    <a:pt x="2" y="46"/>
                  </a:lnTo>
                  <a:lnTo>
                    <a:pt x="2" y="46"/>
                  </a:lnTo>
                  <a:lnTo>
                    <a:pt x="1" y="46"/>
                  </a:lnTo>
                  <a:lnTo>
                    <a:pt x="1" y="45"/>
                  </a:lnTo>
                  <a:lnTo>
                    <a:pt x="1" y="45"/>
                  </a:lnTo>
                  <a:lnTo>
                    <a:pt x="1" y="45"/>
                  </a:lnTo>
                  <a:lnTo>
                    <a:pt x="1" y="44"/>
                  </a:lnTo>
                  <a:lnTo>
                    <a:pt x="0" y="44"/>
                  </a:lnTo>
                  <a:lnTo>
                    <a:pt x="0" y="43"/>
                  </a:lnTo>
                  <a:lnTo>
                    <a:pt x="0" y="42"/>
                  </a:lnTo>
                  <a:lnTo>
                    <a:pt x="2" y="42"/>
                  </a:lnTo>
                  <a:lnTo>
                    <a:pt x="2" y="41"/>
                  </a:lnTo>
                  <a:lnTo>
                    <a:pt x="0" y="40"/>
                  </a:lnTo>
                  <a:lnTo>
                    <a:pt x="0" y="40"/>
                  </a:lnTo>
                  <a:lnTo>
                    <a:pt x="0" y="40"/>
                  </a:lnTo>
                  <a:lnTo>
                    <a:pt x="1" y="39"/>
                  </a:lnTo>
                  <a:lnTo>
                    <a:pt x="1" y="39"/>
                  </a:lnTo>
                  <a:lnTo>
                    <a:pt x="1" y="39"/>
                  </a:lnTo>
                  <a:lnTo>
                    <a:pt x="1" y="39"/>
                  </a:lnTo>
                  <a:lnTo>
                    <a:pt x="2" y="38"/>
                  </a:lnTo>
                  <a:lnTo>
                    <a:pt x="1" y="38"/>
                  </a:lnTo>
                  <a:lnTo>
                    <a:pt x="1" y="38"/>
                  </a:lnTo>
                  <a:lnTo>
                    <a:pt x="3" y="38"/>
                  </a:lnTo>
                  <a:lnTo>
                    <a:pt x="2" y="37"/>
                  </a:lnTo>
                  <a:lnTo>
                    <a:pt x="1" y="37"/>
                  </a:lnTo>
                  <a:lnTo>
                    <a:pt x="2" y="36"/>
                  </a:lnTo>
                  <a:lnTo>
                    <a:pt x="2" y="36"/>
                  </a:lnTo>
                  <a:lnTo>
                    <a:pt x="0" y="36"/>
                  </a:lnTo>
                  <a:lnTo>
                    <a:pt x="0" y="36"/>
                  </a:lnTo>
                  <a:lnTo>
                    <a:pt x="0" y="35"/>
                  </a:lnTo>
                  <a:lnTo>
                    <a:pt x="1" y="35"/>
                  </a:lnTo>
                  <a:lnTo>
                    <a:pt x="1" y="35"/>
                  </a:lnTo>
                  <a:lnTo>
                    <a:pt x="1" y="35"/>
                  </a:lnTo>
                  <a:lnTo>
                    <a:pt x="0" y="35"/>
                  </a:lnTo>
                  <a:lnTo>
                    <a:pt x="0" y="35"/>
                  </a:lnTo>
                  <a:lnTo>
                    <a:pt x="1" y="33"/>
                  </a:lnTo>
                  <a:lnTo>
                    <a:pt x="1" y="33"/>
                  </a:lnTo>
                  <a:lnTo>
                    <a:pt x="1" y="32"/>
                  </a:lnTo>
                  <a:lnTo>
                    <a:pt x="1" y="32"/>
                  </a:lnTo>
                  <a:lnTo>
                    <a:pt x="1" y="31"/>
                  </a:lnTo>
                  <a:lnTo>
                    <a:pt x="0" y="31"/>
                  </a:lnTo>
                  <a:lnTo>
                    <a:pt x="0" y="30"/>
                  </a:lnTo>
                  <a:lnTo>
                    <a:pt x="2" y="30"/>
                  </a:lnTo>
                  <a:lnTo>
                    <a:pt x="2" y="30"/>
                  </a:lnTo>
                  <a:lnTo>
                    <a:pt x="2" y="30"/>
                  </a:lnTo>
                  <a:lnTo>
                    <a:pt x="1" y="30"/>
                  </a:lnTo>
                  <a:lnTo>
                    <a:pt x="0" y="29"/>
                  </a:lnTo>
                  <a:lnTo>
                    <a:pt x="0" y="29"/>
                  </a:lnTo>
                  <a:lnTo>
                    <a:pt x="0" y="29"/>
                  </a:lnTo>
                  <a:lnTo>
                    <a:pt x="1" y="28"/>
                  </a:lnTo>
                  <a:lnTo>
                    <a:pt x="2" y="28"/>
                  </a:lnTo>
                  <a:lnTo>
                    <a:pt x="2" y="27"/>
                  </a:lnTo>
                  <a:lnTo>
                    <a:pt x="2" y="27"/>
                  </a:lnTo>
                  <a:lnTo>
                    <a:pt x="4" y="26"/>
                  </a:lnTo>
                  <a:lnTo>
                    <a:pt x="3" y="25"/>
                  </a:lnTo>
                  <a:lnTo>
                    <a:pt x="4" y="25"/>
                  </a:lnTo>
                  <a:lnTo>
                    <a:pt x="4" y="25"/>
                  </a:lnTo>
                  <a:lnTo>
                    <a:pt x="3" y="24"/>
                  </a:lnTo>
                  <a:lnTo>
                    <a:pt x="3" y="24"/>
                  </a:lnTo>
                  <a:lnTo>
                    <a:pt x="4" y="24"/>
                  </a:lnTo>
                  <a:lnTo>
                    <a:pt x="4" y="23"/>
                  </a:lnTo>
                  <a:lnTo>
                    <a:pt x="5" y="23"/>
                  </a:lnTo>
                  <a:lnTo>
                    <a:pt x="5" y="23"/>
                  </a:lnTo>
                  <a:lnTo>
                    <a:pt x="5" y="22"/>
                  </a:lnTo>
                  <a:lnTo>
                    <a:pt x="6" y="22"/>
                  </a:lnTo>
                  <a:lnTo>
                    <a:pt x="7" y="22"/>
                  </a:lnTo>
                  <a:lnTo>
                    <a:pt x="7" y="22"/>
                  </a:lnTo>
                  <a:lnTo>
                    <a:pt x="7" y="22"/>
                  </a:lnTo>
                  <a:lnTo>
                    <a:pt x="7" y="21"/>
                  </a:lnTo>
                  <a:lnTo>
                    <a:pt x="10" y="20"/>
                  </a:lnTo>
                  <a:lnTo>
                    <a:pt x="11" y="20"/>
                  </a:lnTo>
                  <a:lnTo>
                    <a:pt x="12" y="20"/>
                  </a:lnTo>
                  <a:lnTo>
                    <a:pt x="13" y="20"/>
                  </a:lnTo>
                  <a:lnTo>
                    <a:pt x="15" y="19"/>
                  </a:lnTo>
                  <a:lnTo>
                    <a:pt x="16" y="18"/>
                  </a:lnTo>
                  <a:lnTo>
                    <a:pt x="15" y="18"/>
                  </a:lnTo>
                  <a:lnTo>
                    <a:pt x="15" y="17"/>
                  </a:lnTo>
                  <a:lnTo>
                    <a:pt x="17" y="17"/>
                  </a:lnTo>
                  <a:lnTo>
                    <a:pt x="19" y="16"/>
                  </a:lnTo>
                  <a:lnTo>
                    <a:pt x="21" y="16"/>
                  </a:lnTo>
                  <a:lnTo>
                    <a:pt x="23" y="16"/>
                  </a:lnTo>
                  <a:lnTo>
                    <a:pt x="23" y="16"/>
                  </a:lnTo>
                  <a:lnTo>
                    <a:pt x="25" y="14"/>
                  </a:lnTo>
                  <a:lnTo>
                    <a:pt x="26" y="13"/>
                  </a:lnTo>
                  <a:lnTo>
                    <a:pt x="27" y="12"/>
                  </a:lnTo>
                  <a:lnTo>
                    <a:pt x="27" y="11"/>
                  </a:lnTo>
                  <a:lnTo>
                    <a:pt x="29" y="10"/>
                  </a:lnTo>
                  <a:lnTo>
                    <a:pt x="29" y="9"/>
                  </a:lnTo>
                  <a:lnTo>
                    <a:pt x="30" y="9"/>
                  </a:lnTo>
                  <a:lnTo>
                    <a:pt x="30" y="9"/>
                  </a:lnTo>
                  <a:lnTo>
                    <a:pt x="30" y="9"/>
                  </a:lnTo>
                  <a:lnTo>
                    <a:pt x="31" y="9"/>
                  </a:lnTo>
                  <a:lnTo>
                    <a:pt x="31" y="9"/>
                  </a:lnTo>
                  <a:lnTo>
                    <a:pt x="31" y="9"/>
                  </a:lnTo>
                  <a:lnTo>
                    <a:pt x="31" y="9"/>
                  </a:lnTo>
                  <a:lnTo>
                    <a:pt x="32" y="9"/>
                  </a:lnTo>
                  <a:lnTo>
                    <a:pt x="32" y="9"/>
                  </a:lnTo>
                  <a:lnTo>
                    <a:pt x="32" y="9"/>
                  </a:lnTo>
                  <a:lnTo>
                    <a:pt x="33" y="8"/>
                  </a:lnTo>
                  <a:lnTo>
                    <a:pt x="33" y="8"/>
                  </a:lnTo>
                  <a:lnTo>
                    <a:pt x="34" y="7"/>
                  </a:lnTo>
                  <a:lnTo>
                    <a:pt x="35" y="7"/>
                  </a:lnTo>
                  <a:lnTo>
                    <a:pt x="35" y="6"/>
                  </a:lnTo>
                  <a:lnTo>
                    <a:pt x="36" y="4"/>
                  </a:lnTo>
                  <a:lnTo>
                    <a:pt x="35" y="4"/>
                  </a:lnTo>
                  <a:lnTo>
                    <a:pt x="36" y="3"/>
                  </a:lnTo>
                  <a:lnTo>
                    <a:pt x="37" y="2"/>
                  </a:lnTo>
                  <a:lnTo>
                    <a:pt x="37" y="1"/>
                  </a:lnTo>
                  <a:lnTo>
                    <a:pt x="37" y="1"/>
                  </a:lnTo>
                  <a:lnTo>
                    <a:pt x="37" y="1"/>
                  </a:lnTo>
                  <a:lnTo>
                    <a:pt x="37" y="2"/>
                  </a:lnTo>
                  <a:lnTo>
                    <a:pt x="37" y="2"/>
                  </a:lnTo>
                  <a:lnTo>
                    <a:pt x="38" y="2"/>
                  </a:lnTo>
                  <a:lnTo>
                    <a:pt x="40" y="3"/>
                  </a:lnTo>
                  <a:lnTo>
                    <a:pt x="41" y="3"/>
                  </a:lnTo>
                  <a:lnTo>
                    <a:pt x="42" y="2"/>
                  </a:lnTo>
                  <a:lnTo>
                    <a:pt x="43" y="2"/>
                  </a:lnTo>
                  <a:lnTo>
                    <a:pt x="46" y="1"/>
                  </a:lnTo>
                  <a:lnTo>
                    <a:pt x="46" y="0"/>
                  </a:lnTo>
                  <a:lnTo>
                    <a:pt x="46" y="0"/>
                  </a:lnTo>
                  <a:lnTo>
                    <a:pt x="47" y="0"/>
                  </a:lnTo>
                  <a:lnTo>
                    <a:pt x="49" y="1"/>
                  </a:lnTo>
                  <a:lnTo>
                    <a:pt x="50" y="1"/>
                  </a:lnTo>
                  <a:lnTo>
                    <a:pt x="52" y="1"/>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45" name="Freeform 1600">
              <a:extLst/>
            </p:cNvPr>
            <p:cNvSpPr>
              <a:spLocks/>
            </p:cNvSpPr>
            <p:nvPr/>
          </p:nvSpPr>
          <p:spPr bwMode="auto">
            <a:xfrm>
              <a:off x="4199492" y="3303270"/>
              <a:ext cx="1619230" cy="1082739"/>
            </a:xfrm>
            <a:custGeom>
              <a:avLst/>
              <a:gdLst/>
              <a:ahLst/>
              <a:cxnLst>
                <a:cxn ang="0">
                  <a:pos x="41" y="2"/>
                </a:cxn>
                <a:cxn ang="0">
                  <a:pos x="43" y="4"/>
                </a:cxn>
                <a:cxn ang="0">
                  <a:pos x="50" y="6"/>
                </a:cxn>
                <a:cxn ang="0">
                  <a:pos x="51" y="9"/>
                </a:cxn>
                <a:cxn ang="0">
                  <a:pos x="57" y="9"/>
                </a:cxn>
                <a:cxn ang="0">
                  <a:pos x="63" y="8"/>
                </a:cxn>
                <a:cxn ang="0">
                  <a:pos x="68" y="9"/>
                </a:cxn>
                <a:cxn ang="0">
                  <a:pos x="72" y="7"/>
                </a:cxn>
                <a:cxn ang="0">
                  <a:pos x="73" y="10"/>
                </a:cxn>
                <a:cxn ang="0">
                  <a:pos x="85" y="13"/>
                </a:cxn>
                <a:cxn ang="0">
                  <a:pos x="88" y="16"/>
                </a:cxn>
                <a:cxn ang="0">
                  <a:pos x="92" y="15"/>
                </a:cxn>
                <a:cxn ang="0">
                  <a:pos x="99" y="14"/>
                </a:cxn>
                <a:cxn ang="0">
                  <a:pos x="102" y="14"/>
                </a:cxn>
                <a:cxn ang="0">
                  <a:pos x="106" y="15"/>
                </a:cxn>
                <a:cxn ang="0">
                  <a:pos x="108" y="13"/>
                </a:cxn>
                <a:cxn ang="0">
                  <a:pos x="108" y="18"/>
                </a:cxn>
                <a:cxn ang="0">
                  <a:pos x="109" y="23"/>
                </a:cxn>
                <a:cxn ang="0">
                  <a:pos x="109" y="30"/>
                </a:cxn>
                <a:cxn ang="0">
                  <a:pos x="106" y="35"/>
                </a:cxn>
                <a:cxn ang="0">
                  <a:pos x="103" y="36"/>
                </a:cxn>
                <a:cxn ang="0">
                  <a:pos x="91" y="43"/>
                </a:cxn>
                <a:cxn ang="0">
                  <a:pos x="81" y="47"/>
                </a:cxn>
                <a:cxn ang="0">
                  <a:pos x="78" y="50"/>
                </a:cxn>
                <a:cxn ang="0">
                  <a:pos x="73" y="50"/>
                </a:cxn>
                <a:cxn ang="0">
                  <a:pos x="65" y="52"/>
                </a:cxn>
                <a:cxn ang="0">
                  <a:pos x="59" y="53"/>
                </a:cxn>
                <a:cxn ang="0">
                  <a:pos x="54" y="55"/>
                </a:cxn>
                <a:cxn ang="0">
                  <a:pos x="50" y="57"/>
                </a:cxn>
                <a:cxn ang="0">
                  <a:pos x="46" y="58"/>
                </a:cxn>
                <a:cxn ang="0">
                  <a:pos x="41" y="59"/>
                </a:cxn>
                <a:cxn ang="0">
                  <a:pos x="36" y="58"/>
                </a:cxn>
                <a:cxn ang="0">
                  <a:pos x="33" y="55"/>
                </a:cxn>
                <a:cxn ang="0">
                  <a:pos x="32" y="53"/>
                </a:cxn>
                <a:cxn ang="0">
                  <a:pos x="30" y="51"/>
                </a:cxn>
                <a:cxn ang="0">
                  <a:pos x="31" y="49"/>
                </a:cxn>
                <a:cxn ang="0">
                  <a:pos x="29" y="44"/>
                </a:cxn>
                <a:cxn ang="0">
                  <a:pos x="24" y="43"/>
                </a:cxn>
                <a:cxn ang="0">
                  <a:pos x="17" y="43"/>
                </a:cxn>
                <a:cxn ang="0">
                  <a:pos x="11" y="42"/>
                </a:cxn>
                <a:cxn ang="0">
                  <a:pos x="7" y="38"/>
                </a:cxn>
                <a:cxn ang="0">
                  <a:pos x="11" y="36"/>
                </a:cxn>
                <a:cxn ang="0">
                  <a:pos x="8" y="34"/>
                </a:cxn>
                <a:cxn ang="0">
                  <a:pos x="5" y="32"/>
                </a:cxn>
                <a:cxn ang="0">
                  <a:pos x="0" y="30"/>
                </a:cxn>
                <a:cxn ang="0">
                  <a:pos x="3" y="29"/>
                </a:cxn>
                <a:cxn ang="0">
                  <a:pos x="5" y="27"/>
                </a:cxn>
                <a:cxn ang="0">
                  <a:pos x="2" y="24"/>
                </a:cxn>
                <a:cxn ang="0">
                  <a:pos x="7" y="20"/>
                </a:cxn>
                <a:cxn ang="0">
                  <a:pos x="8" y="15"/>
                </a:cxn>
                <a:cxn ang="0">
                  <a:pos x="13" y="18"/>
                </a:cxn>
                <a:cxn ang="0">
                  <a:pos x="17" y="14"/>
                </a:cxn>
                <a:cxn ang="0">
                  <a:pos x="14" y="10"/>
                </a:cxn>
                <a:cxn ang="0">
                  <a:pos x="18" y="7"/>
                </a:cxn>
                <a:cxn ang="0">
                  <a:pos x="26" y="6"/>
                </a:cxn>
                <a:cxn ang="0">
                  <a:pos x="28" y="4"/>
                </a:cxn>
                <a:cxn ang="0">
                  <a:pos x="33" y="5"/>
                </a:cxn>
                <a:cxn ang="0">
                  <a:pos x="36" y="1"/>
                </a:cxn>
              </a:cxnLst>
              <a:rect l="0" t="0" r="r" b="b"/>
              <a:pathLst>
                <a:path w="111" h="59">
                  <a:moveTo>
                    <a:pt x="41" y="0"/>
                  </a:moveTo>
                  <a:lnTo>
                    <a:pt x="41" y="0"/>
                  </a:lnTo>
                  <a:lnTo>
                    <a:pt x="42" y="1"/>
                  </a:lnTo>
                  <a:lnTo>
                    <a:pt x="41" y="1"/>
                  </a:lnTo>
                  <a:lnTo>
                    <a:pt x="41" y="1"/>
                  </a:lnTo>
                  <a:lnTo>
                    <a:pt x="40" y="1"/>
                  </a:lnTo>
                  <a:lnTo>
                    <a:pt x="40" y="2"/>
                  </a:lnTo>
                  <a:lnTo>
                    <a:pt x="41" y="2"/>
                  </a:lnTo>
                  <a:lnTo>
                    <a:pt x="41" y="2"/>
                  </a:lnTo>
                  <a:lnTo>
                    <a:pt x="42" y="3"/>
                  </a:lnTo>
                  <a:lnTo>
                    <a:pt x="42" y="3"/>
                  </a:lnTo>
                  <a:lnTo>
                    <a:pt x="42" y="3"/>
                  </a:lnTo>
                  <a:lnTo>
                    <a:pt x="43" y="3"/>
                  </a:lnTo>
                  <a:lnTo>
                    <a:pt x="42" y="4"/>
                  </a:lnTo>
                  <a:lnTo>
                    <a:pt x="43" y="4"/>
                  </a:lnTo>
                  <a:lnTo>
                    <a:pt x="43" y="4"/>
                  </a:lnTo>
                  <a:lnTo>
                    <a:pt x="42" y="4"/>
                  </a:lnTo>
                  <a:lnTo>
                    <a:pt x="43" y="4"/>
                  </a:lnTo>
                  <a:lnTo>
                    <a:pt x="43" y="5"/>
                  </a:lnTo>
                  <a:lnTo>
                    <a:pt x="44" y="5"/>
                  </a:lnTo>
                  <a:lnTo>
                    <a:pt x="44" y="5"/>
                  </a:lnTo>
                  <a:lnTo>
                    <a:pt x="45" y="5"/>
                  </a:lnTo>
                  <a:lnTo>
                    <a:pt x="46" y="4"/>
                  </a:lnTo>
                  <a:lnTo>
                    <a:pt x="46" y="5"/>
                  </a:lnTo>
                  <a:lnTo>
                    <a:pt x="47" y="5"/>
                  </a:lnTo>
                  <a:lnTo>
                    <a:pt x="48" y="6"/>
                  </a:lnTo>
                  <a:lnTo>
                    <a:pt x="50" y="6"/>
                  </a:lnTo>
                  <a:lnTo>
                    <a:pt x="51" y="7"/>
                  </a:lnTo>
                  <a:lnTo>
                    <a:pt x="51" y="8"/>
                  </a:lnTo>
                  <a:lnTo>
                    <a:pt x="50" y="8"/>
                  </a:lnTo>
                  <a:lnTo>
                    <a:pt x="50" y="9"/>
                  </a:lnTo>
                  <a:lnTo>
                    <a:pt x="50" y="9"/>
                  </a:lnTo>
                  <a:lnTo>
                    <a:pt x="50" y="9"/>
                  </a:lnTo>
                  <a:lnTo>
                    <a:pt x="51" y="9"/>
                  </a:lnTo>
                  <a:lnTo>
                    <a:pt x="51" y="9"/>
                  </a:lnTo>
                  <a:lnTo>
                    <a:pt x="51" y="9"/>
                  </a:lnTo>
                  <a:lnTo>
                    <a:pt x="52" y="8"/>
                  </a:lnTo>
                  <a:lnTo>
                    <a:pt x="52" y="8"/>
                  </a:lnTo>
                  <a:lnTo>
                    <a:pt x="52" y="8"/>
                  </a:lnTo>
                  <a:lnTo>
                    <a:pt x="55" y="9"/>
                  </a:lnTo>
                  <a:lnTo>
                    <a:pt x="54" y="9"/>
                  </a:lnTo>
                  <a:lnTo>
                    <a:pt x="55" y="10"/>
                  </a:lnTo>
                  <a:lnTo>
                    <a:pt x="55" y="9"/>
                  </a:lnTo>
                  <a:lnTo>
                    <a:pt x="57" y="10"/>
                  </a:lnTo>
                  <a:lnTo>
                    <a:pt x="57" y="9"/>
                  </a:lnTo>
                  <a:lnTo>
                    <a:pt x="57" y="9"/>
                  </a:lnTo>
                  <a:lnTo>
                    <a:pt x="57" y="8"/>
                  </a:lnTo>
                  <a:lnTo>
                    <a:pt x="59" y="8"/>
                  </a:lnTo>
                  <a:lnTo>
                    <a:pt x="59" y="8"/>
                  </a:lnTo>
                  <a:lnTo>
                    <a:pt x="59" y="8"/>
                  </a:lnTo>
                  <a:lnTo>
                    <a:pt x="59" y="9"/>
                  </a:lnTo>
                  <a:lnTo>
                    <a:pt x="60" y="9"/>
                  </a:lnTo>
                  <a:lnTo>
                    <a:pt x="62" y="7"/>
                  </a:lnTo>
                  <a:lnTo>
                    <a:pt x="63" y="8"/>
                  </a:lnTo>
                  <a:lnTo>
                    <a:pt x="65" y="8"/>
                  </a:lnTo>
                  <a:lnTo>
                    <a:pt x="65" y="8"/>
                  </a:lnTo>
                  <a:lnTo>
                    <a:pt x="66" y="9"/>
                  </a:lnTo>
                  <a:lnTo>
                    <a:pt x="66" y="9"/>
                  </a:lnTo>
                  <a:lnTo>
                    <a:pt x="66" y="9"/>
                  </a:lnTo>
                  <a:lnTo>
                    <a:pt x="66" y="10"/>
                  </a:lnTo>
                  <a:lnTo>
                    <a:pt x="66" y="10"/>
                  </a:lnTo>
                  <a:lnTo>
                    <a:pt x="68" y="9"/>
                  </a:lnTo>
                  <a:lnTo>
                    <a:pt x="68" y="9"/>
                  </a:lnTo>
                  <a:lnTo>
                    <a:pt x="67" y="9"/>
                  </a:lnTo>
                  <a:lnTo>
                    <a:pt x="68" y="9"/>
                  </a:lnTo>
                  <a:lnTo>
                    <a:pt x="69" y="9"/>
                  </a:lnTo>
                  <a:lnTo>
                    <a:pt x="70" y="8"/>
                  </a:lnTo>
                  <a:lnTo>
                    <a:pt x="70" y="8"/>
                  </a:lnTo>
                  <a:lnTo>
                    <a:pt x="70" y="7"/>
                  </a:lnTo>
                  <a:lnTo>
                    <a:pt x="70" y="6"/>
                  </a:lnTo>
                  <a:lnTo>
                    <a:pt x="70" y="6"/>
                  </a:lnTo>
                  <a:lnTo>
                    <a:pt x="72" y="7"/>
                  </a:lnTo>
                  <a:lnTo>
                    <a:pt x="72" y="7"/>
                  </a:lnTo>
                  <a:lnTo>
                    <a:pt x="72" y="7"/>
                  </a:lnTo>
                  <a:lnTo>
                    <a:pt x="72" y="7"/>
                  </a:lnTo>
                  <a:lnTo>
                    <a:pt x="72" y="8"/>
                  </a:lnTo>
                  <a:lnTo>
                    <a:pt x="71" y="9"/>
                  </a:lnTo>
                  <a:lnTo>
                    <a:pt x="71" y="9"/>
                  </a:lnTo>
                  <a:lnTo>
                    <a:pt x="73" y="10"/>
                  </a:lnTo>
                  <a:lnTo>
                    <a:pt x="73" y="10"/>
                  </a:lnTo>
                  <a:lnTo>
                    <a:pt x="73" y="10"/>
                  </a:lnTo>
                  <a:lnTo>
                    <a:pt x="74" y="11"/>
                  </a:lnTo>
                  <a:lnTo>
                    <a:pt x="74" y="11"/>
                  </a:lnTo>
                  <a:lnTo>
                    <a:pt x="74" y="12"/>
                  </a:lnTo>
                  <a:lnTo>
                    <a:pt x="74" y="12"/>
                  </a:lnTo>
                  <a:lnTo>
                    <a:pt x="74" y="13"/>
                  </a:lnTo>
                  <a:lnTo>
                    <a:pt x="74" y="13"/>
                  </a:lnTo>
                  <a:lnTo>
                    <a:pt x="74" y="13"/>
                  </a:lnTo>
                  <a:lnTo>
                    <a:pt x="82" y="13"/>
                  </a:lnTo>
                  <a:lnTo>
                    <a:pt x="85" y="13"/>
                  </a:lnTo>
                  <a:lnTo>
                    <a:pt x="85" y="13"/>
                  </a:lnTo>
                  <a:lnTo>
                    <a:pt x="85" y="14"/>
                  </a:lnTo>
                  <a:lnTo>
                    <a:pt x="85" y="14"/>
                  </a:lnTo>
                  <a:lnTo>
                    <a:pt x="85" y="14"/>
                  </a:lnTo>
                  <a:lnTo>
                    <a:pt x="86" y="14"/>
                  </a:lnTo>
                  <a:lnTo>
                    <a:pt x="86" y="15"/>
                  </a:lnTo>
                  <a:lnTo>
                    <a:pt x="87" y="15"/>
                  </a:lnTo>
                  <a:lnTo>
                    <a:pt x="87" y="15"/>
                  </a:lnTo>
                  <a:lnTo>
                    <a:pt x="88" y="16"/>
                  </a:lnTo>
                  <a:lnTo>
                    <a:pt x="88" y="16"/>
                  </a:lnTo>
                  <a:lnTo>
                    <a:pt x="89" y="16"/>
                  </a:lnTo>
                  <a:lnTo>
                    <a:pt x="90" y="16"/>
                  </a:lnTo>
                  <a:lnTo>
                    <a:pt x="92" y="16"/>
                  </a:lnTo>
                  <a:lnTo>
                    <a:pt x="92" y="15"/>
                  </a:lnTo>
                  <a:lnTo>
                    <a:pt x="91" y="15"/>
                  </a:lnTo>
                  <a:lnTo>
                    <a:pt x="92" y="15"/>
                  </a:lnTo>
                  <a:lnTo>
                    <a:pt x="93" y="15"/>
                  </a:lnTo>
                  <a:lnTo>
                    <a:pt x="92" y="15"/>
                  </a:lnTo>
                  <a:lnTo>
                    <a:pt x="93" y="14"/>
                  </a:lnTo>
                  <a:lnTo>
                    <a:pt x="94" y="14"/>
                  </a:lnTo>
                  <a:lnTo>
                    <a:pt x="94" y="14"/>
                  </a:lnTo>
                  <a:lnTo>
                    <a:pt x="94" y="15"/>
                  </a:lnTo>
                  <a:lnTo>
                    <a:pt x="96" y="14"/>
                  </a:lnTo>
                  <a:lnTo>
                    <a:pt x="97" y="14"/>
                  </a:lnTo>
                  <a:lnTo>
                    <a:pt x="98" y="14"/>
                  </a:lnTo>
                  <a:lnTo>
                    <a:pt x="98" y="14"/>
                  </a:lnTo>
                  <a:lnTo>
                    <a:pt x="99" y="14"/>
                  </a:lnTo>
                  <a:lnTo>
                    <a:pt x="98" y="13"/>
                  </a:lnTo>
                  <a:lnTo>
                    <a:pt x="98" y="13"/>
                  </a:lnTo>
                  <a:lnTo>
                    <a:pt x="99" y="13"/>
                  </a:lnTo>
                  <a:lnTo>
                    <a:pt x="99" y="13"/>
                  </a:lnTo>
                  <a:lnTo>
                    <a:pt x="100" y="14"/>
                  </a:lnTo>
                  <a:lnTo>
                    <a:pt x="101" y="13"/>
                  </a:lnTo>
                  <a:lnTo>
                    <a:pt x="101" y="13"/>
                  </a:lnTo>
                  <a:lnTo>
                    <a:pt x="102" y="13"/>
                  </a:lnTo>
                  <a:lnTo>
                    <a:pt x="102" y="14"/>
                  </a:lnTo>
                  <a:lnTo>
                    <a:pt x="102" y="14"/>
                  </a:lnTo>
                  <a:lnTo>
                    <a:pt x="103" y="15"/>
                  </a:lnTo>
                  <a:lnTo>
                    <a:pt x="103" y="15"/>
                  </a:lnTo>
                  <a:lnTo>
                    <a:pt x="104" y="15"/>
                  </a:lnTo>
                  <a:lnTo>
                    <a:pt x="104" y="15"/>
                  </a:lnTo>
                  <a:lnTo>
                    <a:pt x="105" y="15"/>
                  </a:lnTo>
                  <a:lnTo>
                    <a:pt x="105" y="15"/>
                  </a:lnTo>
                  <a:lnTo>
                    <a:pt x="105" y="15"/>
                  </a:lnTo>
                  <a:lnTo>
                    <a:pt x="106" y="15"/>
                  </a:lnTo>
                  <a:lnTo>
                    <a:pt x="106" y="15"/>
                  </a:lnTo>
                  <a:lnTo>
                    <a:pt x="106" y="15"/>
                  </a:lnTo>
                  <a:lnTo>
                    <a:pt x="106" y="14"/>
                  </a:lnTo>
                  <a:lnTo>
                    <a:pt x="107" y="14"/>
                  </a:lnTo>
                  <a:lnTo>
                    <a:pt x="107" y="14"/>
                  </a:lnTo>
                  <a:lnTo>
                    <a:pt x="106" y="14"/>
                  </a:lnTo>
                  <a:lnTo>
                    <a:pt x="107" y="14"/>
                  </a:lnTo>
                  <a:lnTo>
                    <a:pt x="107" y="14"/>
                  </a:lnTo>
                  <a:lnTo>
                    <a:pt x="108" y="13"/>
                  </a:lnTo>
                  <a:lnTo>
                    <a:pt x="109" y="14"/>
                  </a:lnTo>
                  <a:lnTo>
                    <a:pt x="109" y="15"/>
                  </a:lnTo>
                  <a:lnTo>
                    <a:pt x="108" y="15"/>
                  </a:lnTo>
                  <a:lnTo>
                    <a:pt x="108" y="15"/>
                  </a:lnTo>
                  <a:lnTo>
                    <a:pt x="108" y="16"/>
                  </a:lnTo>
                  <a:lnTo>
                    <a:pt x="108" y="16"/>
                  </a:lnTo>
                  <a:lnTo>
                    <a:pt x="108" y="17"/>
                  </a:lnTo>
                  <a:lnTo>
                    <a:pt x="109" y="18"/>
                  </a:lnTo>
                  <a:lnTo>
                    <a:pt x="108" y="18"/>
                  </a:lnTo>
                  <a:lnTo>
                    <a:pt x="108" y="19"/>
                  </a:lnTo>
                  <a:lnTo>
                    <a:pt x="108" y="19"/>
                  </a:lnTo>
                  <a:lnTo>
                    <a:pt x="108" y="19"/>
                  </a:lnTo>
                  <a:lnTo>
                    <a:pt x="108" y="20"/>
                  </a:lnTo>
                  <a:lnTo>
                    <a:pt x="108" y="21"/>
                  </a:lnTo>
                  <a:lnTo>
                    <a:pt x="109" y="22"/>
                  </a:lnTo>
                  <a:lnTo>
                    <a:pt x="109" y="22"/>
                  </a:lnTo>
                  <a:lnTo>
                    <a:pt x="109" y="23"/>
                  </a:lnTo>
                  <a:lnTo>
                    <a:pt x="109" y="23"/>
                  </a:lnTo>
                  <a:lnTo>
                    <a:pt x="110" y="24"/>
                  </a:lnTo>
                  <a:lnTo>
                    <a:pt x="110" y="25"/>
                  </a:lnTo>
                  <a:lnTo>
                    <a:pt x="110" y="25"/>
                  </a:lnTo>
                  <a:lnTo>
                    <a:pt x="111" y="26"/>
                  </a:lnTo>
                  <a:lnTo>
                    <a:pt x="111" y="27"/>
                  </a:lnTo>
                  <a:lnTo>
                    <a:pt x="111" y="27"/>
                  </a:lnTo>
                  <a:lnTo>
                    <a:pt x="111" y="28"/>
                  </a:lnTo>
                  <a:lnTo>
                    <a:pt x="110" y="29"/>
                  </a:lnTo>
                  <a:lnTo>
                    <a:pt x="109" y="30"/>
                  </a:lnTo>
                  <a:lnTo>
                    <a:pt x="110" y="30"/>
                  </a:lnTo>
                  <a:lnTo>
                    <a:pt x="109" y="32"/>
                  </a:lnTo>
                  <a:lnTo>
                    <a:pt x="109" y="33"/>
                  </a:lnTo>
                  <a:lnTo>
                    <a:pt x="108" y="33"/>
                  </a:lnTo>
                  <a:lnTo>
                    <a:pt x="107" y="34"/>
                  </a:lnTo>
                  <a:lnTo>
                    <a:pt x="107" y="34"/>
                  </a:lnTo>
                  <a:lnTo>
                    <a:pt x="106" y="35"/>
                  </a:lnTo>
                  <a:lnTo>
                    <a:pt x="106" y="35"/>
                  </a:lnTo>
                  <a:lnTo>
                    <a:pt x="106" y="35"/>
                  </a:lnTo>
                  <a:lnTo>
                    <a:pt x="105" y="35"/>
                  </a:lnTo>
                  <a:lnTo>
                    <a:pt x="105" y="35"/>
                  </a:lnTo>
                  <a:lnTo>
                    <a:pt x="105" y="35"/>
                  </a:lnTo>
                  <a:lnTo>
                    <a:pt x="105" y="35"/>
                  </a:lnTo>
                  <a:lnTo>
                    <a:pt x="104" y="35"/>
                  </a:lnTo>
                  <a:lnTo>
                    <a:pt x="104" y="35"/>
                  </a:lnTo>
                  <a:lnTo>
                    <a:pt x="104" y="35"/>
                  </a:lnTo>
                  <a:lnTo>
                    <a:pt x="103" y="35"/>
                  </a:lnTo>
                  <a:lnTo>
                    <a:pt x="103" y="36"/>
                  </a:lnTo>
                  <a:lnTo>
                    <a:pt x="101" y="37"/>
                  </a:lnTo>
                  <a:lnTo>
                    <a:pt x="101" y="38"/>
                  </a:lnTo>
                  <a:lnTo>
                    <a:pt x="100" y="39"/>
                  </a:lnTo>
                  <a:lnTo>
                    <a:pt x="99" y="40"/>
                  </a:lnTo>
                  <a:lnTo>
                    <a:pt x="97" y="42"/>
                  </a:lnTo>
                  <a:lnTo>
                    <a:pt x="97" y="42"/>
                  </a:lnTo>
                  <a:lnTo>
                    <a:pt x="95" y="42"/>
                  </a:lnTo>
                  <a:lnTo>
                    <a:pt x="93" y="42"/>
                  </a:lnTo>
                  <a:lnTo>
                    <a:pt x="91" y="43"/>
                  </a:lnTo>
                  <a:lnTo>
                    <a:pt x="89" y="43"/>
                  </a:lnTo>
                  <a:lnTo>
                    <a:pt x="89" y="44"/>
                  </a:lnTo>
                  <a:lnTo>
                    <a:pt x="90" y="44"/>
                  </a:lnTo>
                  <a:lnTo>
                    <a:pt x="89" y="45"/>
                  </a:lnTo>
                  <a:lnTo>
                    <a:pt x="87" y="46"/>
                  </a:lnTo>
                  <a:lnTo>
                    <a:pt x="86" y="46"/>
                  </a:lnTo>
                  <a:lnTo>
                    <a:pt x="85" y="46"/>
                  </a:lnTo>
                  <a:lnTo>
                    <a:pt x="84" y="46"/>
                  </a:lnTo>
                  <a:lnTo>
                    <a:pt x="81" y="47"/>
                  </a:lnTo>
                  <a:lnTo>
                    <a:pt x="81" y="48"/>
                  </a:lnTo>
                  <a:lnTo>
                    <a:pt x="81" y="48"/>
                  </a:lnTo>
                  <a:lnTo>
                    <a:pt x="81" y="48"/>
                  </a:lnTo>
                  <a:lnTo>
                    <a:pt x="80" y="48"/>
                  </a:lnTo>
                  <a:lnTo>
                    <a:pt x="79" y="48"/>
                  </a:lnTo>
                  <a:lnTo>
                    <a:pt x="79" y="49"/>
                  </a:lnTo>
                  <a:lnTo>
                    <a:pt x="79" y="49"/>
                  </a:lnTo>
                  <a:lnTo>
                    <a:pt x="78" y="49"/>
                  </a:lnTo>
                  <a:lnTo>
                    <a:pt x="78" y="50"/>
                  </a:lnTo>
                  <a:lnTo>
                    <a:pt x="77" y="50"/>
                  </a:lnTo>
                  <a:lnTo>
                    <a:pt x="76" y="50"/>
                  </a:lnTo>
                  <a:lnTo>
                    <a:pt x="76" y="50"/>
                  </a:lnTo>
                  <a:lnTo>
                    <a:pt x="76" y="51"/>
                  </a:lnTo>
                  <a:lnTo>
                    <a:pt x="75" y="51"/>
                  </a:lnTo>
                  <a:lnTo>
                    <a:pt x="75" y="51"/>
                  </a:lnTo>
                  <a:lnTo>
                    <a:pt x="75" y="51"/>
                  </a:lnTo>
                  <a:lnTo>
                    <a:pt x="74" y="50"/>
                  </a:lnTo>
                  <a:lnTo>
                    <a:pt x="73" y="50"/>
                  </a:lnTo>
                  <a:lnTo>
                    <a:pt x="72" y="51"/>
                  </a:lnTo>
                  <a:lnTo>
                    <a:pt x="72" y="51"/>
                  </a:lnTo>
                  <a:lnTo>
                    <a:pt x="71" y="51"/>
                  </a:lnTo>
                  <a:lnTo>
                    <a:pt x="70" y="52"/>
                  </a:lnTo>
                  <a:lnTo>
                    <a:pt x="70" y="52"/>
                  </a:lnTo>
                  <a:lnTo>
                    <a:pt x="69" y="52"/>
                  </a:lnTo>
                  <a:lnTo>
                    <a:pt x="68" y="52"/>
                  </a:lnTo>
                  <a:lnTo>
                    <a:pt x="67" y="52"/>
                  </a:lnTo>
                  <a:lnTo>
                    <a:pt x="65" y="52"/>
                  </a:lnTo>
                  <a:lnTo>
                    <a:pt x="64" y="52"/>
                  </a:lnTo>
                  <a:lnTo>
                    <a:pt x="64" y="52"/>
                  </a:lnTo>
                  <a:lnTo>
                    <a:pt x="63" y="53"/>
                  </a:lnTo>
                  <a:lnTo>
                    <a:pt x="63" y="53"/>
                  </a:lnTo>
                  <a:lnTo>
                    <a:pt x="61" y="53"/>
                  </a:lnTo>
                  <a:lnTo>
                    <a:pt x="61" y="53"/>
                  </a:lnTo>
                  <a:lnTo>
                    <a:pt x="60" y="53"/>
                  </a:lnTo>
                  <a:lnTo>
                    <a:pt x="59" y="53"/>
                  </a:lnTo>
                  <a:lnTo>
                    <a:pt x="59" y="53"/>
                  </a:lnTo>
                  <a:lnTo>
                    <a:pt x="59" y="54"/>
                  </a:lnTo>
                  <a:lnTo>
                    <a:pt x="58" y="54"/>
                  </a:lnTo>
                  <a:lnTo>
                    <a:pt x="58" y="54"/>
                  </a:lnTo>
                  <a:lnTo>
                    <a:pt x="57" y="54"/>
                  </a:lnTo>
                  <a:lnTo>
                    <a:pt x="56" y="54"/>
                  </a:lnTo>
                  <a:lnTo>
                    <a:pt x="55" y="54"/>
                  </a:lnTo>
                  <a:lnTo>
                    <a:pt x="55" y="54"/>
                  </a:lnTo>
                  <a:lnTo>
                    <a:pt x="54" y="55"/>
                  </a:lnTo>
                  <a:lnTo>
                    <a:pt x="54" y="55"/>
                  </a:lnTo>
                  <a:lnTo>
                    <a:pt x="53" y="55"/>
                  </a:lnTo>
                  <a:lnTo>
                    <a:pt x="52" y="56"/>
                  </a:lnTo>
                  <a:lnTo>
                    <a:pt x="52" y="56"/>
                  </a:lnTo>
                  <a:lnTo>
                    <a:pt x="53" y="56"/>
                  </a:lnTo>
                  <a:lnTo>
                    <a:pt x="53" y="57"/>
                  </a:lnTo>
                  <a:lnTo>
                    <a:pt x="51" y="57"/>
                  </a:lnTo>
                  <a:lnTo>
                    <a:pt x="51" y="57"/>
                  </a:lnTo>
                  <a:lnTo>
                    <a:pt x="50" y="57"/>
                  </a:lnTo>
                  <a:lnTo>
                    <a:pt x="50" y="57"/>
                  </a:lnTo>
                  <a:lnTo>
                    <a:pt x="50" y="58"/>
                  </a:lnTo>
                  <a:lnTo>
                    <a:pt x="50" y="58"/>
                  </a:lnTo>
                  <a:lnTo>
                    <a:pt x="49" y="58"/>
                  </a:lnTo>
                  <a:lnTo>
                    <a:pt x="49" y="58"/>
                  </a:lnTo>
                  <a:lnTo>
                    <a:pt x="48" y="58"/>
                  </a:lnTo>
                  <a:lnTo>
                    <a:pt x="48" y="58"/>
                  </a:lnTo>
                  <a:lnTo>
                    <a:pt x="47" y="58"/>
                  </a:lnTo>
                  <a:lnTo>
                    <a:pt x="46" y="58"/>
                  </a:lnTo>
                  <a:lnTo>
                    <a:pt x="46" y="58"/>
                  </a:lnTo>
                  <a:lnTo>
                    <a:pt x="45" y="58"/>
                  </a:lnTo>
                  <a:lnTo>
                    <a:pt x="45" y="59"/>
                  </a:lnTo>
                  <a:lnTo>
                    <a:pt x="45" y="59"/>
                  </a:lnTo>
                  <a:lnTo>
                    <a:pt x="44" y="59"/>
                  </a:lnTo>
                  <a:lnTo>
                    <a:pt x="44" y="58"/>
                  </a:lnTo>
                  <a:lnTo>
                    <a:pt x="43" y="58"/>
                  </a:lnTo>
                  <a:lnTo>
                    <a:pt x="43" y="58"/>
                  </a:lnTo>
                  <a:lnTo>
                    <a:pt x="43" y="59"/>
                  </a:lnTo>
                  <a:lnTo>
                    <a:pt x="41" y="59"/>
                  </a:lnTo>
                  <a:lnTo>
                    <a:pt x="41" y="59"/>
                  </a:lnTo>
                  <a:lnTo>
                    <a:pt x="41" y="59"/>
                  </a:lnTo>
                  <a:lnTo>
                    <a:pt x="39" y="58"/>
                  </a:lnTo>
                  <a:lnTo>
                    <a:pt x="38" y="58"/>
                  </a:lnTo>
                  <a:lnTo>
                    <a:pt x="38" y="59"/>
                  </a:lnTo>
                  <a:lnTo>
                    <a:pt x="36" y="59"/>
                  </a:lnTo>
                  <a:lnTo>
                    <a:pt x="36" y="58"/>
                  </a:lnTo>
                  <a:lnTo>
                    <a:pt x="36" y="58"/>
                  </a:lnTo>
                  <a:lnTo>
                    <a:pt x="36" y="58"/>
                  </a:lnTo>
                  <a:lnTo>
                    <a:pt x="35" y="58"/>
                  </a:lnTo>
                  <a:lnTo>
                    <a:pt x="34" y="57"/>
                  </a:lnTo>
                  <a:lnTo>
                    <a:pt x="34" y="57"/>
                  </a:lnTo>
                  <a:lnTo>
                    <a:pt x="36" y="56"/>
                  </a:lnTo>
                  <a:lnTo>
                    <a:pt x="35" y="56"/>
                  </a:lnTo>
                  <a:lnTo>
                    <a:pt x="34" y="56"/>
                  </a:lnTo>
                  <a:lnTo>
                    <a:pt x="33" y="55"/>
                  </a:lnTo>
                  <a:lnTo>
                    <a:pt x="33" y="55"/>
                  </a:lnTo>
                  <a:lnTo>
                    <a:pt x="33" y="55"/>
                  </a:lnTo>
                  <a:lnTo>
                    <a:pt x="33" y="55"/>
                  </a:lnTo>
                  <a:lnTo>
                    <a:pt x="32" y="55"/>
                  </a:lnTo>
                  <a:lnTo>
                    <a:pt x="32" y="54"/>
                  </a:lnTo>
                  <a:lnTo>
                    <a:pt x="33" y="54"/>
                  </a:lnTo>
                  <a:lnTo>
                    <a:pt x="34" y="54"/>
                  </a:lnTo>
                  <a:lnTo>
                    <a:pt x="34" y="54"/>
                  </a:lnTo>
                  <a:lnTo>
                    <a:pt x="33" y="54"/>
                  </a:lnTo>
                  <a:lnTo>
                    <a:pt x="33" y="54"/>
                  </a:lnTo>
                  <a:lnTo>
                    <a:pt x="32" y="53"/>
                  </a:lnTo>
                  <a:lnTo>
                    <a:pt x="32" y="53"/>
                  </a:lnTo>
                  <a:lnTo>
                    <a:pt x="32" y="52"/>
                  </a:lnTo>
                  <a:lnTo>
                    <a:pt x="31" y="52"/>
                  </a:lnTo>
                  <a:lnTo>
                    <a:pt x="31" y="52"/>
                  </a:lnTo>
                  <a:lnTo>
                    <a:pt x="30" y="52"/>
                  </a:lnTo>
                  <a:lnTo>
                    <a:pt x="30" y="52"/>
                  </a:lnTo>
                  <a:lnTo>
                    <a:pt x="31" y="51"/>
                  </a:lnTo>
                  <a:lnTo>
                    <a:pt x="30" y="51"/>
                  </a:lnTo>
                  <a:lnTo>
                    <a:pt x="30" y="51"/>
                  </a:lnTo>
                  <a:lnTo>
                    <a:pt x="30" y="50"/>
                  </a:lnTo>
                  <a:lnTo>
                    <a:pt x="31" y="50"/>
                  </a:lnTo>
                  <a:lnTo>
                    <a:pt x="32" y="50"/>
                  </a:lnTo>
                  <a:lnTo>
                    <a:pt x="32" y="50"/>
                  </a:lnTo>
                  <a:lnTo>
                    <a:pt x="32" y="50"/>
                  </a:lnTo>
                  <a:lnTo>
                    <a:pt x="32" y="50"/>
                  </a:lnTo>
                  <a:lnTo>
                    <a:pt x="32" y="50"/>
                  </a:lnTo>
                  <a:lnTo>
                    <a:pt x="32" y="49"/>
                  </a:lnTo>
                  <a:lnTo>
                    <a:pt x="31" y="49"/>
                  </a:lnTo>
                  <a:lnTo>
                    <a:pt x="31" y="48"/>
                  </a:lnTo>
                  <a:lnTo>
                    <a:pt x="30" y="48"/>
                  </a:lnTo>
                  <a:lnTo>
                    <a:pt x="30" y="47"/>
                  </a:lnTo>
                  <a:lnTo>
                    <a:pt x="30" y="47"/>
                  </a:lnTo>
                  <a:lnTo>
                    <a:pt x="29" y="47"/>
                  </a:lnTo>
                  <a:lnTo>
                    <a:pt x="29" y="47"/>
                  </a:lnTo>
                  <a:lnTo>
                    <a:pt x="28" y="46"/>
                  </a:lnTo>
                  <a:lnTo>
                    <a:pt x="29" y="45"/>
                  </a:lnTo>
                  <a:lnTo>
                    <a:pt x="29" y="44"/>
                  </a:lnTo>
                  <a:lnTo>
                    <a:pt x="28" y="44"/>
                  </a:lnTo>
                  <a:lnTo>
                    <a:pt x="28" y="44"/>
                  </a:lnTo>
                  <a:lnTo>
                    <a:pt x="28" y="44"/>
                  </a:lnTo>
                  <a:lnTo>
                    <a:pt x="28" y="44"/>
                  </a:lnTo>
                  <a:lnTo>
                    <a:pt x="27" y="44"/>
                  </a:lnTo>
                  <a:lnTo>
                    <a:pt x="26" y="43"/>
                  </a:lnTo>
                  <a:lnTo>
                    <a:pt x="26" y="43"/>
                  </a:lnTo>
                  <a:lnTo>
                    <a:pt x="26" y="43"/>
                  </a:lnTo>
                  <a:lnTo>
                    <a:pt x="24" y="43"/>
                  </a:lnTo>
                  <a:lnTo>
                    <a:pt x="24" y="44"/>
                  </a:lnTo>
                  <a:lnTo>
                    <a:pt x="22" y="43"/>
                  </a:lnTo>
                  <a:lnTo>
                    <a:pt x="21" y="44"/>
                  </a:lnTo>
                  <a:lnTo>
                    <a:pt x="19" y="43"/>
                  </a:lnTo>
                  <a:lnTo>
                    <a:pt x="19" y="42"/>
                  </a:lnTo>
                  <a:lnTo>
                    <a:pt x="18" y="42"/>
                  </a:lnTo>
                  <a:lnTo>
                    <a:pt x="18" y="42"/>
                  </a:lnTo>
                  <a:lnTo>
                    <a:pt x="17" y="43"/>
                  </a:lnTo>
                  <a:lnTo>
                    <a:pt x="17" y="43"/>
                  </a:lnTo>
                  <a:lnTo>
                    <a:pt x="17" y="42"/>
                  </a:lnTo>
                  <a:lnTo>
                    <a:pt x="16" y="42"/>
                  </a:lnTo>
                  <a:lnTo>
                    <a:pt x="15" y="42"/>
                  </a:lnTo>
                  <a:lnTo>
                    <a:pt x="14" y="42"/>
                  </a:lnTo>
                  <a:lnTo>
                    <a:pt x="14" y="42"/>
                  </a:lnTo>
                  <a:lnTo>
                    <a:pt x="14" y="42"/>
                  </a:lnTo>
                  <a:lnTo>
                    <a:pt x="12" y="43"/>
                  </a:lnTo>
                  <a:lnTo>
                    <a:pt x="12" y="43"/>
                  </a:lnTo>
                  <a:lnTo>
                    <a:pt x="11" y="42"/>
                  </a:lnTo>
                  <a:lnTo>
                    <a:pt x="10" y="41"/>
                  </a:lnTo>
                  <a:lnTo>
                    <a:pt x="8" y="40"/>
                  </a:lnTo>
                  <a:lnTo>
                    <a:pt x="7" y="40"/>
                  </a:lnTo>
                  <a:lnTo>
                    <a:pt x="4" y="40"/>
                  </a:lnTo>
                  <a:lnTo>
                    <a:pt x="4" y="39"/>
                  </a:lnTo>
                  <a:lnTo>
                    <a:pt x="5" y="39"/>
                  </a:lnTo>
                  <a:lnTo>
                    <a:pt x="6" y="39"/>
                  </a:lnTo>
                  <a:lnTo>
                    <a:pt x="6" y="38"/>
                  </a:lnTo>
                  <a:lnTo>
                    <a:pt x="7" y="38"/>
                  </a:lnTo>
                  <a:lnTo>
                    <a:pt x="7" y="37"/>
                  </a:lnTo>
                  <a:lnTo>
                    <a:pt x="7" y="37"/>
                  </a:lnTo>
                  <a:lnTo>
                    <a:pt x="8" y="36"/>
                  </a:lnTo>
                  <a:lnTo>
                    <a:pt x="10" y="37"/>
                  </a:lnTo>
                  <a:lnTo>
                    <a:pt x="10" y="37"/>
                  </a:lnTo>
                  <a:lnTo>
                    <a:pt x="10" y="36"/>
                  </a:lnTo>
                  <a:lnTo>
                    <a:pt x="11" y="36"/>
                  </a:lnTo>
                  <a:lnTo>
                    <a:pt x="11" y="36"/>
                  </a:lnTo>
                  <a:lnTo>
                    <a:pt x="11" y="36"/>
                  </a:lnTo>
                  <a:lnTo>
                    <a:pt x="10" y="35"/>
                  </a:lnTo>
                  <a:lnTo>
                    <a:pt x="9" y="36"/>
                  </a:lnTo>
                  <a:lnTo>
                    <a:pt x="9" y="35"/>
                  </a:lnTo>
                  <a:lnTo>
                    <a:pt x="8" y="35"/>
                  </a:lnTo>
                  <a:lnTo>
                    <a:pt x="6" y="35"/>
                  </a:lnTo>
                  <a:lnTo>
                    <a:pt x="6" y="34"/>
                  </a:lnTo>
                  <a:lnTo>
                    <a:pt x="7" y="34"/>
                  </a:lnTo>
                  <a:lnTo>
                    <a:pt x="8" y="34"/>
                  </a:lnTo>
                  <a:lnTo>
                    <a:pt x="8" y="34"/>
                  </a:lnTo>
                  <a:lnTo>
                    <a:pt x="8" y="34"/>
                  </a:lnTo>
                  <a:lnTo>
                    <a:pt x="8" y="34"/>
                  </a:lnTo>
                  <a:lnTo>
                    <a:pt x="8" y="34"/>
                  </a:lnTo>
                  <a:lnTo>
                    <a:pt x="8" y="33"/>
                  </a:lnTo>
                  <a:lnTo>
                    <a:pt x="8" y="33"/>
                  </a:lnTo>
                  <a:lnTo>
                    <a:pt x="7" y="33"/>
                  </a:lnTo>
                  <a:lnTo>
                    <a:pt x="7" y="32"/>
                  </a:lnTo>
                  <a:lnTo>
                    <a:pt x="7" y="32"/>
                  </a:lnTo>
                  <a:lnTo>
                    <a:pt x="5" y="32"/>
                  </a:lnTo>
                  <a:lnTo>
                    <a:pt x="5" y="32"/>
                  </a:lnTo>
                  <a:lnTo>
                    <a:pt x="5" y="31"/>
                  </a:lnTo>
                  <a:lnTo>
                    <a:pt x="5" y="31"/>
                  </a:lnTo>
                  <a:lnTo>
                    <a:pt x="5" y="32"/>
                  </a:lnTo>
                  <a:lnTo>
                    <a:pt x="4" y="31"/>
                  </a:lnTo>
                  <a:lnTo>
                    <a:pt x="2" y="32"/>
                  </a:lnTo>
                  <a:lnTo>
                    <a:pt x="0" y="31"/>
                  </a:lnTo>
                  <a:lnTo>
                    <a:pt x="0" y="31"/>
                  </a:lnTo>
                  <a:lnTo>
                    <a:pt x="0" y="30"/>
                  </a:lnTo>
                  <a:lnTo>
                    <a:pt x="0" y="30"/>
                  </a:lnTo>
                  <a:lnTo>
                    <a:pt x="0" y="29"/>
                  </a:lnTo>
                  <a:lnTo>
                    <a:pt x="1" y="29"/>
                  </a:lnTo>
                  <a:lnTo>
                    <a:pt x="1" y="29"/>
                  </a:lnTo>
                  <a:lnTo>
                    <a:pt x="2" y="29"/>
                  </a:lnTo>
                  <a:lnTo>
                    <a:pt x="1" y="29"/>
                  </a:lnTo>
                  <a:lnTo>
                    <a:pt x="2" y="30"/>
                  </a:lnTo>
                  <a:lnTo>
                    <a:pt x="3" y="29"/>
                  </a:lnTo>
                  <a:lnTo>
                    <a:pt x="3" y="29"/>
                  </a:lnTo>
                  <a:lnTo>
                    <a:pt x="3" y="29"/>
                  </a:lnTo>
                  <a:lnTo>
                    <a:pt x="5" y="28"/>
                  </a:lnTo>
                  <a:lnTo>
                    <a:pt x="4" y="28"/>
                  </a:lnTo>
                  <a:lnTo>
                    <a:pt x="4" y="27"/>
                  </a:lnTo>
                  <a:lnTo>
                    <a:pt x="4" y="27"/>
                  </a:lnTo>
                  <a:lnTo>
                    <a:pt x="4" y="26"/>
                  </a:lnTo>
                  <a:lnTo>
                    <a:pt x="5" y="27"/>
                  </a:lnTo>
                  <a:lnTo>
                    <a:pt x="5" y="27"/>
                  </a:lnTo>
                  <a:lnTo>
                    <a:pt x="5" y="27"/>
                  </a:lnTo>
                  <a:lnTo>
                    <a:pt x="6" y="27"/>
                  </a:lnTo>
                  <a:lnTo>
                    <a:pt x="6" y="27"/>
                  </a:lnTo>
                  <a:lnTo>
                    <a:pt x="6" y="26"/>
                  </a:lnTo>
                  <a:lnTo>
                    <a:pt x="6" y="26"/>
                  </a:lnTo>
                  <a:lnTo>
                    <a:pt x="6" y="26"/>
                  </a:lnTo>
                  <a:lnTo>
                    <a:pt x="6" y="25"/>
                  </a:lnTo>
                  <a:lnTo>
                    <a:pt x="5" y="25"/>
                  </a:lnTo>
                  <a:lnTo>
                    <a:pt x="2" y="24"/>
                  </a:lnTo>
                  <a:lnTo>
                    <a:pt x="2" y="24"/>
                  </a:lnTo>
                  <a:lnTo>
                    <a:pt x="3" y="23"/>
                  </a:lnTo>
                  <a:lnTo>
                    <a:pt x="4" y="23"/>
                  </a:lnTo>
                  <a:lnTo>
                    <a:pt x="4" y="22"/>
                  </a:lnTo>
                  <a:lnTo>
                    <a:pt x="5" y="22"/>
                  </a:lnTo>
                  <a:lnTo>
                    <a:pt x="5" y="22"/>
                  </a:lnTo>
                  <a:lnTo>
                    <a:pt x="7" y="21"/>
                  </a:lnTo>
                  <a:lnTo>
                    <a:pt x="7" y="21"/>
                  </a:lnTo>
                  <a:lnTo>
                    <a:pt x="7" y="20"/>
                  </a:lnTo>
                  <a:lnTo>
                    <a:pt x="7" y="20"/>
                  </a:lnTo>
                  <a:lnTo>
                    <a:pt x="7" y="20"/>
                  </a:lnTo>
                  <a:lnTo>
                    <a:pt x="6" y="19"/>
                  </a:lnTo>
                  <a:lnTo>
                    <a:pt x="6" y="18"/>
                  </a:lnTo>
                  <a:lnTo>
                    <a:pt x="7" y="17"/>
                  </a:lnTo>
                  <a:lnTo>
                    <a:pt x="8" y="16"/>
                  </a:lnTo>
                  <a:lnTo>
                    <a:pt x="8" y="16"/>
                  </a:lnTo>
                  <a:lnTo>
                    <a:pt x="8" y="16"/>
                  </a:lnTo>
                  <a:lnTo>
                    <a:pt x="8" y="15"/>
                  </a:lnTo>
                  <a:lnTo>
                    <a:pt x="8" y="15"/>
                  </a:lnTo>
                  <a:lnTo>
                    <a:pt x="9" y="15"/>
                  </a:lnTo>
                  <a:lnTo>
                    <a:pt x="9" y="15"/>
                  </a:lnTo>
                  <a:lnTo>
                    <a:pt x="10" y="16"/>
                  </a:lnTo>
                  <a:lnTo>
                    <a:pt x="12" y="16"/>
                  </a:lnTo>
                  <a:lnTo>
                    <a:pt x="12" y="16"/>
                  </a:lnTo>
                  <a:lnTo>
                    <a:pt x="12" y="16"/>
                  </a:lnTo>
                  <a:lnTo>
                    <a:pt x="13" y="17"/>
                  </a:lnTo>
                  <a:lnTo>
                    <a:pt x="13" y="17"/>
                  </a:lnTo>
                  <a:lnTo>
                    <a:pt x="13" y="18"/>
                  </a:lnTo>
                  <a:lnTo>
                    <a:pt x="16" y="19"/>
                  </a:lnTo>
                  <a:lnTo>
                    <a:pt x="17" y="18"/>
                  </a:lnTo>
                  <a:lnTo>
                    <a:pt x="17" y="18"/>
                  </a:lnTo>
                  <a:lnTo>
                    <a:pt x="17" y="18"/>
                  </a:lnTo>
                  <a:lnTo>
                    <a:pt x="17" y="18"/>
                  </a:lnTo>
                  <a:lnTo>
                    <a:pt x="17" y="17"/>
                  </a:lnTo>
                  <a:lnTo>
                    <a:pt x="17" y="17"/>
                  </a:lnTo>
                  <a:lnTo>
                    <a:pt x="18" y="16"/>
                  </a:lnTo>
                  <a:lnTo>
                    <a:pt x="17" y="14"/>
                  </a:lnTo>
                  <a:lnTo>
                    <a:pt x="18" y="14"/>
                  </a:lnTo>
                  <a:lnTo>
                    <a:pt x="18" y="14"/>
                  </a:lnTo>
                  <a:lnTo>
                    <a:pt x="17" y="14"/>
                  </a:lnTo>
                  <a:lnTo>
                    <a:pt x="17" y="14"/>
                  </a:lnTo>
                  <a:lnTo>
                    <a:pt x="14" y="13"/>
                  </a:lnTo>
                  <a:lnTo>
                    <a:pt x="14" y="13"/>
                  </a:lnTo>
                  <a:lnTo>
                    <a:pt x="15" y="12"/>
                  </a:lnTo>
                  <a:lnTo>
                    <a:pt x="14" y="10"/>
                  </a:lnTo>
                  <a:lnTo>
                    <a:pt x="14" y="10"/>
                  </a:lnTo>
                  <a:lnTo>
                    <a:pt x="16" y="9"/>
                  </a:lnTo>
                  <a:lnTo>
                    <a:pt x="16" y="9"/>
                  </a:lnTo>
                  <a:lnTo>
                    <a:pt x="16" y="9"/>
                  </a:lnTo>
                  <a:lnTo>
                    <a:pt x="16" y="9"/>
                  </a:lnTo>
                  <a:lnTo>
                    <a:pt x="15" y="8"/>
                  </a:lnTo>
                  <a:lnTo>
                    <a:pt x="16" y="7"/>
                  </a:lnTo>
                  <a:lnTo>
                    <a:pt x="16" y="7"/>
                  </a:lnTo>
                  <a:lnTo>
                    <a:pt x="16" y="7"/>
                  </a:lnTo>
                  <a:lnTo>
                    <a:pt x="18" y="7"/>
                  </a:lnTo>
                  <a:lnTo>
                    <a:pt x="18" y="7"/>
                  </a:lnTo>
                  <a:lnTo>
                    <a:pt x="18" y="7"/>
                  </a:lnTo>
                  <a:lnTo>
                    <a:pt x="19" y="7"/>
                  </a:lnTo>
                  <a:lnTo>
                    <a:pt x="21" y="7"/>
                  </a:lnTo>
                  <a:lnTo>
                    <a:pt x="23" y="7"/>
                  </a:lnTo>
                  <a:lnTo>
                    <a:pt x="24" y="7"/>
                  </a:lnTo>
                  <a:lnTo>
                    <a:pt x="24" y="6"/>
                  </a:lnTo>
                  <a:lnTo>
                    <a:pt x="25" y="7"/>
                  </a:lnTo>
                  <a:lnTo>
                    <a:pt x="26" y="6"/>
                  </a:lnTo>
                  <a:lnTo>
                    <a:pt x="27" y="7"/>
                  </a:lnTo>
                  <a:lnTo>
                    <a:pt x="27" y="6"/>
                  </a:lnTo>
                  <a:lnTo>
                    <a:pt x="28" y="6"/>
                  </a:lnTo>
                  <a:lnTo>
                    <a:pt x="29" y="6"/>
                  </a:lnTo>
                  <a:lnTo>
                    <a:pt x="28" y="6"/>
                  </a:lnTo>
                  <a:lnTo>
                    <a:pt x="28" y="5"/>
                  </a:lnTo>
                  <a:lnTo>
                    <a:pt x="28" y="5"/>
                  </a:lnTo>
                  <a:lnTo>
                    <a:pt x="28" y="4"/>
                  </a:lnTo>
                  <a:lnTo>
                    <a:pt x="28" y="4"/>
                  </a:lnTo>
                  <a:lnTo>
                    <a:pt x="27" y="4"/>
                  </a:lnTo>
                  <a:lnTo>
                    <a:pt x="28" y="4"/>
                  </a:lnTo>
                  <a:lnTo>
                    <a:pt x="29" y="4"/>
                  </a:lnTo>
                  <a:lnTo>
                    <a:pt x="28" y="4"/>
                  </a:lnTo>
                  <a:lnTo>
                    <a:pt x="29" y="5"/>
                  </a:lnTo>
                  <a:lnTo>
                    <a:pt x="31" y="5"/>
                  </a:lnTo>
                  <a:lnTo>
                    <a:pt x="32" y="4"/>
                  </a:lnTo>
                  <a:lnTo>
                    <a:pt x="33" y="4"/>
                  </a:lnTo>
                  <a:lnTo>
                    <a:pt x="33" y="5"/>
                  </a:lnTo>
                  <a:lnTo>
                    <a:pt x="34" y="5"/>
                  </a:lnTo>
                  <a:lnTo>
                    <a:pt x="35" y="4"/>
                  </a:lnTo>
                  <a:lnTo>
                    <a:pt x="34" y="4"/>
                  </a:lnTo>
                  <a:lnTo>
                    <a:pt x="35" y="4"/>
                  </a:lnTo>
                  <a:lnTo>
                    <a:pt x="35" y="3"/>
                  </a:lnTo>
                  <a:lnTo>
                    <a:pt x="34" y="1"/>
                  </a:lnTo>
                  <a:lnTo>
                    <a:pt x="34" y="1"/>
                  </a:lnTo>
                  <a:lnTo>
                    <a:pt x="35" y="1"/>
                  </a:lnTo>
                  <a:lnTo>
                    <a:pt x="36" y="1"/>
                  </a:lnTo>
                  <a:lnTo>
                    <a:pt x="36" y="0"/>
                  </a:lnTo>
                  <a:lnTo>
                    <a:pt x="37" y="0"/>
                  </a:lnTo>
                  <a:lnTo>
                    <a:pt x="37" y="0"/>
                  </a:lnTo>
                  <a:lnTo>
                    <a:pt x="37" y="0"/>
                  </a:lnTo>
                  <a:lnTo>
                    <a:pt x="37" y="0"/>
                  </a:lnTo>
                  <a:lnTo>
                    <a:pt x="39" y="0"/>
                  </a:lnTo>
                  <a:lnTo>
                    <a:pt x="39" y="0"/>
                  </a:lnTo>
                  <a:lnTo>
                    <a:pt x="41" y="0"/>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46" name="Freeform 1603">
              <a:extLst/>
            </p:cNvPr>
            <p:cNvSpPr>
              <a:spLocks/>
            </p:cNvSpPr>
            <p:nvPr/>
          </p:nvSpPr>
          <p:spPr bwMode="auto">
            <a:xfrm>
              <a:off x="5615164" y="403733"/>
              <a:ext cx="1769942" cy="2000314"/>
            </a:xfrm>
            <a:custGeom>
              <a:avLst/>
              <a:gdLst/>
              <a:ahLst/>
              <a:cxnLst>
                <a:cxn ang="0">
                  <a:pos x="80" y="5"/>
                </a:cxn>
                <a:cxn ang="0">
                  <a:pos x="89" y="8"/>
                </a:cxn>
                <a:cxn ang="0">
                  <a:pos x="93" y="11"/>
                </a:cxn>
                <a:cxn ang="0">
                  <a:pos x="98" y="15"/>
                </a:cxn>
                <a:cxn ang="0">
                  <a:pos x="98" y="21"/>
                </a:cxn>
                <a:cxn ang="0">
                  <a:pos x="99" y="28"/>
                </a:cxn>
                <a:cxn ang="0">
                  <a:pos x="102" y="35"/>
                </a:cxn>
                <a:cxn ang="0">
                  <a:pos x="110" y="53"/>
                </a:cxn>
                <a:cxn ang="0">
                  <a:pos x="117" y="63"/>
                </a:cxn>
                <a:cxn ang="0">
                  <a:pos x="118" y="67"/>
                </a:cxn>
                <a:cxn ang="0">
                  <a:pos x="119" y="71"/>
                </a:cxn>
                <a:cxn ang="0">
                  <a:pos x="120" y="82"/>
                </a:cxn>
                <a:cxn ang="0">
                  <a:pos x="109" y="92"/>
                </a:cxn>
                <a:cxn ang="0">
                  <a:pos x="90" y="100"/>
                </a:cxn>
                <a:cxn ang="0">
                  <a:pos x="79" y="109"/>
                </a:cxn>
                <a:cxn ang="0">
                  <a:pos x="74" y="107"/>
                </a:cxn>
                <a:cxn ang="0">
                  <a:pos x="66" y="105"/>
                </a:cxn>
                <a:cxn ang="0">
                  <a:pos x="59" y="104"/>
                </a:cxn>
                <a:cxn ang="0">
                  <a:pos x="57" y="104"/>
                </a:cxn>
                <a:cxn ang="0">
                  <a:pos x="50" y="103"/>
                </a:cxn>
                <a:cxn ang="0">
                  <a:pos x="48" y="100"/>
                </a:cxn>
                <a:cxn ang="0">
                  <a:pos x="48" y="97"/>
                </a:cxn>
                <a:cxn ang="0">
                  <a:pos x="42" y="93"/>
                </a:cxn>
                <a:cxn ang="0">
                  <a:pos x="43" y="90"/>
                </a:cxn>
                <a:cxn ang="0">
                  <a:pos x="40" y="83"/>
                </a:cxn>
                <a:cxn ang="0">
                  <a:pos x="37" y="86"/>
                </a:cxn>
                <a:cxn ang="0">
                  <a:pos x="34" y="81"/>
                </a:cxn>
                <a:cxn ang="0">
                  <a:pos x="35" y="80"/>
                </a:cxn>
                <a:cxn ang="0">
                  <a:pos x="31" y="80"/>
                </a:cxn>
                <a:cxn ang="0">
                  <a:pos x="24" y="80"/>
                </a:cxn>
                <a:cxn ang="0">
                  <a:pos x="21" y="78"/>
                </a:cxn>
                <a:cxn ang="0">
                  <a:pos x="21" y="74"/>
                </a:cxn>
                <a:cxn ang="0">
                  <a:pos x="16" y="73"/>
                </a:cxn>
                <a:cxn ang="0">
                  <a:pos x="18" y="70"/>
                </a:cxn>
                <a:cxn ang="0">
                  <a:pos x="16" y="69"/>
                </a:cxn>
                <a:cxn ang="0">
                  <a:pos x="11" y="67"/>
                </a:cxn>
                <a:cxn ang="0">
                  <a:pos x="5" y="65"/>
                </a:cxn>
                <a:cxn ang="0">
                  <a:pos x="4" y="61"/>
                </a:cxn>
                <a:cxn ang="0">
                  <a:pos x="3" y="57"/>
                </a:cxn>
                <a:cxn ang="0">
                  <a:pos x="6" y="56"/>
                </a:cxn>
                <a:cxn ang="0">
                  <a:pos x="4" y="54"/>
                </a:cxn>
                <a:cxn ang="0">
                  <a:pos x="0" y="49"/>
                </a:cxn>
                <a:cxn ang="0">
                  <a:pos x="13" y="49"/>
                </a:cxn>
                <a:cxn ang="0">
                  <a:pos x="18" y="46"/>
                </a:cxn>
                <a:cxn ang="0">
                  <a:pos x="25" y="45"/>
                </a:cxn>
                <a:cxn ang="0">
                  <a:pos x="36" y="40"/>
                </a:cxn>
                <a:cxn ang="0">
                  <a:pos x="44" y="38"/>
                </a:cxn>
                <a:cxn ang="0">
                  <a:pos x="45" y="37"/>
                </a:cxn>
                <a:cxn ang="0">
                  <a:pos x="52" y="36"/>
                </a:cxn>
                <a:cxn ang="0">
                  <a:pos x="56" y="33"/>
                </a:cxn>
                <a:cxn ang="0">
                  <a:pos x="60" y="26"/>
                </a:cxn>
                <a:cxn ang="0">
                  <a:pos x="57" y="23"/>
                </a:cxn>
                <a:cxn ang="0">
                  <a:pos x="52" y="18"/>
                </a:cxn>
                <a:cxn ang="0">
                  <a:pos x="52" y="15"/>
                </a:cxn>
                <a:cxn ang="0">
                  <a:pos x="48" y="14"/>
                </a:cxn>
                <a:cxn ang="0">
                  <a:pos x="46" y="10"/>
                </a:cxn>
                <a:cxn ang="0">
                  <a:pos x="52" y="8"/>
                </a:cxn>
                <a:cxn ang="0">
                  <a:pos x="61" y="5"/>
                </a:cxn>
                <a:cxn ang="0">
                  <a:pos x="64" y="0"/>
                </a:cxn>
                <a:cxn ang="0">
                  <a:pos x="73" y="1"/>
                </a:cxn>
              </a:cxnLst>
              <a:rect l="0" t="0" r="r" b="b"/>
              <a:pathLst>
                <a:path w="121" h="109">
                  <a:moveTo>
                    <a:pt x="75" y="4"/>
                  </a:moveTo>
                  <a:lnTo>
                    <a:pt x="75" y="4"/>
                  </a:lnTo>
                  <a:lnTo>
                    <a:pt x="74" y="4"/>
                  </a:lnTo>
                  <a:lnTo>
                    <a:pt x="74" y="5"/>
                  </a:lnTo>
                  <a:lnTo>
                    <a:pt x="75" y="5"/>
                  </a:lnTo>
                  <a:lnTo>
                    <a:pt x="77" y="6"/>
                  </a:lnTo>
                  <a:lnTo>
                    <a:pt x="78" y="5"/>
                  </a:lnTo>
                  <a:lnTo>
                    <a:pt x="79" y="5"/>
                  </a:lnTo>
                  <a:lnTo>
                    <a:pt x="80" y="5"/>
                  </a:lnTo>
                  <a:lnTo>
                    <a:pt x="80" y="5"/>
                  </a:lnTo>
                  <a:lnTo>
                    <a:pt x="80" y="6"/>
                  </a:lnTo>
                  <a:lnTo>
                    <a:pt x="80" y="6"/>
                  </a:lnTo>
                  <a:lnTo>
                    <a:pt x="82" y="6"/>
                  </a:lnTo>
                  <a:lnTo>
                    <a:pt x="84" y="8"/>
                  </a:lnTo>
                  <a:lnTo>
                    <a:pt x="85" y="8"/>
                  </a:lnTo>
                  <a:lnTo>
                    <a:pt x="86" y="8"/>
                  </a:lnTo>
                  <a:lnTo>
                    <a:pt x="87" y="8"/>
                  </a:lnTo>
                  <a:lnTo>
                    <a:pt x="89" y="8"/>
                  </a:lnTo>
                  <a:lnTo>
                    <a:pt x="89" y="8"/>
                  </a:lnTo>
                  <a:lnTo>
                    <a:pt x="90" y="9"/>
                  </a:lnTo>
                  <a:lnTo>
                    <a:pt x="90" y="9"/>
                  </a:lnTo>
                  <a:lnTo>
                    <a:pt x="91" y="9"/>
                  </a:lnTo>
                  <a:lnTo>
                    <a:pt x="92" y="10"/>
                  </a:lnTo>
                  <a:lnTo>
                    <a:pt x="92" y="10"/>
                  </a:lnTo>
                  <a:lnTo>
                    <a:pt x="92" y="10"/>
                  </a:lnTo>
                  <a:lnTo>
                    <a:pt x="92" y="10"/>
                  </a:lnTo>
                  <a:lnTo>
                    <a:pt x="93" y="11"/>
                  </a:lnTo>
                  <a:lnTo>
                    <a:pt x="94" y="12"/>
                  </a:lnTo>
                  <a:lnTo>
                    <a:pt x="96" y="12"/>
                  </a:lnTo>
                  <a:lnTo>
                    <a:pt x="96" y="13"/>
                  </a:lnTo>
                  <a:lnTo>
                    <a:pt x="96" y="13"/>
                  </a:lnTo>
                  <a:lnTo>
                    <a:pt x="96" y="13"/>
                  </a:lnTo>
                  <a:lnTo>
                    <a:pt x="97" y="13"/>
                  </a:lnTo>
                  <a:lnTo>
                    <a:pt x="97" y="14"/>
                  </a:lnTo>
                  <a:lnTo>
                    <a:pt x="97" y="15"/>
                  </a:lnTo>
                  <a:lnTo>
                    <a:pt x="98" y="15"/>
                  </a:lnTo>
                  <a:lnTo>
                    <a:pt x="98" y="16"/>
                  </a:lnTo>
                  <a:lnTo>
                    <a:pt x="99" y="17"/>
                  </a:lnTo>
                  <a:lnTo>
                    <a:pt x="99" y="17"/>
                  </a:lnTo>
                  <a:lnTo>
                    <a:pt x="99" y="18"/>
                  </a:lnTo>
                  <a:lnTo>
                    <a:pt x="99" y="18"/>
                  </a:lnTo>
                  <a:lnTo>
                    <a:pt x="99" y="19"/>
                  </a:lnTo>
                  <a:lnTo>
                    <a:pt x="99" y="19"/>
                  </a:lnTo>
                  <a:lnTo>
                    <a:pt x="98" y="21"/>
                  </a:lnTo>
                  <a:lnTo>
                    <a:pt x="98" y="21"/>
                  </a:lnTo>
                  <a:lnTo>
                    <a:pt x="97" y="21"/>
                  </a:lnTo>
                  <a:lnTo>
                    <a:pt x="97" y="21"/>
                  </a:lnTo>
                  <a:lnTo>
                    <a:pt x="97" y="22"/>
                  </a:lnTo>
                  <a:lnTo>
                    <a:pt x="97" y="22"/>
                  </a:lnTo>
                  <a:lnTo>
                    <a:pt x="98" y="23"/>
                  </a:lnTo>
                  <a:lnTo>
                    <a:pt x="99" y="23"/>
                  </a:lnTo>
                  <a:lnTo>
                    <a:pt x="98" y="23"/>
                  </a:lnTo>
                  <a:lnTo>
                    <a:pt x="98" y="25"/>
                  </a:lnTo>
                  <a:lnTo>
                    <a:pt x="99" y="28"/>
                  </a:lnTo>
                  <a:lnTo>
                    <a:pt x="99" y="28"/>
                  </a:lnTo>
                  <a:lnTo>
                    <a:pt x="100" y="29"/>
                  </a:lnTo>
                  <a:lnTo>
                    <a:pt x="100" y="29"/>
                  </a:lnTo>
                  <a:lnTo>
                    <a:pt x="100" y="30"/>
                  </a:lnTo>
                  <a:lnTo>
                    <a:pt x="100" y="30"/>
                  </a:lnTo>
                  <a:lnTo>
                    <a:pt x="100" y="32"/>
                  </a:lnTo>
                  <a:lnTo>
                    <a:pt x="100" y="33"/>
                  </a:lnTo>
                  <a:lnTo>
                    <a:pt x="102" y="34"/>
                  </a:lnTo>
                  <a:lnTo>
                    <a:pt x="102" y="35"/>
                  </a:lnTo>
                  <a:lnTo>
                    <a:pt x="102" y="36"/>
                  </a:lnTo>
                  <a:lnTo>
                    <a:pt x="102" y="37"/>
                  </a:lnTo>
                  <a:lnTo>
                    <a:pt x="104" y="42"/>
                  </a:lnTo>
                  <a:lnTo>
                    <a:pt x="106" y="46"/>
                  </a:lnTo>
                  <a:lnTo>
                    <a:pt x="106" y="46"/>
                  </a:lnTo>
                  <a:lnTo>
                    <a:pt x="108" y="50"/>
                  </a:lnTo>
                  <a:lnTo>
                    <a:pt x="109" y="51"/>
                  </a:lnTo>
                  <a:lnTo>
                    <a:pt x="109" y="52"/>
                  </a:lnTo>
                  <a:lnTo>
                    <a:pt x="110" y="53"/>
                  </a:lnTo>
                  <a:lnTo>
                    <a:pt x="111" y="56"/>
                  </a:lnTo>
                  <a:lnTo>
                    <a:pt x="113" y="58"/>
                  </a:lnTo>
                  <a:lnTo>
                    <a:pt x="114" y="60"/>
                  </a:lnTo>
                  <a:lnTo>
                    <a:pt x="116" y="61"/>
                  </a:lnTo>
                  <a:lnTo>
                    <a:pt x="116" y="61"/>
                  </a:lnTo>
                  <a:lnTo>
                    <a:pt x="116" y="61"/>
                  </a:lnTo>
                  <a:lnTo>
                    <a:pt x="116" y="62"/>
                  </a:lnTo>
                  <a:lnTo>
                    <a:pt x="116" y="62"/>
                  </a:lnTo>
                  <a:lnTo>
                    <a:pt x="117" y="63"/>
                  </a:lnTo>
                  <a:lnTo>
                    <a:pt x="118" y="63"/>
                  </a:lnTo>
                  <a:lnTo>
                    <a:pt x="118" y="63"/>
                  </a:lnTo>
                  <a:lnTo>
                    <a:pt x="119" y="64"/>
                  </a:lnTo>
                  <a:lnTo>
                    <a:pt x="119" y="64"/>
                  </a:lnTo>
                  <a:lnTo>
                    <a:pt x="119" y="65"/>
                  </a:lnTo>
                  <a:lnTo>
                    <a:pt x="118" y="66"/>
                  </a:lnTo>
                  <a:lnTo>
                    <a:pt x="117" y="67"/>
                  </a:lnTo>
                  <a:lnTo>
                    <a:pt x="118" y="67"/>
                  </a:lnTo>
                  <a:lnTo>
                    <a:pt x="118" y="67"/>
                  </a:lnTo>
                  <a:lnTo>
                    <a:pt x="117" y="68"/>
                  </a:lnTo>
                  <a:lnTo>
                    <a:pt x="117" y="68"/>
                  </a:lnTo>
                  <a:lnTo>
                    <a:pt x="117" y="69"/>
                  </a:lnTo>
                  <a:lnTo>
                    <a:pt x="118" y="70"/>
                  </a:lnTo>
                  <a:lnTo>
                    <a:pt x="118" y="70"/>
                  </a:lnTo>
                  <a:lnTo>
                    <a:pt x="119" y="70"/>
                  </a:lnTo>
                  <a:lnTo>
                    <a:pt x="119" y="71"/>
                  </a:lnTo>
                  <a:lnTo>
                    <a:pt x="119" y="71"/>
                  </a:lnTo>
                  <a:lnTo>
                    <a:pt x="119" y="71"/>
                  </a:lnTo>
                  <a:lnTo>
                    <a:pt x="120" y="73"/>
                  </a:lnTo>
                  <a:lnTo>
                    <a:pt x="120" y="73"/>
                  </a:lnTo>
                  <a:lnTo>
                    <a:pt x="120" y="74"/>
                  </a:lnTo>
                  <a:lnTo>
                    <a:pt x="121" y="75"/>
                  </a:lnTo>
                  <a:lnTo>
                    <a:pt x="119" y="76"/>
                  </a:lnTo>
                  <a:lnTo>
                    <a:pt x="119" y="77"/>
                  </a:lnTo>
                  <a:lnTo>
                    <a:pt x="119" y="78"/>
                  </a:lnTo>
                  <a:lnTo>
                    <a:pt x="119" y="81"/>
                  </a:lnTo>
                  <a:lnTo>
                    <a:pt x="120" y="82"/>
                  </a:lnTo>
                  <a:lnTo>
                    <a:pt x="120" y="85"/>
                  </a:lnTo>
                  <a:lnTo>
                    <a:pt x="120" y="87"/>
                  </a:lnTo>
                  <a:lnTo>
                    <a:pt x="118" y="88"/>
                  </a:lnTo>
                  <a:lnTo>
                    <a:pt x="118" y="89"/>
                  </a:lnTo>
                  <a:lnTo>
                    <a:pt x="117" y="89"/>
                  </a:lnTo>
                  <a:lnTo>
                    <a:pt x="111" y="92"/>
                  </a:lnTo>
                  <a:lnTo>
                    <a:pt x="110" y="92"/>
                  </a:lnTo>
                  <a:lnTo>
                    <a:pt x="110" y="93"/>
                  </a:lnTo>
                  <a:lnTo>
                    <a:pt x="109" y="92"/>
                  </a:lnTo>
                  <a:lnTo>
                    <a:pt x="105" y="93"/>
                  </a:lnTo>
                  <a:lnTo>
                    <a:pt x="104" y="93"/>
                  </a:lnTo>
                  <a:lnTo>
                    <a:pt x="100" y="94"/>
                  </a:lnTo>
                  <a:lnTo>
                    <a:pt x="98" y="95"/>
                  </a:lnTo>
                  <a:lnTo>
                    <a:pt x="97" y="95"/>
                  </a:lnTo>
                  <a:lnTo>
                    <a:pt x="96" y="96"/>
                  </a:lnTo>
                  <a:lnTo>
                    <a:pt x="96" y="96"/>
                  </a:lnTo>
                  <a:lnTo>
                    <a:pt x="93" y="98"/>
                  </a:lnTo>
                  <a:lnTo>
                    <a:pt x="90" y="100"/>
                  </a:lnTo>
                  <a:lnTo>
                    <a:pt x="88" y="102"/>
                  </a:lnTo>
                  <a:lnTo>
                    <a:pt x="88" y="103"/>
                  </a:lnTo>
                  <a:lnTo>
                    <a:pt x="87" y="103"/>
                  </a:lnTo>
                  <a:lnTo>
                    <a:pt x="86" y="104"/>
                  </a:lnTo>
                  <a:lnTo>
                    <a:pt x="83" y="107"/>
                  </a:lnTo>
                  <a:lnTo>
                    <a:pt x="81" y="109"/>
                  </a:lnTo>
                  <a:lnTo>
                    <a:pt x="80" y="109"/>
                  </a:lnTo>
                  <a:lnTo>
                    <a:pt x="79" y="109"/>
                  </a:lnTo>
                  <a:lnTo>
                    <a:pt x="79" y="109"/>
                  </a:lnTo>
                  <a:lnTo>
                    <a:pt x="78" y="108"/>
                  </a:lnTo>
                  <a:lnTo>
                    <a:pt x="77" y="109"/>
                  </a:lnTo>
                  <a:lnTo>
                    <a:pt x="76" y="109"/>
                  </a:lnTo>
                  <a:lnTo>
                    <a:pt x="75" y="109"/>
                  </a:lnTo>
                  <a:lnTo>
                    <a:pt x="75" y="109"/>
                  </a:lnTo>
                  <a:lnTo>
                    <a:pt x="75" y="108"/>
                  </a:lnTo>
                  <a:lnTo>
                    <a:pt x="75" y="108"/>
                  </a:lnTo>
                  <a:lnTo>
                    <a:pt x="74" y="107"/>
                  </a:lnTo>
                  <a:lnTo>
                    <a:pt x="74" y="107"/>
                  </a:lnTo>
                  <a:lnTo>
                    <a:pt x="72" y="107"/>
                  </a:lnTo>
                  <a:lnTo>
                    <a:pt x="72" y="107"/>
                  </a:lnTo>
                  <a:lnTo>
                    <a:pt x="71" y="106"/>
                  </a:lnTo>
                  <a:lnTo>
                    <a:pt x="71" y="106"/>
                  </a:lnTo>
                  <a:lnTo>
                    <a:pt x="71" y="105"/>
                  </a:lnTo>
                  <a:lnTo>
                    <a:pt x="70" y="105"/>
                  </a:lnTo>
                  <a:lnTo>
                    <a:pt x="68" y="105"/>
                  </a:lnTo>
                  <a:lnTo>
                    <a:pt x="68" y="105"/>
                  </a:lnTo>
                  <a:lnTo>
                    <a:pt x="66" y="105"/>
                  </a:lnTo>
                  <a:lnTo>
                    <a:pt x="65" y="105"/>
                  </a:lnTo>
                  <a:lnTo>
                    <a:pt x="64" y="105"/>
                  </a:lnTo>
                  <a:lnTo>
                    <a:pt x="63" y="105"/>
                  </a:lnTo>
                  <a:lnTo>
                    <a:pt x="61" y="105"/>
                  </a:lnTo>
                  <a:lnTo>
                    <a:pt x="60" y="105"/>
                  </a:lnTo>
                  <a:lnTo>
                    <a:pt x="60" y="105"/>
                  </a:lnTo>
                  <a:lnTo>
                    <a:pt x="60" y="104"/>
                  </a:lnTo>
                  <a:lnTo>
                    <a:pt x="59" y="104"/>
                  </a:lnTo>
                  <a:lnTo>
                    <a:pt x="59" y="104"/>
                  </a:lnTo>
                  <a:lnTo>
                    <a:pt x="59" y="104"/>
                  </a:lnTo>
                  <a:lnTo>
                    <a:pt x="58" y="105"/>
                  </a:lnTo>
                  <a:lnTo>
                    <a:pt x="58" y="105"/>
                  </a:lnTo>
                  <a:lnTo>
                    <a:pt x="58" y="105"/>
                  </a:lnTo>
                  <a:lnTo>
                    <a:pt x="58" y="105"/>
                  </a:lnTo>
                  <a:lnTo>
                    <a:pt x="58" y="105"/>
                  </a:lnTo>
                  <a:lnTo>
                    <a:pt x="58" y="104"/>
                  </a:lnTo>
                  <a:lnTo>
                    <a:pt x="58" y="104"/>
                  </a:lnTo>
                  <a:lnTo>
                    <a:pt x="57" y="104"/>
                  </a:lnTo>
                  <a:lnTo>
                    <a:pt x="55" y="104"/>
                  </a:lnTo>
                  <a:lnTo>
                    <a:pt x="54" y="104"/>
                  </a:lnTo>
                  <a:lnTo>
                    <a:pt x="53" y="104"/>
                  </a:lnTo>
                  <a:lnTo>
                    <a:pt x="52" y="103"/>
                  </a:lnTo>
                  <a:lnTo>
                    <a:pt x="51" y="103"/>
                  </a:lnTo>
                  <a:lnTo>
                    <a:pt x="50" y="104"/>
                  </a:lnTo>
                  <a:lnTo>
                    <a:pt x="50" y="103"/>
                  </a:lnTo>
                  <a:lnTo>
                    <a:pt x="50" y="103"/>
                  </a:lnTo>
                  <a:lnTo>
                    <a:pt x="50" y="103"/>
                  </a:lnTo>
                  <a:lnTo>
                    <a:pt x="49" y="102"/>
                  </a:lnTo>
                  <a:lnTo>
                    <a:pt x="49" y="102"/>
                  </a:lnTo>
                  <a:lnTo>
                    <a:pt x="49" y="102"/>
                  </a:lnTo>
                  <a:lnTo>
                    <a:pt x="49" y="101"/>
                  </a:lnTo>
                  <a:lnTo>
                    <a:pt x="48" y="101"/>
                  </a:lnTo>
                  <a:lnTo>
                    <a:pt x="49" y="101"/>
                  </a:lnTo>
                  <a:lnTo>
                    <a:pt x="49" y="100"/>
                  </a:lnTo>
                  <a:lnTo>
                    <a:pt x="49" y="100"/>
                  </a:lnTo>
                  <a:lnTo>
                    <a:pt x="48" y="100"/>
                  </a:lnTo>
                  <a:lnTo>
                    <a:pt x="48" y="100"/>
                  </a:lnTo>
                  <a:lnTo>
                    <a:pt x="47" y="99"/>
                  </a:lnTo>
                  <a:lnTo>
                    <a:pt x="47" y="99"/>
                  </a:lnTo>
                  <a:lnTo>
                    <a:pt x="47" y="98"/>
                  </a:lnTo>
                  <a:lnTo>
                    <a:pt x="47" y="98"/>
                  </a:lnTo>
                  <a:lnTo>
                    <a:pt x="47" y="97"/>
                  </a:lnTo>
                  <a:lnTo>
                    <a:pt x="48" y="97"/>
                  </a:lnTo>
                  <a:lnTo>
                    <a:pt x="48" y="97"/>
                  </a:lnTo>
                  <a:lnTo>
                    <a:pt x="48" y="97"/>
                  </a:lnTo>
                  <a:lnTo>
                    <a:pt x="47" y="96"/>
                  </a:lnTo>
                  <a:lnTo>
                    <a:pt x="46" y="96"/>
                  </a:lnTo>
                  <a:lnTo>
                    <a:pt x="46" y="95"/>
                  </a:lnTo>
                  <a:lnTo>
                    <a:pt x="45" y="95"/>
                  </a:lnTo>
                  <a:lnTo>
                    <a:pt x="44" y="94"/>
                  </a:lnTo>
                  <a:lnTo>
                    <a:pt x="44" y="94"/>
                  </a:lnTo>
                  <a:lnTo>
                    <a:pt x="44" y="94"/>
                  </a:lnTo>
                  <a:lnTo>
                    <a:pt x="44" y="94"/>
                  </a:lnTo>
                  <a:lnTo>
                    <a:pt x="42" y="93"/>
                  </a:lnTo>
                  <a:lnTo>
                    <a:pt x="42" y="92"/>
                  </a:lnTo>
                  <a:lnTo>
                    <a:pt x="42" y="93"/>
                  </a:lnTo>
                  <a:lnTo>
                    <a:pt x="44" y="92"/>
                  </a:lnTo>
                  <a:lnTo>
                    <a:pt x="44" y="91"/>
                  </a:lnTo>
                  <a:lnTo>
                    <a:pt x="44" y="91"/>
                  </a:lnTo>
                  <a:lnTo>
                    <a:pt x="45" y="91"/>
                  </a:lnTo>
                  <a:lnTo>
                    <a:pt x="45" y="91"/>
                  </a:lnTo>
                  <a:lnTo>
                    <a:pt x="44" y="90"/>
                  </a:lnTo>
                  <a:lnTo>
                    <a:pt x="43" y="90"/>
                  </a:lnTo>
                  <a:lnTo>
                    <a:pt x="43" y="90"/>
                  </a:lnTo>
                  <a:lnTo>
                    <a:pt x="44" y="89"/>
                  </a:lnTo>
                  <a:lnTo>
                    <a:pt x="43" y="88"/>
                  </a:lnTo>
                  <a:lnTo>
                    <a:pt x="43" y="87"/>
                  </a:lnTo>
                  <a:lnTo>
                    <a:pt x="44" y="86"/>
                  </a:lnTo>
                  <a:lnTo>
                    <a:pt x="44" y="84"/>
                  </a:lnTo>
                  <a:lnTo>
                    <a:pt x="44" y="83"/>
                  </a:lnTo>
                  <a:lnTo>
                    <a:pt x="41" y="83"/>
                  </a:lnTo>
                  <a:lnTo>
                    <a:pt x="40" y="83"/>
                  </a:lnTo>
                  <a:lnTo>
                    <a:pt x="41" y="84"/>
                  </a:lnTo>
                  <a:lnTo>
                    <a:pt x="40" y="84"/>
                  </a:lnTo>
                  <a:lnTo>
                    <a:pt x="39" y="84"/>
                  </a:lnTo>
                  <a:lnTo>
                    <a:pt x="38" y="84"/>
                  </a:lnTo>
                  <a:lnTo>
                    <a:pt x="38" y="84"/>
                  </a:lnTo>
                  <a:lnTo>
                    <a:pt x="38" y="85"/>
                  </a:lnTo>
                  <a:lnTo>
                    <a:pt x="38" y="86"/>
                  </a:lnTo>
                  <a:lnTo>
                    <a:pt x="38" y="86"/>
                  </a:lnTo>
                  <a:lnTo>
                    <a:pt x="37" y="86"/>
                  </a:lnTo>
                  <a:lnTo>
                    <a:pt x="37" y="85"/>
                  </a:lnTo>
                  <a:lnTo>
                    <a:pt x="36" y="85"/>
                  </a:lnTo>
                  <a:lnTo>
                    <a:pt x="37" y="85"/>
                  </a:lnTo>
                  <a:lnTo>
                    <a:pt x="36" y="84"/>
                  </a:lnTo>
                  <a:lnTo>
                    <a:pt x="35" y="84"/>
                  </a:lnTo>
                  <a:lnTo>
                    <a:pt x="35" y="84"/>
                  </a:lnTo>
                  <a:lnTo>
                    <a:pt x="35" y="83"/>
                  </a:lnTo>
                  <a:lnTo>
                    <a:pt x="34" y="82"/>
                  </a:lnTo>
                  <a:lnTo>
                    <a:pt x="34" y="81"/>
                  </a:lnTo>
                  <a:lnTo>
                    <a:pt x="33" y="81"/>
                  </a:lnTo>
                  <a:lnTo>
                    <a:pt x="35" y="81"/>
                  </a:lnTo>
                  <a:lnTo>
                    <a:pt x="35" y="81"/>
                  </a:lnTo>
                  <a:lnTo>
                    <a:pt x="36" y="81"/>
                  </a:lnTo>
                  <a:lnTo>
                    <a:pt x="37" y="80"/>
                  </a:lnTo>
                  <a:lnTo>
                    <a:pt x="36" y="80"/>
                  </a:lnTo>
                  <a:lnTo>
                    <a:pt x="35" y="80"/>
                  </a:lnTo>
                  <a:lnTo>
                    <a:pt x="35" y="80"/>
                  </a:lnTo>
                  <a:lnTo>
                    <a:pt x="35" y="80"/>
                  </a:lnTo>
                  <a:lnTo>
                    <a:pt x="35" y="80"/>
                  </a:lnTo>
                  <a:lnTo>
                    <a:pt x="35" y="79"/>
                  </a:lnTo>
                  <a:lnTo>
                    <a:pt x="36" y="79"/>
                  </a:lnTo>
                  <a:lnTo>
                    <a:pt x="35" y="78"/>
                  </a:lnTo>
                  <a:lnTo>
                    <a:pt x="34" y="78"/>
                  </a:lnTo>
                  <a:lnTo>
                    <a:pt x="34" y="79"/>
                  </a:lnTo>
                  <a:lnTo>
                    <a:pt x="32" y="78"/>
                  </a:lnTo>
                  <a:lnTo>
                    <a:pt x="31" y="78"/>
                  </a:lnTo>
                  <a:lnTo>
                    <a:pt x="31" y="80"/>
                  </a:lnTo>
                  <a:lnTo>
                    <a:pt x="30" y="80"/>
                  </a:lnTo>
                  <a:lnTo>
                    <a:pt x="28" y="80"/>
                  </a:lnTo>
                  <a:lnTo>
                    <a:pt x="28" y="80"/>
                  </a:lnTo>
                  <a:lnTo>
                    <a:pt x="27" y="81"/>
                  </a:lnTo>
                  <a:lnTo>
                    <a:pt x="27" y="80"/>
                  </a:lnTo>
                  <a:lnTo>
                    <a:pt x="26" y="80"/>
                  </a:lnTo>
                  <a:lnTo>
                    <a:pt x="25" y="80"/>
                  </a:lnTo>
                  <a:lnTo>
                    <a:pt x="25" y="81"/>
                  </a:lnTo>
                  <a:lnTo>
                    <a:pt x="24" y="80"/>
                  </a:lnTo>
                  <a:lnTo>
                    <a:pt x="23" y="80"/>
                  </a:lnTo>
                  <a:lnTo>
                    <a:pt x="23" y="80"/>
                  </a:lnTo>
                  <a:lnTo>
                    <a:pt x="23" y="79"/>
                  </a:lnTo>
                  <a:lnTo>
                    <a:pt x="22" y="78"/>
                  </a:lnTo>
                  <a:lnTo>
                    <a:pt x="22" y="78"/>
                  </a:lnTo>
                  <a:lnTo>
                    <a:pt x="21" y="79"/>
                  </a:lnTo>
                  <a:lnTo>
                    <a:pt x="21" y="79"/>
                  </a:lnTo>
                  <a:lnTo>
                    <a:pt x="21" y="78"/>
                  </a:lnTo>
                  <a:lnTo>
                    <a:pt x="21" y="78"/>
                  </a:lnTo>
                  <a:lnTo>
                    <a:pt x="21" y="77"/>
                  </a:lnTo>
                  <a:lnTo>
                    <a:pt x="20" y="77"/>
                  </a:lnTo>
                  <a:lnTo>
                    <a:pt x="20" y="77"/>
                  </a:lnTo>
                  <a:lnTo>
                    <a:pt x="21" y="76"/>
                  </a:lnTo>
                  <a:lnTo>
                    <a:pt x="22" y="76"/>
                  </a:lnTo>
                  <a:lnTo>
                    <a:pt x="22" y="76"/>
                  </a:lnTo>
                  <a:lnTo>
                    <a:pt x="21" y="75"/>
                  </a:lnTo>
                  <a:lnTo>
                    <a:pt x="21" y="75"/>
                  </a:lnTo>
                  <a:lnTo>
                    <a:pt x="21" y="74"/>
                  </a:lnTo>
                  <a:lnTo>
                    <a:pt x="21" y="74"/>
                  </a:lnTo>
                  <a:lnTo>
                    <a:pt x="19" y="74"/>
                  </a:lnTo>
                  <a:lnTo>
                    <a:pt x="19" y="74"/>
                  </a:lnTo>
                  <a:lnTo>
                    <a:pt x="19" y="73"/>
                  </a:lnTo>
                  <a:lnTo>
                    <a:pt x="18" y="73"/>
                  </a:lnTo>
                  <a:lnTo>
                    <a:pt x="17" y="73"/>
                  </a:lnTo>
                  <a:lnTo>
                    <a:pt x="17" y="73"/>
                  </a:lnTo>
                  <a:lnTo>
                    <a:pt x="16" y="73"/>
                  </a:lnTo>
                  <a:lnTo>
                    <a:pt x="16" y="73"/>
                  </a:lnTo>
                  <a:lnTo>
                    <a:pt x="15" y="72"/>
                  </a:lnTo>
                  <a:lnTo>
                    <a:pt x="15" y="72"/>
                  </a:lnTo>
                  <a:lnTo>
                    <a:pt x="14" y="72"/>
                  </a:lnTo>
                  <a:lnTo>
                    <a:pt x="14" y="71"/>
                  </a:lnTo>
                  <a:lnTo>
                    <a:pt x="15" y="71"/>
                  </a:lnTo>
                  <a:lnTo>
                    <a:pt x="15" y="70"/>
                  </a:lnTo>
                  <a:lnTo>
                    <a:pt x="16" y="70"/>
                  </a:lnTo>
                  <a:lnTo>
                    <a:pt x="18" y="70"/>
                  </a:lnTo>
                  <a:lnTo>
                    <a:pt x="18" y="70"/>
                  </a:lnTo>
                  <a:lnTo>
                    <a:pt x="17" y="70"/>
                  </a:lnTo>
                  <a:lnTo>
                    <a:pt x="17" y="70"/>
                  </a:lnTo>
                  <a:lnTo>
                    <a:pt x="17" y="70"/>
                  </a:lnTo>
                  <a:lnTo>
                    <a:pt x="17" y="69"/>
                  </a:lnTo>
                  <a:lnTo>
                    <a:pt x="18" y="69"/>
                  </a:lnTo>
                  <a:lnTo>
                    <a:pt x="18" y="69"/>
                  </a:lnTo>
                  <a:lnTo>
                    <a:pt x="16" y="68"/>
                  </a:lnTo>
                  <a:lnTo>
                    <a:pt x="16" y="69"/>
                  </a:lnTo>
                  <a:lnTo>
                    <a:pt x="16" y="69"/>
                  </a:lnTo>
                  <a:lnTo>
                    <a:pt x="16" y="69"/>
                  </a:lnTo>
                  <a:lnTo>
                    <a:pt x="15" y="69"/>
                  </a:lnTo>
                  <a:lnTo>
                    <a:pt x="14" y="69"/>
                  </a:lnTo>
                  <a:lnTo>
                    <a:pt x="13" y="69"/>
                  </a:lnTo>
                  <a:lnTo>
                    <a:pt x="14" y="69"/>
                  </a:lnTo>
                  <a:lnTo>
                    <a:pt x="13" y="69"/>
                  </a:lnTo>
                  <a:lnTo>
                    <a:pt x="12" y="68"/>
                  </a:lnTo>
                  <a:lnTo>
                    <a:pt x="12" y="68"/>
                  </a:lnTo>
                  <a:lnTo>
                    <a:pt x="11" y="67"/>
                  </a:lnTo>
                  <a:lnTo>
                    <a:pt x="11" y="67"/>
                  </a:lnTo>
                  <a:lnTo>
                    <a:pt x="11" y="67"/>
                  </a:lnTo>
                  <a:lnTo>
                    <a:pt x="10" y="67"/>
                  </a:lnTo>
                  <a:lnTo>
                    <a:pt x="9" y="67"/>
                  </a:lnTo>
                  <a:lnTo>
                    <a:pt x="9" y="67"/>
                  </a:lnTo>
                  <a:lnTo>
                    <a:pt x="8" y="67"/>
                  </a:lnTo>
                  <a:lnTo>
                    <a:pt x="7" y="67"/>
                  </a:lnTo>
                  <a:lnTo>
                    <a:pt x="5" y="65"/>
                  </a:lnTo>
                  <a:lnTo>
                    <a:pt x="5" y="65"/>
                  </a:lnTo>
                  <a:lnTo>
                    <a:pt x="5" y="65"/>
                  </a:lnTo>
                  <a:lnTo>
                    <a:pt x="5" y="65"/>
                  </a:lnTo>
                  <a:lnTo>
                    <a:pt x="6" y="64"/>
                  </a:lnTo>
                  <a:lnTo>
                    <a:pt x="6" y="64"/>
                  </a:lnTo>
                  <a:lnTo>
                    <a:pt x="5" y="64"/>
                  </a:lnTo>
                  <a:lnTo>
                    <a:pt x="5" y="63"/>
                  </a:lnTo>
                  <a:lnTo>
                    <a:pt x="4" y="62"/>
                  </a:lnTo>
                  <a:lnTo>
                    <a:pt x="4" y="62"/>
                  </a:lnTo>
                  <a:lnTo>
                    <a:pt x="4" y="61"/>
                  </a:lnTo>
                  <a:lnTo>
                    <a:pt x="3" y="60"/>
                  </a:lnTo>
                  <a:lnTo>
                    <a:pt x="3" y="60"/>
                  </a:lnTo>
                  <a:lnTo>
                    <a:pt x="2" y="59"/>
                  </a:lnTo>
                  <a:lnTo>
                    <a:pt x="1" y="59"/>
                  </a:lnTo>
                  <a:lnTo>
                    <a:pt x="3" y="59"/>
                  </a:lnTo>
                  <a:lnTo>
                    <a:pt x="3" y="58"/>
                  </a:lnTo>
                  <a:lnTo>
                    <a:pt x="2" y="58"/>
                  </a:lnTo>
                  <a:lnTo>
                    <a:pt x="3" y="58"/>
                  </a:lnTo>
                  <a:lnTo>
                    <a:pt x="3" y="57"/>
                  </a:lnTo>
                  <a:lnTo>
                    <a:pt x="3" y="56"/>
                  </a:lnTo>
                  <a:lnTo>
                    <a:pt x="4" y="56"/>
                  </a:lnTo>
                  <a:lnTo>
                    <a:pt x="5" y="56"/>
                  </a:lnTo>
                  <a:lnTo>
                    <a:pt x="5" y="57"/>
                  </a:lnTo>
                  <a:lnTo>
                    <a:pt x="6" y="57"/>
                  </a:lnTo>
                  <a:lnTo>
                    <a:pt x="7" y="57"/>
                  </a:lnTo>
                  <a:lnTo>
                    <a:pt x="7" y="56"/>
                  </a:lnTo>
                  <a:lnTo>
                    <a:pt x="6" y="56"/>
                  </a:lnTo>
                  <a:lnTo>
                    <a:pt x="6" y="56"/>
                  </a:lnTo>
                  <a:lnTo>
                    <a:pt x="5" y="56"/>
                  </a:lnTo>
                  <a:lnTo>
                    <a:pt x="5" y="55"/>
                  </a:lnTo>
                  <a:lnTo>
                    <a:pt x="4" y="55"/>
                  </a:lnTo>
                  <a:lnTo>
                    <a:pt x="4" y="56"/>
                  </a:lnTo>
                  <a:lnTo>
                    <a:pt x="3" y="55"/>
                  </a:lnTo>
                  <a:lnTo>
                    <a:pt x="3" y="54"/>
                  </a:lnTo>
                  <a:lnTo>
                    <a:pt x="3" y="54"/>
                  </a:lnTo>
                  <a:lnTo>
                    <a:pt x="4" y="54"/>
                  </a:lnTo>
                  <a:lnTo>
                    <a:pt x="4" y="54"/>
                  </a:lnTo>
                  <a:lnTo>
                    <a:pt x="3" y="53"/>
                  </a:lnTo>
                  <a:lnTo>
                    <a:pt x="3" y="53"/>
                  </a:lnTo>
                  <a:lnTo>
                    <a:pt x="3" y="53"/>
                  </a:lnTo>
                  <a:lnTo>
                    <a:pt x="3" y="52"/>
                  </a:lnTo>
                  <a:lnTo>
                    <a:pt x="2" y="52"/>
                  </a:lnTo>
                  <a:lnTo>
                    <a:pt x="2" y="52"/>
                  </a:lnTo>
                  <a:lnTo>
                    <a:pt x="1" y="51"/>
                  </a:lnTo>
                  <a:lnTo>
                    <a:pt x="1" y="50"/>
                  </a:lnTo>
                  <a:lnTo>
                    <a:pt x="0" y="49"/>
                  </a:lnTo>
                  <a:lnTo>
                    <a:pt x="0" y="48"/>
                  </a:lnTo>
                  <a:lnTo>
                    <a:pt x="1" y="48"/>
                  </a:lnTo>
                  <a:lnTo>
                    <a:pt x="3" y="48"/>
                  </a:lnTo>
                  <a:lnTo>
                    <a:pt x="4" y="47"/>
                  </a:lnTo>
                  <a:lnTo>
                    <a:pt x="5" y="47"/>
                  </a:lnTo>
                  <a:lnTo>
                    <a:pt x="9" y="48"/>
                  </a:lnTo>
                  <a:lnTo>
                    <a:pt x="10" y="48"/>
                  </a:lnTo>
                  <a:lnTo>
                    <a:pt x="13" y="49"/>
                  </a:lnTo>
                  <a:lnTo>
                    <a:pt x="13" y="49"/>
                  </a:lnTo>
                  <a:lnTo>
                    <a:pt x="15" y="49"/>
                  </a:lnTo>
                  <a:lnTo>
                    <a:pt x="15" y="48"/>
                  </a:lnTo>
                  <a:lnTo>
                    <a:pt x="16" y="48"/>
                  </a:lnTo>
                  <a:lnTo>
                    <a:pt x="16" y="47"/>
                  </a:lnTo>
                  <a:lnTo>
                    <a:pt x="16" y="47"/>
                  </a:lnTo>
                  <a:lnTo>
                    <a:pt x="17" y="47"/>
                  </a:lnTo>
                  <a:lnTo>
                    <a:pt x="17" y="46"/>
                  </a:lnTo>
                  <a:lnTo>
                    <a:pt x="17" y="46"/>
                  </a:lnTo>
                  <a:lnTo>
                    <a:pt x="18" y="46"/>
                  </a:lnTo>
                  <a:lnTo>
                    <a:pt x="20" y="46"/>
                  </a:lnTo>
                  <a:lnTo>
                    <a:pt x="21" y="46"/>
                  </a:lnTo>
                  <a:lnTo>
                    <a:pt x="21" y="47"/>
                  </a:lnTo>
                  <a:lnTo>
                    <a:pt x="22" y="47"/>
                  </a:lnTo>
                  <a:lnTo>
                    <a:pt x="23" y="46"/>
                  </a:lnTo>
                  <a:lnTo>
                    <a:pt x="23" y="46"/>
                  </a:lnTo>
                  <a:lnTo>
                    <a:pt x="23" y="45"/>
                  </a:lnTo>
                  <a:lnTo>
                    <a:pt x="25" y="45"/>
                  </a:lnTo>
                  <a:lnTo>
                    <a:pt x="25" y="45"/>
                  </a:lnTo>
                  <a:lnTo>
                    <a:pt x="26" y="45"/>
                  </a:lnTo>
                  <a:lnTo>
                    <a:pt x="28" y="45"/>
                  </a:lnTo>
                  <a:lnTo>
                    <a:pt x="31" y="43"/>
                  </a:lnTo>
                  <a:lnTo>
                    <a:pt x="31" y="43"/>
                  </a:lnTo>
                  <a:lnTo>
                    <a:pt x="32" y="42"/>
                  </a:lnTo>
                  <a:lnTo>
                    <a:pt x="33" y="42"/>
                  </a:lnTo>
                  <a:lnTo>
                    <a:pt x="35" y="41"/>
                  </a:lnTo>
                  <a:lnTo>
                    <a:pt x="35" y="41"/>
                  </a:lnTo>
                  <a:lnTo>
                    <a:pt x="36" y="40"/>
                  </a:lnTo>
                  <a:lnTo>
                    <a:pt x="37" y="40"/>
                  </a:lnTo>
                  <a:lnTo>
                    <a:pt x="37" y="40"/>
                  </a:lnTo>
                  <a:lnTo>
                    <a:pt x="38" y="40"/>
                  </a:lnTo>
                  <a:lnTo>
                    <a:pt x="39" y="39"/>
                  </a:lnTo>
                  <a:lnTo>
                    <a:pt x="39" y="39"/>
                  </a:lnTo>
                  <a:lnTo>
                    <a:pt x="39" y="39"/>
                  </a:lnTo>
                  <a:lnTo>
                    <a:pt x="41" y="38"/>
                  </a:lnTo>
                  <a:lnTo>
                    <a:pt x="42" y="37"/>
                  </a:lnTo>
                  <a:lnTo>
                    <a:pt x="44" y="38"/>
                  </a:lnTo>
                  <a:lnTo>
                    <a:pt x="43" y="38"/>
                  </a:lnTo>
                  <a:lnTo>
                    <a:pt x="43" y="38"/>
                  </a:lnTo>
                  <a:lnTo>
                    <a:pt x="44" y="38"/>
                  </a:lnTo>
                  <a:lnTo>
                    <a:pt x="44" y="38"/>
                  </a:lnTo>
                  <a:lnTo>
                    <a:pt x="45" y="38"/>
                  </a:lnTo>
                  <a:lnTo>
                    <a:pt x="45" y="38"/>
                  </a:lnTo>
                  <a:lnTo>
                    <a:pt x="45" y="38"/>
                  </a:lnTo>
                  <a:lnTo>
                    <a:pt x="45" y="37"/>
                  </a:lnTo>
                  <a:lnTo>
                    <a:pt x="45" y="37"/>
                  </a:lnTo>
                  <a:lnTo>
                    <a:pt x="45" y="37"/>
                  </a:lnTo>
                  <a:lnTo>
                    <a:pt x="47" y="37"/>
                  </a:lnTo>
                  <a:lnTo>
                    <a:pt x="50" y="35"/>
                  </a:lnTo>
                  <a:lnTo>
                    <a:pt x="50" y="35"/>
                  </a:lnTo>
                  <a:lnTo>
                    <a:pt x="51" y="35"/>
                  </a:lnTo>
                  <a:lnTo>
                    <a:pt x="51" y="35"/>
                  </a:lnTo>
                  <a:lnTo>
                    <a:pt x="51" y="36"/>
                  </a:lnTo>
                  <a:lnTo>
                    <a:pt x="52" y="36"/>
                  </a:lnTo>
                  <a:lnTo>
                    <a:pt x="52" y="36"/>
                  </a:lnTo>
                  <a:lnTo>
                    <a:pt x="52" y="35"/>
                  </a:lnTo>
                  <a:lnTo>
                    <a:pt x="53" y="34"/>
                  </a:lnTo>
                  <a:lnTo>
                    <a:pt x="53" y="34"/>
                  </a:lnTo>
                  <a:lnTo>
                    <a:pt x="53" y="34"/>
                  </a:lnTo>
                  <a:lnTo>
                    <a:pt x="53" y="34"/>
                  </a:lnTo>
                  <a:lnTo>
                    <a:pt x="54" y="34"/>
                  </a:lnTo>
                  <a:lnTo>
                    <a:pt x="53" y="34"/>
                  </a:lnTo>
                  <a:lnTo>
                    <a:pt x="54" y="34"/>
                  </a:lnTo>
                  <a:lnTo>
                    <a:pt x="56" y="33"/>
                  </a:lnTo>
                  <a:lnTo>
                    <a:pt x="57" y="33"/>
                  </a:lnTo>
                  <a:lnTo>
                    <a:pt x="57" y="32"/>
                  </a:lnTo>
                  <a:lnTo>
                    <a:pt x="58" y="31"/>
                  </a:lnTo>
                  <a:lnTo>
                    <a:pt x="58" y="30"/>
                  </a:lnTo>
                  <a:lnTo>
                    <a:pt x="58" y="30"/>
                  </a:lnTo>
                  <a:lnTo>
                    <a:pt x="59" y="29"/>
                  </a:lnTo>
                  <a:lnTo>
                    <a:pt x="61" y="28"/>
                  </a:lnTo>
                  <a:lnTo>
                    <a:pt x="61" y="27"/>
                  </a:lnTo>
                  <a:lnTo>
                    <a:pt x="60" y="26"/>
                  </a:lnTo>
                  <a:lnTo>
                    <a:pt x="60" y="26"/>
                  </a:lnTo>
                  <a:lnTo>
                    <a:pt x="60" y="26"/>
                  </a:lnTo>
                  <a:lnTo>
                    <a:pt x="61" y="25"/>
                  </a:lnTo>
                  <a:lnTo>
                    <a:pt x="61" y="25"/>
                  </a:lnTo>
                  <a:lnTo>
                    <a:pt x="59" y="24"/>
                  </a:lnTo>
                  <a:lnTo>
                    <a:pt x="58" y="24"/>
                  </a:lnTo>
                  <a:lnTo>
                    <a:pt x="58" y="24"/>
                  </a:lnTo>
                  <a:lnTo>
                    <a:pt x="57" y="23"/>
                  </a:lnTo>
                  <a:lnTo>
                    <a:pt x="57" y="23"/>
                  </a:lnTo>
                  <a:lnTo>
                    <a:pt x="56" y="22"/>
                  </a:lnTo>
                  <a:lnTo>
                    <a:pt x="56" y="22"/>
                  </a:lnTo>
                  <a:lnTo>
                    <a:pt x="56" y="22"/>
                  </a:lnTo>
                  <a:lnTo>
                    <a:pt x="56" y="21"/>
                  </a:lnTo>
                  <a:lnTo>
                    <a:pt x="56" y="21"/>
                  </a:lnTo>
                  <a:lnTo>
                    <a:pt x="55" y="20"/>
                  </a:lnTo>
                  <a:lnTo>
                    <a:pt x="55" y="20"/>
                  </a:lnTo>
                  <a:lnTo>
                    <a:pt x="53" y="19"/>
                  </a:lnTo>
                  <a:lnTo>
                    <a:pt x="52" y="18"/>
                  </a:lnTo>
                  <a:lnTo>
                    <a:pt x="51" y="18"/>
                  </a:lnTo>
                  <a:lnTo>
                    <a:pt x="51" y="18"/>
                  </a:lnTo>
                  <a:lnTo>
                    <a:pt x="52" y="17"/>
                  </a:lnTo>
                  <a:lnTo>
                    <a:pt x="53" y="17"/>
                  </a:lnTo>
                  <a:lnTo>
                    <a:pt x="53" y="16"/>
                  </a:lnTo>
                  <a:lnTo>
                    <a:pt x="53" y="16"/>
                  </a:lnTo>
                  <a:lnTo>
                    <a:pt x="53" y="16"/>
                  </a:lnTo>
                  <a:lnTo>
                    <a:pt x="53" y="15"/>
                  </a:lnTo>
                  <a:lnTo>
                    <a:pt x="52" y="15"/>
                  </a:lnTo>
                  <a:lnTo>
                    <a:pt x="52" y="14"/>
                  </a:lnTo>
                  <a:lnTo>
                    <a:pt x="51" y="14"/>
                  </a:lnTo>
                  <a:lnTo>
                    <a:pt x="51" y="14"/>
                  </a:lnTo>
                  <a:lnTo>
                    <a:pt x="51" y="13"/>
                  </a:lnTo>
                  <a:lnTo>
                    <a:pt x="50" y="14"/>
                  </a:lnTo>
                  <a:lnTo>
                    <a:pt x="50" y="14"/>
                  </a:lnTo>
                  <a:lnTo>
                    <a:pt x="49" y="14"/>
                  </a:lnTo>
                  <a:lnTo>
                    <a:pt x="49" y="14"/>
                  </a:lnTo>
                  <a:lnTo>
                    <a:pt x="48" y="14"/>
                  </a:lnTo>
                  <a:lnTo>
                    <a:pt x="47" y="13"/>
                  </a:lnTo>
                  <a:lnTo>
                    <a:pt x="47" y="12"/>
                  </a:lnTo>
                  <a:lnTo>
                    <a:pt x="46" y="12"/>
                  </a:lnTo>
                  <a:lnTo>
                    <a:pt x="47" y="12"/>
                  </a:lnTo>
                  <a:lnTo>
                    <a:pt x="47" y="11"/>
                  </a:lnTo>
                  <a:lnTo>
                    <a:pt x="46" y="11"/>
                  </a:lnTo>
                  <a:lnTo>
                    <a:pt x="45" y="11"/>
                  </a:lnTo>
                  <a:lnTo>
                    <a:pt x="45" y="11"/>
                  </a:lnTo>
                  <a:lnTo>
                    <a:pt x="46" y="10"/>
                  </a:lnTo>
                  <a:lnTo>
                    <a:pt x="46" y="10"/>
                  </a:lnTo>
                  <a:lnTo>
                    <a:pt x="47" y="10"/>
                  </a:lnTo>
                  <a:lnTo>
                    <a:pt x="48" y="9"/>
                  </a:lnTo>
                  <a:lnTo>
                    <a:pt x="48" y="8"/>
                  </a:lnTo>
                  <a:lnTo>
                    <a:pt x="49" y="8"/>
                  </a:lnTo>
                  <a:lnTo>
                    <a:pt x="49" y="8"/>
                  </a:lnTo>
                  <a:lnTo>
                    <a:pt x="50" y="8"/>
                  </a:lnTo>
                  <a:lnTo>
                    <a:pt x="50" y="7"/>
                  </a:lnTo>
                  <a:lnTo>
                    <a:pt x="52" y="8"/>
                  </a:lnTo>
                  <a:lnTo>
                    <a:pt x="54" y="6"/>
                  </a:lnTo>
                  <a:lnTo>
                    <a:pt x="56" y="7"/>
                  </a:lnTo>
                  <a:lnTo>
                    <a:pt x="58" y="7"/>
                  </a:lnTo>
                  <a:lnTo>
                    <a:pt x="59" y="6"/>
                  </a:lnTo>
                  <a:lnTo>
                    <a:pt x="59" y="6"/>
                  </a:lnTo>
                  <a:lnTo>
                    <a:pt x="59" y="6"/>
                  </a:lnTo>
                  <a:lnTo>
                    <a:pt x="60" y="6"/>
                  </a:lnTo>
                  <a:lnTo>
                    <a:pt x="61" y="6"/>
                  </a:lnTo>
                  <a:lnTo>
                    <a:pt x="61" y="5"/>
                  </a:lnTo>
                  <a:lnTo>
                    <a:pt x="61" y="4"/>
                  </a:lnTo>
                  <a:lnTo>
                    <a:pt x="61" y="4"/>
                  </a:lnTo>
                  <a:lnTo>
                    <a:pt x="61" y="4"/>
                  </a:lnTo>
                  <a:lnTo>
                    <a:pt x="62" y="4"/>
                  </a:lnTo>
                  <a:lnTo>
                    <a:pt x="62" y="3"/>
                  </a:lnTo>
                  <a:lnTo>
                    <a:pt x="61" y="3"/>
                  </a:lnTo>
                  <a:lnTo>
                    <a:pt x="62" y="2"/>
                  </a:lnTo>
                  <a:lnTo>
                    <a:pt x="64" y="0"/>
                  </a:lnTo>
                  <a:lnTo>
                    <a:pt x="64" y="0"/>
                  </a:lnTo>
                  <a:lnTo>
                    <a:pt x="65" y="0"/>
                  </a:lnTo>
                  <a:lnTo>
                    <a:pt x="66" y="0"/>
                  </a:lnTo>
                  <a:lnTo>
                    <a:pt x="66" y="1"/>
                  </a:lnTo>
                  <a:lnTo>
                    <a:pt x="70" y="1"/>
                  </a:lnTo>
                  <a:lnTo>
                    <a:pt x="70" y="1"/>
                  </a:lnTo>
                  <a:lnTo>
                    <a:pt x="71" y="1"/>
                  </a:lnTo>
                  <a:lnTo>
                    <a:pt x="71" y="1"/>
                  </a:lnTo>
                  <a:lnTo>
                    <a:pt x="72" y="1"/>
                  </a:lnTo>
                  <a:lnTo>
                    <a:pt x="73" y="1"/>
                  </a:lnTo>
                  <a:lnTo>
                    <a:pt x="72" y="3"/>
                  </a:lnTo>
                  <a:lnTo>
                    <a:pt x="73" y="3"/>
                  </a:lnTo>
                  <a:lnTo>
                    <a:pt x="74" y="3"/>
                  </a:lnTo>
                  <a:lnTo>
                    <a:pt x="75" y="4"/>
                  </a:lnTo>
                  <a:lnTo>
                    <a:pt x="75" y="4"/>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47" name="Freeform 1615">
              <a:extLst/>
            </p:cNvPr>
            <p:cNvSpPr>
              <a:spLocks noEditPoints="1"/>
            </p:cNvSpPr>
            <p:nvPr/>
          </p:nvSpPr>
          <p:spPr bwMode="auto">
            <a:xfrm>
              <a:off x="0" y="256921"/>
              <a:ext cx="2153293" cy="1835150"/>
            </a:xfrm>
            <a:custGeom>
              <a:avLst/>
              <a:gdLst/>
              <a:ahLst/>
              <a:cxnLst>
                <a:cxn ang="0">
                  <a:pos x="2309" y="139"/>
                </a:cxn>
                <a:cxn ang="0">
                  <a:pos x="2308" y="217"/>
                </a:cxn>
                <a:cxn ang="0">
                  <a:pos x="2218" y="310"/>
                </a:cxn>
                <a:cxn ang="0">
                  <a:pos x="2270" y="380"/>
                </a:cxn>
                <a:cxn ang="0">
                  <a:pos x="2274" y="495"/>
                </a:cxn>
                <a:cxn ang="0">
                  <a:pos x="2315" y="497"/>
                </a:cxn>
                <a:cxn ang="0">
                  <a:pos x="2425" y="586"/>
                </a:cxn>
                <a:cxn ang="0">
                  <a:pos x="2369" y="650"/>
                </a:cxn>
                <a:cxn ang="0">
                  <a:pos x="2354" y="776"/>
                </a:cxn>
                <a:cxn ang="0">
                  <a:pos x="2240" y="803"/>
                </a:cxn>
                <a:cxn ang="0">
                  <a:pos x="2207" y="881"/>
                </a:cxn>
                <a:cxn ang="0">
                  <a:pos x="1981" y="918"/>
                </a:cxn>
                <a:cxn ang="0">
                  <a:pos x="2027" y="1014"/>
                </a:cxn>
                <a:cxn ang="0">
                  <a:pos x="2153" y="1061"/>
                </a:cxn>
                <a:cxn ang="0">
                  <a:pos x="2131" y="1113"/>
                </a:cxn>
                <a:cxn ang="0">
                  <a:pos x="2059" y="1149"/>
                </a:cxn>
                <a:cxn ang="0">
                  <a:pos x="1940" y="1199"/>
                </a:cxn>
                <a:cxn ang="0">
                  <a:pos x="1890" y="1242"/>
                </a:cxn>
                <a:cxn ang="0">
                  <a:pos x="1658" y="1320"/>
                </a:cxn>
                <a:cxn ang="0">
                  <a:pos x="1521" y="1231"/>
                </a:cxn>
                <a:cxn ang="0">
                  <a:pos x="1407" y="1284"/>
                </a:cxn>
                <a:cxn ang="0">
                  <a:pos x="1284" y="1354"/>
                </a:cxn>
                <a:cxn ang="0">
                  <a:pos x="1122" y="1342"/>
                </a:cxn>
                <a:cxn ang="0">
                  <a:pos x="1019" y="1416"/>
                </a:cxn>
                <a:cxn ang="0">
                  <a:pos x="753" y="1463"/>
                </a:cxn>
                <a:cxn ang="0">
                  <a:pos x="664" y="1432"/>
                </a:cxn>
                <a:cxn ang="0">
                  <a:pos x="629" y="1467"/>
                </a:cxn>
                <a:cxn ang="0">
                  <a:pos x="576" y="1539"/>
                </a:cxn>
                <a:cxn ang="0">
                  <a:pos x="455" y="1638"/>
                </a:cxn>
                <a:cxn ang="0">
                  <a:pos x="291" y="1621"/>
                </a:cxn>
                <a:cxn ang="0">
                  <a:pos x="202" y="1554"/>
                </a:cxn>
                <a:cxn ang="0">
                  <a:pos x="33" y="1429"/>
                </a:cxn>
                <a:cxn ang="0">
                  <a:pos x="161" y="1303"/>
                </a:cxn>
                <a:cxn ang="0">
                  <a:pos x="238" y="1156"/>
                </a:cxn>
                <a:cxn ang="0">
                  <a:pos x="246" y="1053"/>
                </a:cxn>
                <a:cxn ang="0">
                  <a:pos x="196" y="918"/>
                </a:cxn>
                <a:cxn ang="0">
                  <a:pos x="129" y="770"/>
                </a:cxn>
                <a:cxn ang="0">
                  <a:pos x="152" y="716"/>
                </a:cxn>
                <a:cxn ang="0">
                  <a:pos x="359" y="787"/>
                </a:cxn>
                <a:cxn ang="0">
                  <a:pos x="389" y="777"/>
                </a:cxn>
                <a:cxn ang="0">
                  <a:pos x="418" y="676"/>
                </a:cxn>
                <a:cxn ang="0">
                  <a:pos x="505" y="533"/>
                </a:cxn>
                <a:cxn ang="0">
                  <a:pos x="579" y="463"/>
                </a:cxn>
                <a:cxn ang="0">
                  <a:pos x="1075" y="348"/>
                </a:cxn>
                <a:cxn ang="0">
                  <a:pos x="1724" y="236"/>
                </a:cxn>
                <a:cxn ang="0">
                  <a:pos x="2191" y="1"/>
                </a:cxn>
                <a:cxn ang="0">
                  <a:pos x="548" y="474"/>
                </a:cxn>
                <a:cxn ang="0">
                  <a:pos x="443" y="565"/>
                </a:cxn>
                <a:cxn ang="0">
                  <a:pos x="380" y="628"/>
                </a:cxn>
                <a:cxn ang="0">
                  <a:pos x="267" y="569"/>
                </a:cxn>
                <a:cxn ang="0">
                  <a:pos x="212" y="606"/>
                </a:cxn>
                <a:cxn ang="0">
                  <a:pos x="138" y="550"/>
                </a:cxn>
                <a:cxn ang="0">
                  <a:pos x="89" y="544"/>
                </a:cxn>
                <a:cxn ang="0">
                  <a:pos x="181" y="648"/>
                </a:cxn>
                <a:cxn ang="0">
                  <a:pos x="72" y="555"/>
                </a:cxn>
                <a:cxn ang="0">
                  <a:pos x="134" y="606"/>
                </a:cxn>
                <a:cxn ang="0">
                  <a:pos x="525" y="522"/>
                </a:cxn>
                <a:cxn ang="0">
                  <a:pos x="228" y="610"/>
                </a:cxn>
                <a:cxn ang="0">
                  <a:pos x="130" y="583"/>
                </a:cxn>
                <a:cxn ang="0">
                  <a:pos x="351" y="761"/>
                </a:cxn>
              </a:cxnLst>
              <a:rect l="0" t="0" r="r" b="b"/>
              <a:pathLst>
                <a:path w="2430" h="1653">
                  <a:moveTo>
                    <a:pt x="2269" y="72"/>
                  </a:moveTo>
                  <a:lnTo>
                    <a:pt x="2269" y="72"/>
                  </a:lnTo>
                  <a:lnTo>
                    <a:pt x="2276" y="75"/>
                  </a:lnTo>
                  <a:lnTo>
                    <a:pt x="2284" y="74"/>
                  </a:lnTo>
                  <a:lnTo>
                    <a:pt x="2292" y="81"/>
                  </a:lnTo>
                  <a:lnTo>
                    <a:pt x="2299" y="88"/>
                  </a:lnTo>
                  <a:lnTo>
                    <a:pt x="2299" y="94"/>
                  </a:lnTo>
                  <a:lnTo>
                    <a:pt x="2293" y="96"/>
                  </a:lnTo>
                  <a:lnTo>
                    <a:pt x="2310" y="111"/>
                  </a:lnTo>
                  <a:lnTo>
                    <a:pt x="2309" y="116"/>
                  </a:lnTo>
                  <a:lnTo>
                    <a:pt x="2296" y="130"/>
                  </a:lnTo>
                  <a:lnTo>
                    <a:pt x="2309" y="139"/>
                  </a:lnTo>
                  <a:lnTo>
                    <a:pt x="2325" y="158"/>
                  </a:lnTo>
                  <a:lnTo>
                    <a:pt x="2324" y="162"/>
                  </a:lnTo>
                  <a:lnTo>
                    <a:pt x="2318" y="166"/>
                  </a:lnTo>
                  <a:lnTo>
                    <a:pt x="2307" y="169"/>
                  </a:lnTo>
                  <a:lnTo>
                    <a:pt x="2282" y="169"/>
                  </a:lnTo>
                  <a:lnTo>
                    <a:pt x="2284" y="178"/>
                  </a:lnTo>
                  <a:lnTo>
                    <a:pt x="2289" y="177"/>
                  </a:lnTo>
                  <a:lnTo>
                    <a:pt x="2299" y="189"/>
                  </a:lnTo>
                  <a:lnTo>
                    <a:pt x="2296" y="202"/>
                  </a:lnTo>
                  <a:lnTo>
                    <a:pt x="2287" y="213"/>
                  </a:lnTo>
                  <a:lnTo>
                    <a:pt x="2309" y="216"/>
                  </a:lnTo>
                  <a:lnTo>
                    <a:pt x="2308" y="217"/>
                  </a:lnTo>
                  <a:lnTo>
                    <a:pt x="2321" y="222"/>
                  </a:lnTo>
                  <a:lnTo>
                    <a:pt x="2330" y="241"/>
                  </a:lnTo>
                  <a:lnTo>
                    <a:pt x="2331" y="249"/>
                  </a:lnTo>
                  <a:lnTo>
                    <a:pt x="2331" y="262"/>
                  </a:lnTo>
                  <a:lnTo>
                    <a:pt x="2302" y="275"/>
                  </a:lnTo>
                  <a:lnTo>
                    <a:pt x="2252" y="279"/>
                  </a:lnTo>
                  <a:lnTo>
                    <a:pt x="2242" y="285"/>
                  </a:lnTo>
                  <a:lnTo>
                    <a:pt x="2217" y="286"/>
                  </a:lnTo>
                  <a:lnTo>
                    <a:pt x="2214" y="293"/>
                  </a:lnTo>
                  <a:lnTo>
                    <a:pt x="2200" y="302"/>
                  </a:lnTo>
                  <a:lnTo>
                    <a:pt x="2207" y="311"/>
                  </a:lnTo>
                  <a:lnTo>
                    <a:pt x="2218" y="310"/>
                  </a:lnTo>
                  <a:lnTo>
                    <a:pt x="2221" y="320"/>
                  </a:lnTo>
                  <a:lnTo>
                    <a:pt x="2220" y="327"/>
                  </a:lnTo>
                  <a:lnTo>
                    <a:pt x="2215" y="327"/>
                  </a:lnTo>
                  <a:lnTo>
                    <a:pt x="2217" y="332"/>
                  </a:lnTo>
                  <a:lnTo>
                    <a:pt x="2232" y="337"/>
                  </a:lnTo>
                  <a:lnTo>
                    <a:pt x="2239" y="347"/>
                  </a:lnTo>
                  <a:lnTo>
                    <a:pt x="2253" y="352"/>
                  </a:lnTo>
                  <a:lnTo>
                    <a:pt x="2255" y="356"/>
                  </a:lnTo>
                  <a:lnTo>
                    <a:pt x="2255" y="370"/>
                  </a:lnTo>
                  <a:lnTo>
                    <a:pt x="2256" y="375"/>
                  </a:lnTo>
                  <a:lnTo>
                    <a:pt x="2257" y="382"/>
                  </a:lnTo>
                  <a:lnTo>
                    <a:pt x="2270" y="380"/>
                  </a:lnTo>
                  <a:lnTo>
                    <a:pt x="2279" y="385"/>
                  </a:lnTo>
                  <a:lnTo>
                    <a:pt x="2270" y="412"/>
                  </a:lnTo>
                  <a:lnTo>
                    <a:pt x="2270" y="420"/>
                  </a:lnTo>
                  <a:lnTo>
                    <a:pt x="2279" y="417"/>
                  </a:lnTo>
                  <a:lnTo>
                    <a:pt x="2286" y="421"/>
                  </a:lnTo>
                  <a:lnTo>
                    <a:pt x="2285" y="432"/>
                  </a:lnTo>
                  <a:lnTo>
                    <a:pt x="2273" y="437"/>
                  </a:lnTo>
                  <a:lnTo>
                    <a:pt x="2271" y="441"/>
                  </a:lnTo>
                  <a:lnTo>
                    <a:pt x="2261" y="464"/>
                  </a:lnTo>
                  <a:lnTo>
                    <a:pt x="2268" y="477"/>
                  </a:lnTo>
                  <a:lnTo>
                    <a:pt x="2276" y="480"/>
                  </a:lnTo>
                  <a:lnTo>
                    <a:pt x="2274" y="495"/>
                  </a:lnTo>
                  <a:lnTo>
                    <a:pt x="2269" y="496"/>
                  </a:lnTo>
                  <a:lnTo>
                    <a:pt x="2266" y="500"/>
                  </a:lnTo>
                  <a:lnTo>
                    <a:pt x="2287" y="501"/>
                  </a:lnTo>
                  <a:lnTo>
                    <a:pt x="2284" y="496"/>
                  </a:lnTo>
                  <a:lnTo>
                    <a:pt x="2277" y="495"/>
                  </a:lnTo>
                  <a:lnTo>
                    <a:pt x="2280" y="489"/>
                  </a:lnTo>
                  <a:lnTo>
                    <a:pt x="2288" y="487"/>
                  </a:lnTo>
                  <a:lnTo>
                    <a:pt x="2291" y="483"/>
                  </a:lnTo>
                  <a:lnTo>
                    <a:pt x="2289" y="480"/>
                  </a:lnTo>
                  <a:lnTo>
                    <a:pt x="2296" y="480"/>
                  </a:lnTo>
                  <a:lnTo>
                    <a:pt x="2311" y="485"/>
                  </a:lnTo>
                  <a:lnTo>
                    <a:pt x="2315" y="497"/>
                  </a:lnTo>
                  <a:lnTo>
                    <a:pt x="2339" y="503"/>
                  </a:lnTo>
                  <a:lnTo>
                    <a:pt x="2342" y="512"/>
                  </a:lnTo>
                  <a:lnTo>
                    <a:pt x="2342" y="521"/>
                  </a:lnTo>
                  <a:lnTo>
                    <a:pt x="2337" y="525"/>
                  </a:lnTo>
                  <a:lnTo>
                    <a:pt x="2337" y="529"/>
                  </a:lnTo>
                  <a:lnTo>
                    <a:pt x="2368" y="547"/>
                  </a:lnTo>
                  <a:lnTo>
                    <a:pt x="2380" y="551"/>
                  </a:lnTo>
                  <a:lnTo>
                    <a:pt x="2403" y="560"/>
                  </a:lnTo>
                  <a:lnTo>
                    <a:pt x="2407" y="563"/>
                  </a:lnTo>
                  <a:lnTo>
                    <a:pt x="2430" y="564"/>
                  </a:lnTo>
                  <a:lnTo>
                    <a:pt x="2426" y="582"/>
                  </a:lnTo>
                  <a:lnTo>
                    <a:pt x="2425" y="586"/>
                  </a:lnTo>
                  <a:lnTo>
                    <a:pt x="2420" y="587"/>
                  </a:lnTo>
                  <a:lnTo>
                    <a:pt x="2407" y="590"/>
                  </a:lnTo>
                  <a:lnTo>
                    <a:pt x="2355" y="586"/>
                  </a:lnTo>
                  <a:lnTo>
                    <a:pt x="2354" y="587"/>
                  </a:lnTo>
                  <a:lnTo>
                    <a:pt x="2357" y="592"/>
                  </a:lnTo>
                  <a:lnTo>
                    <a:pt x="2337" y="595"/>
                  </a:lnTo>
                  <a:lnTo>
                    <a:pt x="2333" y="607"/>
                  </a:lnTo>
                  <a:lnTo>
                    <a:pt x="2338" y="622"/>
                  </a:lnTo>
                  <a:lnTo>
                    <a:pt x="2340" y="627"/>
                  </a:lnTo>
                  <a:lnTo>
                    <a:pt x="2355" y="634"/>
                  </a:lnTo>
                  <a:lnTo>
                    <a:pt x="2366" y="642"/>
                  </a:lnTo>
                  <a:lnTo>
                    <a:pt x="2369" y="650"/>
                  </a:lnTo>
                  <a:lnTo>
                    <a:pt x="2376" y="655"/>
                  </a:lnTo>
                  <a:lnTo>
                    <a:pt x="2392" y="652"/>
                  </a:lnTo>
                  <a:lnTo>
                    <a:pt x="2395" y="648"/>
                  </a:lnTo>
                  <a:lnTo>
                    <a:pt x="2399" y="651"/>
                  </a:lnTo>
                  <a:lnTo>
                    <a:pt x="2386" y="673"/>
                  </a:lnTo>
                  <a:lnTo>
                    <a:pt x="2363" y="683"/>
                  </a:lnTo>
                  <a:lnTo>
                    <a:pt x="2361" y="687"/>
                  </a:lnTo>
                  <a:lnTo>
                    <a:pt x="2324" y="699"/>
                  </a:lnTo>
                  <a:lnTo>
                    <a:pt x="2338" y="719"/>
                  </a:lnTo>
                  <a:lnTo>
                    <a:pt x="2340" y="726"/>
                  </a:lnTo>
                  <a:lnTo>
                    <a:pt x="2344" y="748"/>
                  </a:lnTo>
                  <a:lnTo>
                    <a:pt x="2354" y="776"/>
                  </a:lnTo>
                  <a:lnTo>
                    <a:pt x="2334" y="783"/>
                  </a:lnTo>
                  <a:lnTo>
                    <a:pt x="2332" y="781"/>
                  </a:lnTo>
                  <a:lnTo>
                    <a:pt x="2321" y="791"/>
                  </a:lnTo>
                  <a:lnTo>
                    <a:pt x="2322" y="796"/>
                  </a:lnTo>
                  <a:lnTo>
                    <a:pt x="2317" y="800"/>
                  </a:lnTo>
                  <a:lnTo>
                    <a:pt x="2310" y="802"/>
                  </a:lnTo>
                  <a:lnTo>
                    <a:pt x="2302" y="794"/>
                  </a:lnTo>
                  <a:lnTo>
                    <a:pt x="2297" y="787"/>
                  </a:lnTo>
                  <a:lnTo>
                    <a:pt x="2286" y="790"/>
                  </a:lnTo>
                  <a:lnTo>
                    <a:pt x="2289" y="795"/>
                  </a:lnTo>
                  <a:lnTo>
                    <a:pt x="2287" y="797"/>
                  </a:lnTo>
                  <a:lnTo>
                    <a:pt x="2240" y="803"/>
                  </a:lnTo>
                  <a:lnTo>
                    <a:pt x="2242" y="809"/>
                  </a:lnTo>
                  <a:lnTo>
                    <a:pt x="2232" y="823"/>
                  </a:lnTo>
                  <a:lnTo>
                    <a:pt x="2228" y="827"/>
                  </a:lnTo>
                  <a:lnTo>
                    <a:pt x="2223" y="833"/>
                  </a:lnTo>
                  <a:lnTo>
                    <a:pt x="2230" y="844"/>
                  </a:lnTo>
                  <a:lnTo>
                    <a:pt x="2224" y="852"/>
                  </a:lnTo>
                  <a:lnTo>
                    <a:pt x="2217" y="850"/>
                  </a:lnTo>
                  <a:lnTo>
                    <a:pt x="2214" y="851"/>
                  </a:lnTo>
                  <a:lnTo>
                    <a:pt x="2212" y="856"/>
                  </a:lnTo>
                  <a:lnTo>
                    <a:pt x="2213" y="862"/>
                  </a:lnTo>
                  <a:lnTo>
                    <a:pt x="2206" y="872"/>
                  </a:lnTo>
                  <a:lnTo>
                    <a:pt x="2207" y="881"/>
                  </a:lnTo>
                  <a:lnTo>
                    <a:pt x="2213" y="884"/>
                  </a:lnTo>
                  <a:lnTo>
                    <a:pt x="2209" y="890"/>
                  </a:lnTo>
                  <a:lnTo>
                    <a:pt x="2195" y="896"/>
                  </a:lnTo>
                  <a:lnTo>
                    <a:pt x="2186" y="893"/>
                  </a:lnTo>
                  <a:lnTo>
                    <a:pt x="2144" y="922"/>
                  </a:lnTo>
                  <a:lnTo>
                    <a:pt x="2092" y="922"/>
                  </a:lnTo>
                  <a:lnTo>
                    <a:pt x="2089" y="927"/>
                  </a:lnTo>
                  <a:lnTo>
                    <a:pt x="2048" y="927"/>
                  </a:lnTo>
                  <a:lnTo>
                    <a:pt x="2012" y="934"/>
                  </a:lnTo>
                  <a:lnTo>
                    <a:pt x="2005" y="928"/>
                  </a:lnTo>
                  <a:lnTo>
                    <a:pt x="1982" y="919"/>
                  </a:lnTo>
                  <a:lnTo>
                    <a:pt x="1981" y="918"/>
                  </a:lnTo>
                  <a:lnTo>
                    <a:pt x="1966" y="942"/>
                  </a:lnTo>
                  <a:lnTo>
                    <a:pt x="1969" y="943"/>
                  </a:lnTo>
                  <a:lnTo>
                    <a:pt x="1980" y="942"/>
                  </a:lnTo>
                  <a:lnTo>
                    <a:pt x="1990" y="943"/>
                  </a:lnTo>
                  <a:lnTo>
                    <a:pt x="1986" y="949"/>
                  </a:lnTo>
                  <a:lnTo>
                    <a:pt x="1973" y="948"/>
                  </a:lnTo>
                  <a:lnTo>
                    <a:pt x="1992" y="990"/>
                  </a:lnTo>
                  <a:lnTo>
                    <a:pt x="1999" y="1004"/>
                  </a:lnTo>
                  <a:lnTo>
                    <a:pt x="2011" y="1008"/>
                  </a:lnTo>
                  <a:lnTo>
                    <a:pt x="2017" y="1008"/>
                  </a:lnTo>
                  <a:lnTo>
                    <a:pt x="2027" y="1012"/>
                  </a:lnTo>
                  <a:lnTo>
                    <a:pt x="2027" y="1014"/>
                  </a:lnTo>
                  <a:lnTo>
                    <a:pt x="2042" y="1021"/>
                  </a:lnTo>
                  <a:lnTo>
                    <a:pt x="2050" y="1012"/>
                  </a:lnTo>
                  <a:lnTo>
                    <a:pt x="2064" y="1030"/>
                  </a:lnTo>
                  <a:lnTo>
                    <a:pt x="2074" y="1034"/>
                  </a:lnTo>
                  <a:lnTo>
                    <a:pt x="2081" y="1029"/>
                  </a:lnTo>
                  <a:lnTo>
                    <a:pt x="2093" y="1039"/>
                  </a:lnTo>
                  <a:lnTo>
                    <a:pt x="2129" y="1038"/>
                  </a:lnTo>
                  <a:lnTo>
                    <a:pt x="2132" y="1042"/>
                  </a:lnTo>
                  <a:lnTo>
                    <a:pt x="2138" y="1048"/>
                  </a:lnTo>
                  <a:lnTo>
                    <a:pt x="2135" y="1053"/>
                  </a:lnTo>
                  <a:lnTo>
                    <a:pt x="2137" y="1054"/>
                  </a:lnTo>
                  <a:lnTo>
                    <a:pt x="2153" y="1061"/>
                  </a:lnTo>
                  <a:lnTo>
                    <a:pt x="2165" y="1063"/>
                  </a:lnTo>
                  <a:lnTo>
                    <a:pt x="2172" y="1062"/>
                  </a:lnTo>
                  <a:lnTo>
                    <a:pt x="2175" y="1064"/>
                  </a:lnTo>
                  <a:lnTo>
                    <a:pt x="2174" y="1069"/>
                  </a:lnTo>
                  <a:lnTo>
                    <a:pt x="2180" y="1072"/>
                  </a:lnTo>
                  <a:lnTo>
                    <a:pt x="2188" y="1078"/>
                  </a:lnTo>
                  <a:lnTo>
                    <a:pt x="2195" y="1076"/>
                  </a:lnTo>
                  <a:lnTo>
                    <a:pt x="2203" y="1079"/>
                  </a:lnTo>
                  <a:lnTo>
                    <a:pt x="2169" y="1086"/>
                  </a:lnTo>
                  <a:lnTo>
                    <a:pt x="2158" y="1097"/>
                  </a:lnTo>
                  <a:lnTo>
                    <a:pt x="2144" y="1106"/>
                  </a:lnTo>
                  <a:lnTo>
                    <a:pt x="2131" y="1113"/>
                  </a:lnTo>
                  <a:lnTo>
                    <a:pt x="2123" y="1135"/>
                  </a:lnTo>
                  <a:lnTo>
                    <a:pt x="2133" y="1135"/>
                  </a:lnTo>
                  <a:lnTo>
                    <a:pt x="2135" y="1140"/>
                  </a:lnTo>
                  <a:lnTo>
                    <a:pt x="2127" y="1156"/>
                  </a:lnTo>
                  <a:lnTo>
                    <a:pt x="2123" y="1158"/>
                  </a:lnTo>
                  <a:lnTo>
                    <a:pt x="2113" y="1156"/>
                  </a:lnTo>
                  <a:lnTo>
                    <a:pt x="2102" y="1149"/>
                  </a:lnTo>
                  <a:lnTo>
                    <a:pt x="2106" y="1144"/>
                  </a:lnTo>
                  <a:lnTo>
                    <a:pt x="2102" y="1138"/>
                  </a:lnTo>
                  <a:lnTo>
                    <a:pt x="2071" y="1135"/>
                  </a:lnTo>
                  <a:lnTo>
                    <a:pt x="2063" y="1144"/>
                  </a:lnTo>
                  <a:lnTo>
                    <a:pt x="2059" y="1149"/>
                  </a:lnTo>
                  <a:lnTo>
                    <a:pt x="2046" y="1156"/>
                  </a:lnTo>
                  <a:lnTo>
                    <a:pt x="2044" y="1164"/>
                  </a:lnTo>
                  <a:lnTo>
                    <a:pt x="2031" y="1176"/>
                  </a:lnTo>
                  <a:lnTo>
                    <a:pt x="2021" y="1187"/>
                  </a:lnTo>
                  <a:lnTo>
                    <a:pt x="2021" y="1194"/>
                  </a:lnTo>
                  <a:lnTo>
                    <a:pt x="2007" y="1194"/>
                  </a:lnTo>
                  <a:lnTo>
                    <a:pt x="2000" y="1189"/>
                  </a:lnTo>
                  <a:lnTo>
                    <a:pt x="1997" y="1189"/>
                  </a:lnTo>
                  <a:lnTo>
                    <a:pt x="1975" y="1198"/>
                  </a:lnTo>
                  <a:lnTo>
                    <a:pt x="1956" y="1207"/>
                  </a:lnTo>
                  <a:lnTo>
                    <a:pt x="1949" y="1207"/>
                  </a:lnTo>
                  <a:lnTo>
                    <a:pt x="1940" y="1199"/>
                  </a:lnTo>
                  <a:lnTo>
                    <a:pt x="1945" y="1197"/>
                  </a:lnTo>
                  <a:lnTo>
                    <a:pt x="1943" y="1194"/>
                  </a:lnTo>
                  <a:lnTo>
                    <a:pt x="1935" y="1194"/>
                  </a:lnTo>
                  <a:lnTo>
                    <a:pt x="1928" y="1199"/>
                  </a:lnTo>
                  <a:lnTo>
                    <a:pt x="1928" y="1214"/>
                  </a:lnTo>
                  <a:lnTo>
                    <a:pt x="1927" y="1222"/>
                  </a:lnTo>
                  <a:lnTo>
                    <a:pt x="1912" y="1224"/>
                  </a:lnTo>
                  <a:lnTo>
                    <a:pt x="1904" y="1229"/>
                  </a:lnTo>
                  <a:lnTo>
                    <a:pt x="1907" y="1231"/>
                  </a:lnTo>
                  <a:lnTo>
                    <a:pt x="1901" y="1236"/>
                  </a:lnTo>
                  <a:lnTo>
                    <a:pt x="1889" y="1238"/>
                  </a:lnTo>
                  <a:lnTo>
                    <a:pt x="1890" y="1242"/>
                  </a:lnTo>
                  <a:lnTo>
                    <a:pt x="1901" y="1254"/>
                  </a:lnTo>
                  <a:lnTo>
                    <a:pt x="1905" y="1264"/>
                  </a:lnTo>
                  <a:lnTo>
                    <a:pt x="1904" y="1268"/>
                  </a:lnTo>
                  <a:lnTo>
                    <a:pt x="1894" y="1272"/>
                  </a:lnTo>
                  <a:lnTo>
                    <a:pt x="1865" y="1296"/>
                  </a:lnTo>
                  <a:lnTo>
                    <a:pt x="1865" y="1302"/>
                  </a:lnTo>
                  <a:lnTo>
                    <a:pt x="1838" y="1299"/>
                  </a:lnTo>
                  <a:lnTo>
                    <a:pt x="1827" y="1292"/>
                  </a:lnTo>
                  <a:lnTo>
                    <a:pt x="1753" y="1305"/>
                  </a:lnTo>
                  <a:lnTo>
                    <a:pt x="1714" y="1322"/>
                  </a:lnTo>
                  <a:lnTo>
                    <a:pt x="1696" y="1323"/>
                  </a:lnTo>
                  <a:lnTo>
                    <a:pt x="1658" y="1320"/>
                  </a:lnTo>
                  <a:lnTo>
                    <a:pt x="1616" y="1303"/>
                  </a:lnTo>
                  <a:lnTo>
                    <a:pt x="1604" y="1305"/>
                  </a:lnTo>
                  <a:lnTo>
                    <a:pt x="1563" y="1298"/>
                  </a:lnTo>
                  <a:lnTo>
                    <a:pt x="1572" y="1292"/>
                  </a:lnTo>
                  <a:lnTo>
                    <a:pt x="1583" y="1282"/>
                  </a:lnTo>
                  <a:lnTo>
                    <a:pt x="1591" y="1271"/>
                  </a:lnTo>
                  <a:lnTo>
                    <a:pt x="1593" y="1259"/>
                  </a:lnTo>
                  <a:lnTo>
                    <a:pt x="1581" y="1251"/>
                  </a:lnTo>
                  <a:lnTo>
                    <a:pt x="1579" y="1245"/>
                  </a:lnTo>
                  <a:lnTo>
                    <a:pt x="1580" y="1235"/>
                  </a:lnTo>
                  <a:lnTo>
                    <a:pt x="1578" y="1240"/>
                  </a:lnTo>
                  <a:lnTo>
                    <a:pt x="1521" y="1231"/>
                  </a:lnTo>
                  <a:lnTo>
                    <a:pt x="1520" y="1228"/>
                  </a:lnTo>
                  <a:lnTo>
                    <a:pt x="1494" y="1233"/>
                  </a:lnTo>
                  <a:lnTo>
                    <a:pt x="1489" y="1231"/>
                  </a:lnTo>
                  <a:lnTo>
                    <a:pt x="1466" y="1236"/>
                  </a:lnTo>
                  <a:lnTo>
                    <a:pt x="1476" y="1254"/>
                  </a:lnTo>
                  <a:lnTo>
                    <a:pt x="1435" y="1262"/>
                  </a:lnTo>
                  <a:lnTo>
                    <a:pt x="1433" y="1265"/>
                  </a:lnTo>
                  <a:lnTo>
                    <a:pt x="1437" y="1265"/>
                  </a:lnTo>
                  <a:lnTo>
                    <a:pt x="1444" y="1278"/>
                  </a:lnTo>
                  <a:lnTo>
                    <a:pt x="1418" y="1283"/>
                  </a:lnTo>
                  <a:lnTo>
                    <a:pt x="1408" y="1282"/>
                  </a:lnTo>
                  <a:lnTo>
                    <a:pt x="1407" y="1284"/>
                  </a:lnTo>
                  <a:lnTo>
                    <a:pt x="1427" y="1289"/>
                  </a:lnTo>
                  <a:lnTo>
                    <a:pt x="1433" y="1295"/>
                  </a:lnTo>
                  <a:lnTo>
                    <a:pt x="1415" y="1297"/>
                  </a:lnTo>
                  <a:lnTo>
                    <a:pt x="1407" y="1308"/>
                  </a:lnTo>
                  <a:lnTo>
                    <a:pt x="1394" y="1311"/>
                  </a:lnTo>
                  <a:lnTo>
                    <a:pt x="1398" y="1316"/>
                  </a:lnTo>
                  <a:lnTo>
                    <a:pt x="1407" y="1321"/>
                  </a:lnTo>
                  <a:lnTo>
                    <a:pt x="1399" y="1334"/>
                  </a:lnTo>
                  <a:lnTo>
                    <a:pt x="1358" y="1345"/>
                  </a:lnTo>
                  <a:lnTo>
                    <a:pt x="1341" y="1339"/>
                  </a:lnTo>
                  <a:lnTo>
                    <a:pt x="1324" y="1336"/>
                  </a:lnTo>
                  <a:lnTo>
                    <a:pt x="1284" y="1354"/>
                  </a:lnTo>
                  <a:lnTo>
                    <a:pt x="1270" y="1347"/>
                  </a:lnTo>
                  <a:lnTo>
                    <a:pt x="1261" y="1347"/>
                  </a:lnTo>
                  <a:lnTo>
                    <a:pt x="1245" y="1349"/>
                  </a:lnTo>
                  <a:lnTo>
                    <a:pt x="1239" y="1343"/>
                  </a:lnTo>
                  <a:lnTo>
                    <a:pt x="1232" y="1345"/>
                  </a:lnTo>
                  <a:lnTo>
                    <a:pt x="1217" y="1325"/>
                  </a:lnTo>
                  <a:lnTo>
                    <a:pt x="1213" y="1323"/>
                  </a:lnTo>
                  <a:lnTo>
                    <a:pt x="1210" y="1321"/>
                  </a:lnTo>
                  <a:lnTo>
                    <a:pt x="1202" y="1327"/>
                  </a:lnTo>
                  <a:lnTo>
                    <a:pt x="1160" y="1336"/>
                  </a:lnTo>
                  <a:lnTo>
                    <a:pt x="1141" y="1343"/>
                  </a:lnTo>
                  <a:lnTo>
                    <a:pt x="1122" y="1342"/>
                  </a:lnTo>
                  <a:lnTo>
                    <a:pt x="1095" y="1350"/>
                  </a:lnTo>
                  <a:lnTo>
                    <a:pt x="1074" y="1363"/>
                  </a:lnTo>
                  <a:lnTo>
                    <a:pt x="1069" y="1368"/>
                  </a:lnTo>
                  <a:lnTo>
                    <a:pt x="1059" y="1379"/>
                  </a:lnTo>
                  <a:lnTo>
                    <a:pt x="1044" y="1383"/>
                  </a:lnTo>
                  <a:lnTo>
                    <a:pt x="989" y="1370"/>
                  </a:lnTo>
                  <a:lnTo>
                    <a:pt x="987" y="1372"/>
                  </a:lnTo>
                  <a:lnTo>
                    <a:pt x="986" y="1379"/>
                  </a:lnTo>
                  <a:lnTo>
                    <a:pt x="993" y="1391"/>
                  </a:lnTo>
                  <a:lnTo>
                    <a:pt x="1005" y="1398"/>
                  </a:lnTo>
                  <a:lnTo>
                    <a:pt x="1017" y="1411"/>
                  </a:lnTo>
                  <a:lnTo>
                    <a:pt x="1019" y="1416"/>
                  </a:lnTo>
                  <a:lnTo>
                    <a:pt x="1027" y="1415"/>
                  </a:lnTo>
                  <a:lnTo>
                    <a:pt x="1028" y="1419"/>
                  </a:lnTo>
                  <a:lnTo>
                    <a:pt x="1023" y="1423"/>
                  </a:lnTo>
                  <a:lnTo>
                    <a:pt x="985" y="1432"/>
                  </a:lnTo>
                  <a:lnTo>
                    <a:pt x="912" y="1450"/>
                  </a:lnTo>
                  <a:lnTo>
                    <a:pt x="806" y="1478"/>
                  </a:lnTo>
                  <a:lnTo>
                    <a:pt x="801" y="1470"/>
                  </a:lnTo>
                  <a:lnTo>
                    <a:pt x="787" y="1467"/>
                  </a:lnTo>
                  <a:lnTo>
                    <a:pt x="777" y="1451"/>
                  </a:lnTo>
                  <a:lnTo>
                    <a:pt x="753" y="1457"/>
                  </a:lnTo>
                  <a:lnTo>
                    <a:pt x="751" y="1458"/>
                  </a:lnTo>
                  <a:lnTo>
                    <a:pt x="753" y="1463"/>
                  </a:lnTo>
                  <a:lnTo>
                    <a:pt x="737" y="1467"/>
                  </a:lnTo>
                  <a:lnTo>
                    <a:pt x="730" y="1462"/>
                  </a:lnTo>
                  <a:lnTo>
                    <a:pt x="727" y="1458"/>
                  </a:lnTo>
                  <a:lnTo>
                    <a:pt x="728" y="1453"/>
                  </a:lnTo>
                  <a:lnTo>
                    <a:pt x="731" y="1451"/>
                  </a:lnTo>
                  <a:lnTo>
                    <a:pt x="719" y="1444"/>
                  </a:lnTo>
                  <a:lnTo>
                    <a:pt x="714" y="1446"/>
                  </a:lnTo>
                  <a:lnTo>
                    <a:pt x="702" y="1443"/>
                  </a:lnTo>
                  <a:lnTo>
                    <a:pt x="707" y="1440"/>
                  </a:lnTo>
                  <a:lnTo>
                    <a:pt x="681" y="1432"/>
                  </a:lnTo>
                  <a:lnTo>
                    <a:pt x="682" y="1427"/>
                  </a:lnTo>
                  <a:lnTo>
                    <a:pt x="664" y="1432"/>
                  </a:lnTo>
                  <a:lnTo>
                    <a:pt x="657" y="1442"/>
                  </a:lnTo>
                  <a:lnTo>
                    <a:pt x="652" y="1452"/>
                  </a:lnTo>
                  <a:lnTo>
                    <a:pt x="656" y="1457"/>
                  </a:lnTo>
                  <a:lnTo>
                    <a:pt x="669" y="1457"/>
                  </a:lnTo>
                  <a:lnTo>
                    <a:pt x="677" y="1464"/>
                  </a:lnTo>
                  <a:lnTo>
                    <a:pt x="669" y="1471"/>
                  </a:lnTo>
                  <a:lnTo>
                    <a:pt x="659" y="1473"/>
                  </a:lnTo>
                  <a:lnTo>
                    <a:pt x="656" y="1473"/>
                  </a:lnTo>
                  <a:lnTo>
                    <a:pt x="656" y="1469"/>
                  </a:lnTo>
                  <a:lnTo>
                    <a:pt x="650" y="1464"/>
                  </a:lnTo>
                  <a:lnTo>
                    <a:pt x="631" y="1463"/>
                  </a:lnTo>
                  <a:lnTo>
                    <a:pt x="629" y="1467"/>
                  </a:lnTo>
                  <a:lnTo>
                    <a:pt x="638" y="1475"/>
                  </a:lnTo>
                  <a:lnTo>
                    <a:pt x="626" y="1480"/>
                  </a:lnTo>
                  <a:lnTo>
                    <a:pt x="623" y="1478"/>
                  </a:lnTo>
                  <a:lnTo>
                    <a:pt x="619" y="1480"/>
                  </a:lnTo>
                  <a:lnTo>
                    <a:pt x="622" y="1493"/>
                  </a:lnTo>
                  <a:lnTo>
                    <a:pt x="631" y="1494"/>
                  </a:lnTo>
                  <a:lnTo>
                    <a:pt x="631" y="1510"/>
                  </a:lnTo>
                  <a:lnTo>
                    <a:pt x="617" y="1523"/>
                  </a:lnTo>
                  <a:lnTo>
                    <a:pt x="600" y="1526"/>
                  </a:lnTo>
                  <a:lnTo>
                    <a:pt x="588" y="1525"/>
                  </a:lnTo>
                  <a:lnTo>
                    <a:pt x="584" y="1532"/>
                  </a:lnTo>
                  <a:lnTo>
                    <a:pt x="576" y="1539"/>
                  </a:lnTo>
                  <a:lnTo>
                    <a:pt x="568" y="1540"/>
                  </a:lnTo>
                  <a:lnTo>
                    <a:pt x="566" y="1544"/>
                  </a:lnTo>
                  <a:lnTo>
                    <a:pt x="575" y="1557"/>
                  </a:lnTo>
                  <a:lnTo>
                    <a:pt x="573" y="1566"/>
                  </a:lnTo>
                  <a:lnTo>
                    <a:pt x="568" y="1591"/>
                  </a:lnTo>
                  <a:lnTo>
                    <a:pt x="544" y="1614"/>
                  </a:lnTo>
                  <a:lnTo>
                    <a:pt x="535" y="1615"/>
                  </a:lnTo>
                  <a:lnTo>
                    <a:pt x="532" y="1621"/>
                  </a:lnTo>
                  <a:lnTo>
                    <a:pt x="531" y="1634"/>
                  </a:lnTo>
                  <a:lnTo>
                    <a:pt x="509" y="1647"/>
                  </a:lnTo>
                  <a:lnTo>
                    <a:pt x="465" y="1641"/>
                  </a:lnTo>
                  <a:lnTo>
                    <a:pt x="455" y="1638"/>
                  </a:lnTo>
                  <a:lnTo>
                    <a:pt x="459" y="1634"/>
                  </a:lnTo>
                  <a:lnTo>
                    <a:pt x="458" y="1633"/>
                  </a:lnTo>
                  <a:lnTo>
                    <a:pt x="448" y="1628"/>
                  </a:lnTo>
                  <a:lnTo>
                    <a:pt x="430" y="1622"/>
                  </a:lnTo>
                  <a:lnTo>
                    <a:pt x="430" y="1622"/>
                  </a:lnTo>
                  <a:lnTo>
                    <a:pt x="429" y="1627"/>
                  </a:lnTo>
                  <a:lnTo>
                    <a:pt x="391" y="1646"/>
                  </a:lnTo>
                  <a:lnTo>
                    <a:pt x="382" y="1645"/>
                  </a:lnTo>
                  <a:lnTo>
                    <a:pt x="375" y="1651"/>
                  </a:lnTo>
                  <a:lnTo>
                    <a:pt x="376" y="1653"/>
                  </a:lnTo>
                  <a:lnTo>
                    <a:pt x="319" y="1633"/>
                  </a:lnTo>
                  <a:lnTo>
                    <a:pt x="291" y="1621"/>
                  </a:lnTo>
                  <a:lnTo>
                    <a:pt x="287" y="1618"/>
                  </a:lnTo>
                  <a:lnTo>
                    <a:pt x="284" y="1611"/>
                  </a:lnTo>
                  <a:lnTo>
                    <a:pt x="280" y="1608"/>
                  </a:lnTo>
                  <a:lnTo>
                    <a:pt x="266" y="1606"/>
                  </a:lnTo>
                  <a:lnTo>
                    <a:pt x="262" y="1603"/>
                  </a:lnTo>
                  <a:lnTo>
                    <a:pt x="260" y="1597"/>
                  </a:lnTo>
                  <a:lnTo>
                    <a:pt x="256" y="1592"/>
                  </a:lnTo>
                  <a:lnTo>
                    <a:pt x="247" y="1588"/>
                  </a:lnTo>
                  <a:lnTo>
                    <a:pt x="239" y="1579"/>
                  </a:lnTo>
                  <a:lnTo>
                    <a:pt x="221" y="1567"/>
                  </a:lnTo>
                  <a:lnTo>
                    <a:pt x="213" y="1557"/>
                  </a:lnTo>
                  <a:lnTo>
                    <a:pt x="202" y="1554"/>
                  </a:lnTo>
                  <a:lnTo>
                    <a:pt x="194" y="1545"/>
                  </a:lnTo>
                  <a:lnTo>
                    <a:pt x="171" y="1537"/>
                  </a:lnTo>
                  <a:lnTo>
                    <a:pt x="134" y="1526"/>
                  </a:lnTo>
                  <a:lnTo>
                    <a:pt x="114" y="1514"/>
                  </a:lnTo>
                  <a:lnTo>
                    <a:pt x="110" y="1512"/>
                  </a:lnTo>
                  <a:lnTo>
                    <a:pt x="80" y="1489"/>
                  </a:lnTo>
                  <a:lnTo>
                    <a:pt x="17" y="1483"/>
                  </a:lnTo>
                  <a:lnTo>
                    <a:pt x="4" y="1477"/>
                  </a:lnTo>
                  <a:lnTo>
                    <a:pt x="0" y="1472"/>
                  </a:lnTo>
                  <a:lnTo>
                    <a:pt x="0" y="1465"/>
                  </a:lnTo>
                  <a:lnTo>
                    <a:pt x="30" y="1439"/>
                  </a:lnTo>
                  <a:lnTo>
                    <a:pt x="33" y="1429"/>
                  </a:lnTo>
                  <a:lnTo>
                    <a:pt x="28" y="1422"/>
                  </a:lnTo>
                  <a:lnTo>
                    <a:pt x="25" y="1418"/>
                  </a:lnTo>
                  <a:lnTo>
                    <a:pt x="16" y="1390"/>
                  </a:lnTo>
                  <a:lnTo>
                    <a:pt x="14" y="1376"/>
                  </a:lnTo>
                  <a:lnTo>
                    <a:pt x="17" y="1366"/>
                  </a:lnTo>
                  <a:lnTo>
                    <a:pt x="33" y="1363"/>
                  </a:lnTo>
                  <a:lnTo>
                    <a:pt x="40" y="1355"/>
                  </a:lnTo>
                  <a:lnTo>
                    <a:pt x="70" y="1345"/>
                  </a:lnTo>
                  <a:lnTo>
                    <a:pt x="81" y="1343"/>
                  </a:lnTo>
                  <a:lnTo>
                    <a:pt x="115" y="1331"/>
                  </a:lnTo>
                  <a:lnTo>
                    <a:pt x="143" y="1317"/>
                  </a:lnTo>
                  <a:lnTo>
                    <a:pt x="161" y="1303"/>
                  </a:lnTo>
                  <a:lnTo>
                    <a:pt x="189" y="1290"/>
                  </a:lnTo>
                  <a:lnTo>
                    <a:pt x="199" y="1276"/>
                  </a:lnTo>
                  <a:lnTo>
                    <a:pt x="209" y="1259"/>
                  </a:lnTo>
                  <a:lnTo>
                    <a:pt x="217" y="1238"/>
                  </a:lnTo>
                  <a:lnTo>
                    <a:pt x="220" y="1223"/>
                  </a:lnTo>
                  <a:lnTo>
                    <a:pt x="221" y="1217"/>
                  </a:lnTo>
                  <a:lnTo>
                    <a:pt x="224" y="1213"/>
                  </a:lnTo>
                  <a:lnTo>
                    <a:pt x="211" y="1200"/>
                  </a:lnTo>
                  <a:lnTo>
                    <a:pt x="207" y="1187"/>
                  </a:lnTo>
                  <a:lnTo>
                    <a:pt x="214" y="1174"/>
                  </a:lnTo>
                  <a:lnTo>
                    <a:pt x="216" y="1162"/>
                  </a:lnTo>
                  <a:lnTo>
                    <a:pt x="238" y="1156"/>
                  </a:lnTo>
                  <a:lnTo>
                    <a:pt x="241" y="1153"/>
                  </a:lnTo>
                  <a:lnTo>
                    <a:pt x="242" y="1144"/>
                  </a:lnTo>
                  <a:lnTo>
                    <a:pt x="252" y="1136"/>
                  </a:lnTo>
                  <a:lnTo>
                    <a:pt x="263" y="1129"/>
                  </a:lnTo>
                  <a:lnTo>
                    <a:pt x="265" y="1122"/>
                  </a:lnTo>
                  <a:lnTo>
                    <a:pt x="270" y="1117"/>
                  </a:lnTo>
                  <a:lnTo>
                    <a:pt x="274" y="1100"/>
                  </a:lnTo>
                  <a:lnTo>
                    <a:pt x="253" y="1099"/>
                  </a:lnTo>
                  <a:lnTo>
                    <a:pt x="248" y="1077"/>
                  </a:lnTo>
                  <a:lnTo>
                    <a:pt x="241" y="1071"/>
                  </a:lnTo>
                  <a:lnTo>
                    <a:pt x="248" y="1058"/>
                  </a:lnTo>
                  <a:lnTo>
                    <a:pt x="246" y="1053"/>
                  </a:lnTo>
                  <a:lnTo>
                    <a:pt x="240" y="1039"/>
                  </a:lnTo>
                  <a:lnTo>
                    <a:pt x="227" y="1033"/>
                  </a:lnTo>
                  <a:lnTo>
                    <a:pt x="231" y="1020"/>
                  </a:lnTo>
                  <a:lnTo>
                    <a:pt x="231" y="1014"/>
                  </a:lnTo>
                  <a:lnTo>
                    <a:pt x="226" y="1004"/>
                  </a:lnTo>
                  <a:lnTo>
                    <a:pt x="216" y="992"/>
                  </a:lnTo>
                  <a:lnTo>
                    <a:pt x="213" y="986"/>
                  </a:lnTo>
                  <a:lnTo>
                    <a:pt x="209" y="965"/>
                  </a:lnTo>
                  <a:lnTo>
                    <a:pt x="211" y="947"/>
                  </a:lnTo>
                  <a:lnTo>
                    <a:pt x="200" y="945"/>
                  </a:lnTo>
                  <a:lnTo>
                    <a:pt x="196" y="922"/>
                  </a:lnTo>
                  <a:lnTo>
                    <a:pt x="196" y="918"/>
                  </a:lnTo>
                  <a:lnTo>
                    <a:pt x="193" y="912"/>
                  </a:lnTo>
                  <a:lnTo>
                    <a:pt x="173" y="905"/>
                  </a:lnTo>
                  <a:lnTo>
                    <a:pt x="155" y="871"/>
                  </a:lnTo>
                  <a:lnTo>
                    <a:pt x="152" y="863"/>
                  </a:lnTo>
                  <a:lnTo>
                    <a:pt x="162" y="853"/>
                  </a:lnTo>
                  <a:lnTo>
                    <a:pt x="160" y="845"/>
                  </a:lnTo>
                  <a:lnTo>
                    <a:pt x="161" y="836"/>
                  </a:lnTo>
                  <a:lnTo>
                    <a:pt x="165" y="808"/>
                  </a:lnTo>
                  <a:lnTo>
                    <a:pt x="146" y="800"/>
                  </a:lnTo>
                  <a:lnTo>
                    <a:pt x="137" y="794"/>
                  </a:lnTo>
                  <a:lnTo>
                    <a:pt x="137" y="774"/>
                  </a:lnTo>
                  <a:lnTo>
                    <a:pt x="129" y="770"/>
                  </a:lnTo>
                  <a:lnTo>
                    <a:pt x="125" y="767"/>
                  </a:lnTo>
                  <a:lnTo>
                    <a:pt x="134" y="762"/>
                  </a:lnTo>
                  <a:lnTo>
                    <a:pt x="136" y="754"/>
                  </a:lnTo>
                  <a:lnTo>
                    <a:pt x="127" y="748"/>
                  </a:lnTo>
                  <a:lnTo>
                    <a:pt x="123" y="740"/>
                  </a:lnTo>
                  <a:lnTo>
                    <a:pt x="148" y="740"/>
                  </a:lnTo>
                  <a:lnTo>
                    <a:pt x="156" y="736"/>
                  </a:lnTo>
                  <a:lnTo>
                    <a:pt x="158" y="730"/>
                  </a:lnTo>
                  <a:lnTo>
                    <a:pt x="152" y="723"/>
                  </a:lnTo>
                  <a:lnTo>
                    <a:pt x="138" y="722"/>
                  </a:lnTo>
                  <a:lnTo>
                    <a:pt x="130" y="717"/>
                  </a:lnTo>
                  <a:lnTo>
                    <a:pt x="152" y="716"/>
                  </a:lnTo>
                  <a:lnTo>
                    <a:pt x="153" y="707"/>
                  </a:lnTo>
                  <a:lnTo>
                    <a:pt x="137" y="703"/>
                  </a:lnTo>
                  <a:lnTo>
                    <a:pt x="146" y="702"/>
                  </a:lnTo>
                  <a:lnTo>
                    <a:pt x="177" y="710"/>
                  </a:lnTo>
                  <a:lnTo>
                    <a:pt x="190" y="729"/>
                  </a:lnTo>
                  <a:lnTo>
                    <a:pt x="232" y="753"/>
                  </a:lnTo>
                  <a:lnTo>
                    <a:pt x="247" y="758"/>
                  </a:lnTo>
                  <a:lnTo>
                    <a:pt x="306" y="764"/>
                  </a:lnTo>
                  <a:lnTo>
                    <a:pt x="308" y="765"/>
                  </a:lnTo>
                  <a:lnTo>
                    <a:pt x="327" y="767"/>
                  </a:lnTo>
                  <a:lnTo>
                    <a:pt x="345" y="776"/>
                  </a:lnTo>
                  <a:lnTo>
                    <a:pt x="359" y="787"/>
                  </a:lnTo>
                  <a:lnTo>
                    <a:pt x="382" y="820"/>
                  </a:lnTo>
                  <a:lnTo>
                    <a:pt x="400" y="830"/>
                  </a:lnTo>
                  <a:lnTo>
                    <a:pt x="402" y="831"/>
                  </a:lnTo>
                  <a:lnTo>
                    <a:pt x="403" y="823"/>
                  </a:lnTo>
                  <a:lnTo>
                    <a:pt x="399" y="813"/>
                  </a:lnTo>
                  <a:lnTo>
                    <a:pt x="399" y="803"/>
                  </a:lnTo>
                  <a:lnTo>
                    <a:pt x="411" y="800"/>
                  </a:lnTo>
                  <a:lnTo>
                    <a:pt x="420" y="797"/>
                  </a:lnTo>
                  <a:lnTo>
                    <a:pt x="423" y="786"/>
                  </a:lnTo>
                  <a:lnTo>
                    <a:pt x="422" y="781"/>
                  </a:lnTo>
                  <a:lnTo>
                    <a:pt x="409" y="774"/>
                  </a:lnTo>
                  <a:lnTo>
                    <a:pt x="389" y="777"/>
                  </a:lnTo>
                  <a:lnTo>
                    <a:pt x="380" y="773"/>
                  </a:lnTo>
                  <a:lnTo>
                    <a:pt x="359" y="758"/>
                  </a:lnTo>
                  <a:lnTo>
                    <a:pt x="353" y="736"/>
                  </a:lnTo>
                  <a:lnTo>
                    <a:pt x="364" y="712"/>
                  </a:lnTo>
                  <a:lnTo>
                    <a:pt x="369" y="693"/>
                  </a:lnTo>
                  <a:lnTo>
                    <a:pt x="375" y="685"/>
                  </a:lnTo>
                  <a:lnTo>
                    <a:pt x="379" y="684"/>
                  </a:lnTo>
                  <a:lnTo>
                    <a:pt x="383" y="690"/>
                  </a:lnTo>
                  <a:lnTo>
                    <a:pt x="389" y="692"/>
                  </a:lnTo>
                  <a:lnTo>
                    <a:pt x="397" y="685"/>
                  </a:lnTo>
                  <a:lnTo>
                    <a:pt x="414" y="684"/>
                  </a:lnTo>
                  <a:lnTo>
                    <a:pt x="418" y="676"/>
                  </a:lnTo>
                  <a:lnTo>
                    <a:pt x="416" y="669"/>
                  </a:lnTo>
                  <a:lnTo>
                    <a:pt x="416" y="652"/>
                  </a:lnTo>
                  <a:lnTo>
                    <a:pt x="410" y="634"/>
                  </a:lnTo>
                  <a:lnTo>
                    <a:pt x="422" y="627"/>
                  </a:lnTo>
                  <a:lnTo>
                    <a:pt x="436" y="586"/>
                  </a:lnTo>
                  <a:lnTo>
                    <a:pt x="448" y="571"/>
                  </a:lnTo>
                  <a:lnTo>
                    <a:pt x="456" y="567"/>
                  </a:lnTo>
                  <a:lnTo>
                    <a:pt x="464" y="566"/>
                  </a:lnTo>
                  <a:lnTo>
                    <a:pt x="477" y="553"/>
                  </a:lnTo>
                  <a:lnTo>
                    <a:pt x="486" y="548"/>
                  </a:lnTo>
                  <a:lnTo>
                    <a:pt x="510" y="535"/>
                  </a:lnTo>
                  <a:lnTo>
                    <a:pt x="505" y="533"/>
                  </a:lnTo>
                  <a:lnTo>
                    <a:pt x="507" y="532"/>
                  </a:lnTo>
                  <a:lnTo>
                    <a:pt x="527" y="535"/>
                  </a:lnTo>
                  <a:lnTo>
                    <a:pt x="533" y="544"/>
                  </a:lnTo>
                  <a:lnTo>
                    <a:pt x="531" y="547"/>
                  </a:lnTo>
                  <a:lnTo>
                    <a:pt x="539" y="547"/>
                  </a:lnTo>
                  <a:lnTo>
                    <a:pt x="541" y="543"/>
                  </a:lnTo>
                  <a:lnTo>
                    <a:pt x="542" y="524"/>
                  </a:lnTo>
                  <a:lnTo>
                    <a:pt x="543" y="509"/>
                  </a:lnTo>
                  <a:lnTo>
                    <a:pt x="546" y="487"/>
                  </a:lnTo>
                  <a:lnTo>
                    <a:pt x="559" y="476"/>
                  </a:lnTo>
                  <a:lnTo>
                    <a:pt x="578" y="476"/>
                  </a:lnTo>
                  <a:lnTo>
                    <a:pt x="579" y="463"/>
                  </a:lnTo>
                  <a:lnTo>
                    <a:pt x="580" y="458"/>
                  </a:lnTo>
                  <a:lnTo>
                    <a:pt x="571" y="456"/>
                  </a:lnTo>
                  <a:lnTo>
                    <a:pt x="543" y="461"/>
                  </a:lnTo>
                  <a:lnTo>
                    <a:pt x="529" y="466"/>
                  </a:lnTo>
                  <a:lnTo>
                    <a:pt x="521" y="467"/>
                  </a:lnTo>
                  <a:lnTo>
                    <a:pt x="514" y="464"/>
                  </a:lnTo>
                  <a:lnTo>
                    <a:pt x="657" y="437"/>
                  </a:lnTo>
                  <a:lnTo>
                    <a:pt x="793" y="404"/>
                  </a:lnTo>
                  <a:lnTo>
                    <a:pt x="896" y="382"/>
                  </a:lnTo>
                  <a:lnTo>
                    <a:pt x="993" y="358"/>
                  </a:lnTo>
                  <a:lnTo>
                    <a:pt x="1075" y="348"/>
                  </a:lnTo>
                  <a:lnTo>
                    <a:pt x="1075" y="348"/>
                  </a:lnTo>
                  <a:lnTo>
                    <a:pt x="1110" y="343"/>
                  </a:lnTo>
                  <a:lnTo>
                    <a:pt x="1157" y="342"/>
                  </a:lnTo>
                  <a:lnTo>
                    <a:pt x="1181" y="337"/>
                  </a:lnTo>
                  <a:lnTo>
                    <a:pt x="1215" y="324"/>
                  </a:lnTo>
                  <a:lnTo>
                    <a:pt x="1240" y="325"/>
                  </a:lnTo>
                  <a:lnTo>
                    <a:pt x="1319" y="313"/>
                  </a:lnTo>
                  <a:lnTo>
                    <a:pt x="1418" y="290"/>
                  </a:lnTo>
                  <a:lnTo>
                    <a:pt x="1475" y="277"/>
                  </a:lnTo>
                  <a:lnTo>
                    <a:pt x="1574" y="270"/>
                  </a:lnTo>
                  <a:lnTo>
                    <a:pt x="1646" y="259"/>
                  </a:lnTo>
                  <a:lnTo>
                    <a:pt x="1682" y="250"/>
                  </a:lnTo>
                  <a:lnTo>
                    <a:pt x="1724" y="236"/>
                  </a:lnTo>
                  <a:lnTo>
                    <a:pt x="1777" y="211"/>
                  </a:lnTo>
                  <a:lnTo>
                    <a:pt x="1862" y="158"/>
                  </a:lnTo>
                  <a:lnTo>
                    <a:pt x="1901" y="124"/>
                  </a:lnTo>
                  <a:lnTo>
                    <a:pt x="1913" y="112"/>
                  </a:lnTo>
                  <a:lnTo>
                    <a:pt x="1922" y="108"/>
                  </a:lnTo>
                  <a:lnTo>
                    <a:pt x="1934" y="99"/>
                  </a:lnTo>
                  <a:lnTo>
                    <a:pt x="1962" y="70"/>
                  </a:lnTo>
                  <a:lnTo>
                    <a:pt x="1997" y="48"/>
                  </a:lnTo>
                  <a:lnTo>
                    <a:pt x="2050" y="23"/>
                  </a:lnTo>
                  <a:lnTo>
                    <a:pt x="2111" y="9"/>
                  </a:lnTo>
                  <a:lnTo>
                    <a:pt x="2190" y="0"/>
                  </a:lnTo>
                  <a:lnTo>
                    <a:pt x="2191" y="1"/>
                  </a:lnTo>
                  <a:lnTo>
                    <a:pt x="2201" y="12"/>
                  </a:lnTo>
                  <a:lnTo>
                    <a:pt x="2229" y="30"/>
                  </a:lnTo>
                  <a:lnTo>
                    <a:pt x="2231" y="35"/>
                  </a:lnTo>
                  <a:lnTo>
                    <a:pt x="2225" y="37"/>
                  </a:lnTo>
                  <a:lnTo>
                    <a:pt x="2224" y="44"/>
                  </a:lnTo>
                  <a:lnTo>
                    <a:pt x="2232" y="58"/>
                  </a:lnTo>
                  <a:lnTo>
                    <a:pt x="2244" y="69"/>
                  </a:lnTo>
                  <a:lnTo>
                    <a:pt x="2270" y="69"/>
                  </a:lnTo>
                  <a:lnTo>
                    <a:pt x="2269" y="72"/>
                  </a:lnTo>
                  <a:close/>
                  <a:moveTo>
                    <a:pt x="548" y="464"/>
                  </a:moveTo>
                  <a:lnTo>
                    <a:pt x="548" y="464"/>
                  </a:lnTo>
                  <a:lnTo>
                    <a:pt x="548" y="474"/>
                  </a:lnTo>
                  <a:lnTo>
                    <a:pt x="487" y="487"/>
                  </a:lnTo>
                  <a:lnTo>
                    <a:pt x="485" y="490"/>
                  </a:lnTo>
                  <a:lnTo>
                    <a:pt x="489" y="494"/>
                  </a:lnTo>
                  <a:lnTo>
                    <a:pt x="490" y="498"/>
                  </a:lnTo>
                  <a:lnTo>
                    <a:pt x="490" y="509"/>
                  </a:lnTo>
                  <a:lnTo>
                    <a:pt x="487" y="509"/>
                  </a:lnTo>
                  <a:lnTo>
                    <a:pt x="480" y="525"/>
                  </a:lnTo>
                  <a:lnTo>
                    <a:pt x="485" y="533"/>
                  </a:lnTo>
                  <a:lnTo>
                    <a:pt x="485" y="537"/>
                  </a:lnTo>
                  <a:lnTo>
                    <a:pt x="468" y="547"/>
                  </a:lnTo>
                  <a:lnTo>
                    <a:pt x="459" y="556"/>
                  </a:lnTo>
                  <a:lnTo>
                    <a:pt x="443" y="565"/>
                  </a:lnTo>
                  <a:lnTo>
                    <a:pt x="434" y="573"/>
                  </a:lnTo>
                  <a:lnTo>
                    <a:pt x="422" y="590"/>
                  </a:lnTo>
                  <a:lnTo>
                    <a:pt x="419" y="600"/>
                  </a:lnTo>
                  <a:lnTo>
                    <a:pt x="423" y="611"/>
                  </a:lnTo>
                  <a:lnTo>
                    <a:pt x="420" y="625"/>
                  </a:lnTo>
                  <a:lnTo>
                    <a:pt x="400" y="630"/>
                  </a:lnTo>
                  <a:lnTo>
                    <a:pt x="394" y="639"/>
                  </a:lnTo>
                  <a:lnTo>
                    <a:pt x="400" y="643"/>
                  </a:lnTo>
                  <a:lnTo>
                    <a:pt x="401" y="647"/>
                  </a:lnTo>
                  <a:lnTo>
                    <a:pt x="389" y="650"/>
                  </a:lnTo>
                  <a:lnTo>
                    <a:pt x="382" y="640"/>
                  </a:lnTo>
                  <a:lnTo>
                    <a:pt x="380" y="628"/>
                  </a:lnTo>
                  <a:lnTo>
                    <a:pt x="389" y="628"/>
                  </a:lnTo>
                  <a:lnTo>
                    <a:pt x="392" y="624"/>
                  </a:lnTo>
                  <a:lnTo>
                    <a:pt x="390" y="619"/>
                  </a:lnTo>
                  <a:lnTo>
                    <a:pt x="383" y="612"/>
                  </a:lnTo>
                  <a:lnTo>
                    <a:pt x="354" y="603"/>
                  </a:lnTo>
                  <a:lnTo>
                    <a:pt x="332" y="603"/>
                  </a:lnTo>
                  <a:lnTo>
                    <a:pt x="297" y="599"/>
                  </a:lnTo>
                  <a:lnTo>
                    <a:pt x="257" y="599"/>
                  </a:lnTo>
                  <a:lnTo>
                    <a:pt x="254" y="595"/>
                  </a:lnTo>
                  <a:lnTo>
                    <a:pt x="256" y="585"/>
                  </a:lnTo>
                  <a:lnTo>
                    <a:pt x="266" y="575"/>
                  </a:lnTo>
                  <a:lnTo>
                    <a:pt x="267" y="569"/>
                  </a:lnTo>
                  <a:lnTo>
                    <a:pt x="265" y="566"/>
                  </a:lnTo>
                  <a:lnTo>
                    <a:pt x="258" y="571"/>
                  </a:lnTo>
                  <a:lnTo>
                    <a:pt x="256" y="579"/>
                  </a:lnTo>
                  <a:lnTo>
                    <a:pt x="242" y="575"/>
                  </a:lnTo>
                  <a:lnTo>
                    <a:pt x="226" y="574"/>
                  </a:lnTo>
                  <a:lnTo>
                    <a:pt x="215" y="577"/>
                  </a:lnTo>
                  <a:lnTo>
                    <a:pt x="210" y="581"/>
                  </a:lnTo>
                  <a:lnTo>
                    <a:pt x="200" y="589"/>
                  </a:lnTo>
                  <a:lnTo>
                    <a:pt x="208" y="593"/>
                  </a:lnTo>
                  <a:lnTo>
                    <a:pt x="218" y="590"/>
                  </a:lnTo>
                  <a:lnTo>
                    <a:pt x="225" y="596"/>
                  </a:lnTo>
                  <a:lnTo>
                    <a:pt x="212" y="606"/>
                  </a:lnTo>
                  <a:lnTo>
                    <a:pt x="202" y="603"/>
                  </a:lnTo>
                  <a:lnTo>
                    <a:pt x="194" y="593"/>
                  </a:lnTo>
                  <a:lnTo>
                    <a:pt x="186" y="591"/>
                  </a:lnTo>
                  <a:lnTo>
                    <a:pt x="162" y="592"/>
                  </a:lnTo>
                  <a:lnTo>
                    <a:pt x="140" y="603"/>
                  </a:lnTo>
                  <a:lnTo>
                    <a:pt x="137" y="599"/>
                  </a:lnTo>
                  <a:lnTo>
                    <a:pt x="134" y="578"/>
                  </a:lnTo>
                  <a:lnTo>
                    <a:pt x="117" y="574"/>
                  </a:lnTo>
                  <a:lnTo>
                    <a:pt x="112" y="570"/>
                  </a:lnTo>
                  <a:lnTo>
                    <a:pt x="118" y="565"/>
                  </a:lnTo>
                  <a:lnTo>
                    <a:pt x="133" y="560"/>
                  </a:lnTo>
                  <a:lnTo>
                    <a:pt x="138" y="550"/>
                  </a:lnTo>
                  <a:lnTo>
                    <a:pt x="186" y="559"/>
                  </a:lnTo>
                  <a:lnTo>
                    <a:pt x="228" y="555"/>
                  </a:lnTo>
                  <a:lnTo>
                    <a:pt x="279" y="539"/>
                  </a:lnTo>
                  <a:lnTo>
                    <a:pt x="321" y="514"/>
                  </a:lnTo>
                  <a:lnTo>
                    <a:pt x="402" y="494"/>
                  </a:lnTo>
                  <a:lnTo>
                    <a:pt x="449" y="484"/>
                  </a:lnTo>
                  <a:lnTo>
                    <a:pt x="513" y="465"/>
                  </a:lnTo>
                  <a:lnTo>
                    <a:pt x="521" y="468"/>
                  </a:lnTo>
                  <a:lnTo>
                    <a:pt x="530" y="468"/>
                  </a:lnTo>
                  <a:lnTo>
                    <a:pt x="545" y="462"/>
                  </a:lnTo>
                  <a:lnTo>
                    <a:pt x="548" y="464"/>
                  </a:lnTo>
                  <a:close/>
                  <a:moveTo>
                    <a:pt x="89" y="544"/>
                  </a:moveTo>
                  <a:lnTo>
                    <a:pt x="89" y="544"/>
                  </a:lnTo>
                  <a:lnTo>
                    <a:pt x="111" y="549"/>
                  </a:lnTo>
                  <a:lnTo>
                    <a:pt x="132" y="548"/>
                  </a:lnTo>
                  <a:lnTo>
                    <a:pt x="129" y="557"/>
                  </a:lnTo>
                  <a:lnTo>
                    <a:pt x="111" y="565"/>
                  </a:lnTo>
                  <a:lnTo>
                    <a:pt x="108" y="570"/>
                  </a:lnTo>
                  <a:lnTo>
                    <a:pt x="108" y="575"/>
                  </a:lnTo>
                  <a:lnTo>
                    <a:pt x="122" y="585"/>
                  </a:lnTo>
                  <a:lnTo>
                    <a:pt x="125" y="588"/>
                  </a:lnTo>
                  <a:lnTo>
                    <a:pt x="132" y="606"/>
                  </a:lnTo>
                  <a:lnTo>
                    <a:pt x="139" y="616"/>
                  </a:lnTo>
                  <a:lnTo>
                    <a:pt x="181" y="648"/>
                  </a:lnTo>
                  <a:lnTo>
                    <a:pt x="167" y="644"/>
                  </a:lnTo>
                  <a:lnTo>
                    <a:pt x="162" y="637"/>
                  </a:lnTo>
                  <a:lnTo>
                    <a:pt x="156" y="635"/>
                  </a:lnTo>
                  <a:lnTo>
                    <a:pt x="127" y="631"/>
                  </a:lnTo>
                  <a:lnTo>
                    <a:pt x="98" y="607"/>
                  </a:lnTo>
                  <a:lnTo>
                    <a:pt x="76" y="597"/>
                  </a:lnTo>
                  <a:lnTo>
                    <a:pt x="77" y="577"/>
                  </a:lnTo>
                  <a:lnTo>
                    <a:pt x="69" y="561"/>
                  </a:lnTo>
                  <a:lnTo>
                    <a:pt x="70" y="560"/>
                  </a:lnTo>
                  <a:lnTo>
                    <a:pt x="53" y="558"/>
                  </a:lnTo>
                  <a:lnTo>
                    <a:pt x="57" y="555"/>
                  </a:lnTo>
                  <a:lnTo>
                    <a:pt x="72" y="555"/>
                  </a:lnTo>
                  <a:lnTo>
                    <a:pt x="88" y="544"/>
                  </a:lnTo>
                  <a:lnTo>
                    <a:pt x="89" y="544"/>
                  </a:lnTo>
                  <a:close/>
                  <a:moveTo>
                    <a:pt x="221" y="607"/>
                  </a:moveTo>
                  <a:lnTo>
                    <a:pt x="221" y="607"/>
                  </a:lnTo>
                  <a:lnTo>
                    <a:pt x="226" y="611"/>
                  </a:lnTo>
                  <a:lnTo>
                    <a:pt x="220" y="619"/>
                  </a:lnTo>
                  <a:lnTo>
                    <a:pt x="199" y="621"/>
                  </a:lnTo>
                  <a:lnTo>
                    <a:pt x="184" y="627"/>
                  </a:lnTo>
                  <a:lnTo>
                    <a:pt x="181" y="637"/>
                  </a:lnTo>
                  <a:lnTo>
                    <a:pt x="184" y="647"/>
                  </a:lnTo>
                  <a:lnTo>
                    <a:pt x="143" y="616"/>
                  </a:lnTo>
                  <a:lnTo>
                    <a:pt x="134" y="606"/>
                  </a:lnTo>
                  <a:lnTo>
                    <a:pt x="153" y="605"/>
                  </a:lnTo>
                  <a:lnTo>
                    <a:pt x="140" y="610"/>
                  </a:lnTo>
                  <a:lnTo>
                    <a:pt x="145" y="610"/>
                  </a:lnTo>
                  <a:lnTo>
                    <a:pt x="178" y="595"/>
                  </a:lnTo>
                  <a:lnTo>
                    <a:pt x="183" y="595"/>
                  </a:lnTo>
                  <a:lnTo>
                    <a:pt x="189" y="601"/>
                  </a:lnTo>
                  <a:lnTo>
                    <a:pt x="203" y="607"/>
                  </a:lnTo>
                  <a:lnTo>
                    <a:pt x="221" y="607"/>
                  </a:lnTo>
                  <a:close/>
                  <a:moveTo>
                    <a:pt x="541" y="519"/>
                  </a:moveTo>
                  <a:lnTo>
                    <a:pt x="541" y="519"/>
                  </a:lnTo>
                  <a:lnTo>
                    <a:pt x="536" y="525"/>
                  </a:lnTo>
                  <a:lnTo>
                    <a:pt x="525" y="522"/>
                  </a:lnTo>
                  <a:lnTo>
                    <a:pt x="499" y="529"/>
                  </a:lnTo>
                  <a:lnTo>
                    <a:pt x="492" y="526"/>
                  </a:lnTo>
                  <a:lnTo>
                    <a:pt x="494" y="519"/>
                  </a:lnTo>
                  <a:lnTo>
                    <a:pt x="499" y="501"/>
                  </a:lnTo>
                  <a:lnTo>
                    <a:pt x="507" y="501"/>
                  </a:lnTo>
                  <a:lnTo>
                    <a:pt x="526" y="502"/>
                  </a:lnTo>
                  <a:lnTo>
                    <a:pt x="538" y="507"/>
                  </a:lnTo>
                  <a:lnTo>
                    <a:pt x="541" y="519"/>
                  </a:lnTo>
                  <a:close/>
                  <a:moveTo>
                    <a:pt x="250" y="614"/>
                  </a:moveTo>
                  <a:lnTo>
                    <a:pt x="250" y="614"/>
                  </a:lnTo>
                  <a:lnTo>
                    <a:pt x="220" y="622"/>
                  </a:lnTo>
                  <a:lnTo>
                    <a:pt x="228" y="610"/>
                  </a:lnTo>
                  <a:lnTo>
                    <a:pt x="225" y="606"/>
                  </a:lnTo>
                  <a:lnTo>
                    <a:pt x="242" y="600"/>
                  </a:lnTo>
                  <a:lnTo>
                    <a:pt x="248" y="601"/>
                  </a:lnTo>
                  <a:lnTo>
                    <a:pt x="251" y="608"/>
                  </a:lnTo>
                  <a:lnTo>
                    <a:pt x="250" y="614"/>
                  </a:lnTo>
                  <a:close/>
                  <a:moveTo>
                    <a:pt x="242" y="599"/>
                  </a:moveTo>
                  <a:lnTo>
                    <a:pt x="242" y="599"/>
                  </a:lnTo>
                  <a:lnTo>
                    <a:pt x="217" y="606"/>
                  </a:lnTo>
                  <a:lnTo>
                    <a:pt x="227" y="597"/>
                  </a:lnTo>
                  <a:lnTo>
                    <a:pt x="238" y="597"/>
                  </a:lnTo>
                  <a:lnTo>
                    <a:pt x="242" y="599"/>
                  </a:lnTo>
                  <a:close/>
                  <a:moveTo>
                    <a:pt x="130" y="583"/>
                  </a:moveTo>
                  <a:lnTo>
                    <a:pt x="130" y="583"/>
                  </a:lnTo>
                  <a:lnTo>
                    <a:pt x="133" y="597"/>
                  </a:lnTo>
                  <a:lnTo>
                    <a:pt x="128" y="587"/>
                  </a:lnTo>
                  <a:lnTo>
                    <a:pt x="115" y="577"/>
                  </a:lnTo>
                  <a:lnTo>
                    <a:pt x="120" y="578"/>
                  </a:lnTo>
                  <a:lnTo>
                    <a:pt x="130" y="583"/>
                  </a:lnTo>
                  <a:close/>
                  <a:moveTo>
                    <a:pt x="351" y="761"/>
                  </a:moveTo>
                  <a:lnTo>
                    <a:pt x="351" y="761"/>
                  </a:lnTo>
                  <a:lnTo>
                    <a:pt x="348" y="764"/>
                  </a:lnTo>
                  <a:lnTo>
                    <a:pt x="341" y="761"/>
                  </a:lnTo>
                  <a:lnTo>
                    <a:pt x="349" y="758"/>
                  </a:lnTo>
                  <a:lnTo>
                    <a:pt x="351" y="76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48" name="Freeform 1620">
              <a:extLst/>
            </p:cNvPr>
            <p:cNvSpPr>
              <a:spLocks/>
            </p:cNvSpPr>
            <p:nvPr/>
          </p:nvSpPr>
          <p:spPr bwMode="auto">
            <a:xfrm>
              <a:off x="325190" y="1614932"/>
              <a:ext cx="1401133" cy="1651635"/>
            </a:xfrm>
            <a:custGeom>
              <a:avLst/>
              <a:gdLst/>
              <a:ahLst/>
              <a:cxnLst>
                <a:cxn ang="0">
                  <a:pos x="73" y="4"/>
                </a:cxn>
                <a:cxn ang="0">
                  <a:pos x="73" y="9"/>
                </a:cxn>
                <a:cxn ang="0">
                  <a:pos x="74" y="13"/>
                </a:cxn>
                <a:cxn ang="0">
                  <a:pos x="71" y="15"/>
                </a:cxn>
                <a:cxn ang="0">
                  <a:pos x="72" y="19"/>
                </a:cxn>
                <a:cxn ang="0">
                  <a:pos x="65" y="23"/>
                </a:cxn>
                <a:cxn ang="0">
                  <a:pos x="65" y="27"/>
                </a:cxn>
                <a:cxn ang="0">
                  <a:pos x="66" y="31"/>
                </a:cxn>
                <a:cxn ang="0">
                  <a:pos x="66" y="35"/>
                </a:cxn>
                <a:cxn ang="0">
                  <a:pos x="69" y="38"/>
                </a:cxn>
                <a:cxn ang="0">
                  <a:pos x="69" y="43"/>
                </a:cxn>
                <a:cxn ang="0">
                  <a:pos x="67" y="47"/>
                </a:cxn>
                <a:cxn ang="0">
                  <a:pos x="67" y="52"/>
                </a:cxn>
                <a:cxn ang="0">
                  <a:pos x="73" y="54"/>
                </a:cxn>
                <a:cxn ang="0">
                  <a:pos x="74" y="56"/>
                </a:cxn>
                <a:cxn ang="0">
                  <a:pos x="75" y="59"/>
                </a:cxn>
                <a:cxn ang="0">
                  <a:pos x="82" y="62"/>
                </a:cxn>
                <a:cxn ang="0">
                  <a:pos x="86" y="64"/>
                </a:cxn>
                <a:cxn ang="0">
                  <a:pos x="93" y="64"/>
                </a:cxn>
                <a:cxn ang="0">
                  <a:pos x="95" y="68"/>
                </a:cxn>
                <a:cxn ang="0">
                  <a:pos x="94" y="70"/>
                </a:cxn>
                <a:cxn ang="0">
                  <a:pos x="90" y="74"/>
                </a:cxn>
                <a:cxn ang="0">
                  <a:pos x="85" y="72"/>
                </a:cxn>
                <a:cxn ang="0">
                  <a:pos x="83" y="70"/>
                </a:cxn>
                <a:cxn ang="0">
                  <a:pos x="75" y="68"/>
                </a:cxn>
                <a:cxn ang="0">
                  <a:pos x="75" y="69"/>
                </a:cxn>
                <a:cxn ang="0">
                  <a:pos x="70" y="72"/>
                </a:cxn>
                <a:cxn ang="0">
                  <a:pos x="67" y="75"/>
                </a:cxn>
                <a:cxn ang="0">
                  <a:pos x="65" y="78"/>
                </a:cxn>
                <a:cxn ang="0">
                  <a:pos x="60" y="83"/>
                </a:cxn>
                <a:cxn ang="0">
                  <a:pos x="55" y="85"/>
                </a:cxn>
                <a:cxn ang="0">
                  <a:pos x="48" y="83"/>
                </a:cxn>
                <a:cxn ang="0">
                  <a:pos x="43" y="84"/>
                </a:cxn>
                <a:cxn ang="0">
                  <a:pos x="40" y="88"/>
                </a:cxn>
                <a:cxn ang="0">
                  <a:pos x="34" y="85"/>
                </a:cxn>
                <a:cxn ang="0">
                  <a:pos x="28" y="88"/>
                </a:cxn>
                <a:cxn ang="0">
                  <a:pos x="23" y="90"/>
                </a:cxn>
                <a:cxn ang="0">
                  <a:pos x="21" y="86"/>
                </a:cxn>
                <a:cxn ang="0">
                  <a:pos x="16" y="84"/>
                </a:cxn>
                <a:cxn ang="0">
                  <a:pos x="10" y="82"/>
                </a:cxn>
                <a:cxn ang="0">
                  <a:pos x="11" y="77"/>
                </a:cxn>
                <a:cxn ang="0">
                  <a:pos x="6" y="71"/>
                </a:cxn>
                <a:cxn ang="0">
                  <a:pos x="3" y="66"/>
                </a:cxn>
                <a:cxn ang="0">
                  <a:pos x="8" y="63"/>
                </a:cxn>
                <a:cxn ang="0">
                  <a:pos x="9" y="59"/>
                </a:cxn>
                <a:cxn ang="0">
                  <a:pos x="10" y="53"/>
                </a:cxn>
                <a:cxn ang="0">
                  <a:pos x="9" y="47"/>
                </a:cxn>
                <a:cxn ang="0">
                  <a:pos x="2" y="42"/>
                </a:cxn>
                <a:cxn ang="0">
                  <a:pos x="0" y="36"/>
                </a:cxn>
                <a:cxn ang="0">
                  <a:pos x="3" y="31"/>
                </a:cxn>
                <a:cxn ang="0">
                  <a:pos x="1" y="26"/>
                </a:cxn>
                <a:cxn ang="0">
                  <a:pos x="6" y="25"/>
                </a:cxn>
                <a:cxn ang="0">
                  <a:pos x="13" y="19"/>
                </a:cxn>
                <a:cxn ang="0">
                  <a:pos x="16" y="15"/>
                </a:cxn>
                <a:cxn ang="0">
                  <a:pos x="19" y="15"/>
                </a:cxn>
                <a:cxn ang="0">
                  <a:pos x="21" y="13"/>
                </a:cxn>
                <a:cxn ang="0">
                  <a:pos x="24" y="14"/>
                </a:cxn>
                <a:cxn ang="0">
                  <a:pos x="40" y="11"/>
                </a:cxn>
                <a:cxn ang="0">
                  <a:pos x="43" y="8"/>
                </a:cxn>
                <a:cxn ang="0">
                  <a:pos x="53" y="7"/>
                </a:cxn>
                <a:cxn ang="0">
                  <a:pos x="63" y="5"/>
                </a:cxn>
                <a:cxn ang="0">
                  <a:pos x="65" y="2"/>
                </a:cxn>
              </a:cxnLst>
              <a:rect l="0" t="0" r="r" b="b"/>
              <a:pathLst>
                <a:path w="96" h="90">
                  <a:moveTo>
                    <a:pt x="70" y="0"/>
                  </a:moveTo>
                  <a:lnTo>
                    <a:pt x="70" y="0"/>
                  </a:lnTo>
                  <a:lnTo>
                    <a:pt x="74" y="1"/>
                  </a:lnTo>
                  <a:lnTo>
                    <a:pt x="74" y="1"/>
                  </a:lnTo>
                  <a:lnTo>
                    <a:pt x="74" y="1"/>
                  </a:lnTo>
                  <a:lnTo>
                    <a:pt x="74" y="1"/>
                  </a:lnTo>
                  <a:lnTo>
                    <a:pt x="75" y="2"/>
                  </a:lnTo>
                  <a:lnTo>
                    <a:pt x="74" y="3"/>
                  </a:lnTo>
                  <a:lnTo>
                    <a:pt x="74" y="3"/>
                  </a:lnTo>
                  <a:lnTo>
                    <a:pt x="73" y="4"/>
                  </a:lnTo>
                  <a:lnTo>
                    <a:pt x="73" y="4"/>
                  </a:lnTo>
                  <a:lnTo>
                    <a:pt x="72" y="4"/>
                  </a:lnTo>
                  <a:lnTo>
                    <a:pt x="72" y="5"/>
                  </a:lnTo>
                  <a:lnTo>
                    <a:pt x="73" y="5"/>
                  </a:lnTo>
                  <a:lnTo>
                    <a:pt x="73" y="5"/>
                  </a:lnTo>
                  <a:lnTo>
                    <a:pt x="73" y="6"/>
                  </a:lnTo>
                  <a:lnTo>
                    <a:pt x="72" y="7"/>
                  </a:lnTo>
                  <a:lnTo>
                    <a:pt x="72" y="8"/>
                  </a:lnTo>
                  <a:lnTo>
                    <a:pt x="73" y="8"/>
                  </a:lnTo>
                  <a:lnTo>
                    <a:pt x="73" y="9"/>
                  </a:lnTo>
                  <a:lnTo>
                    <a:pt x="73" y="9"/>
                  </a:lnTo>
                  <a:lnTo>
                    <a:pt x="73" y="9"/>
                  </a:lnTo>
                  <a:lnTo>
                    <a:pt x="74" y="10"/>
                  </a:lnTo>
                  <a:lnTo>
                    <a:pt x="73" y="10"/>
                  </a:lnTo>
                  <a:lnTo>
                    <a:pt x="74" y="11"/>
                  </a:lnTo>
                  <a:lnTo>
                    <a:pt x="74" y="11"/>
                  </a:lnTo>
                  <a:lnTo>
                    <a:pt x="73" y="12"/>
                  </a:lnTo>
                  <a:lnTo>
                    <a:pt x="73" y="12"/>
                  </a:lnTo>
                  <a:lnTo>
                    <a:pt x="74" y="13"/>
                  </a:lnTo>
                  <a:lnTo>
                    <a:pt x="74" y="13"/>
                  </a:lnTo>
                  <a:lnTo>
                    <a:pt x="73" y="13"/>
                  </a:lnTo>
                  <a:lnTo>
                    <a:pt x="73" y="13"/>
                  </a:lnTo>
                  <a:lnTo>
                    <a:pt x="73" y="13"/>
                  </a:lnTo>
                  <a:lnTo>
                    <a:pt x="73" y="14"/>
                  </a:lnTo>
                  <a:lnTo>
                    <a:pt x="73" y="14"/>
                  </a:lnTo>
                  <a:lnTo>
                    <a:pt x="73" y="14"/>
                  </a:lnTo>
                  <a:lnTo>
                    <a:pt x="72" y="14"/>
                  </a:lnTo>
                  <a:lnTo>
                    <a:pt x="72" y="14"/>
                  </a:lnTo>
                  <a:lnTo>
                    <a:pt x="72" y="15"/>
                  </a:lnTo>
                  <a:lnTo>
                    <a:pt x="71" y="15"/>
                  </a:lnTo>
                  <a:lnTo>
                    <a:pt x="71" y="15"/>
                  </a:lnTo>
                  <a:lnTo>
                    <a:pt x="70" y="15"/>
                  </a:lnTo>
                  <a:lnTo>
                    <a:pt x="70" y="15"/>
                  </a:lnTo>
                  <a:lnTo>
                    <a:pt x="69" y="15"/>
                  </a:lnTo>
                  <a:lnTo>
                    <a:pt x="69" y="16"/>
                  </a:lnTo>
                  <a:lnTo>
                    <a:pt x="70" y="16"/>
                  </a:lnTo>
                  <a:lnTo>
                    <a:pt x="71" y="17"/>
                  </a:lnTo>
                  <a:lnTo>
                    <a:pt x="72" y="17"/>
                  </a:lnTo>
                  <a:lnTo>
                    <a:pt x="71" y="18"/>
                  </a:lnTo>
                  <a:lnTo>
                    <a:pt x="72" y="19"/>
                  </a:lnTo>
                  <a:lnTo>
                    <a:pt x="72" y="19"/>
                  </a:lnTo>
                  <a:lnTo>
                    <a:pt x="72" y="20"/>
                  </a:lnTo>
                  <a:lnTo>
                    <a:pt x="72" y="20"/>
                  </a:lnTo>
                  <a:lnTo>
                    <a:pt x="71" y="21"/>
                  </a:lnTo>
                  <a:lnTo>
                    <a:pt x="70" y="21"/>
                  </a:lnTo>
                  <a:lnTo>
                    <a:pt x="69" y="21"/>
                  </a:lnTo>
                  <a:lnTo>
                    <a:pt x="67" y="22"/>
                  </a:lnTo>
                  <a:lnTo>
                    <a:pt x="65" y="21"/>
                  </a:lnTo>
                  <a:lnTo>
                    <a:pt x="64" y="22"/>
                  </a:lnTo>
                  <a:lnTo>
                    <a:pt x="65" y="23"/>
                  </a:lnTo>
                  <a:lnTo>
                    <a:pt x="65" y="24"/>
                  </a:lnTo>
                  <a:lnTo>
                    <a:pt x="64" y="24"/>
                  </a:lnTo>
                  <a:lnTo>
                    <a:pt x="64" y="24"/>
                  </a:lnTo>
                  <a:lnTo>
                    <a:pt x="63" y="25"/>
                  </a:lnTo>
                  <a:lnTo>
                    <a:pt x="64" y="25"/>
                  </a:lnTo>
                  <a:lnTo>
                    <a:pt x="65" y="26"/>
                  </a:lnTo>
                  <a:lnTo>
                    <a:pt x="64" y="26"/>
                  </a:lnTo>
                  <a:lnTo>
                    <a:pt x="64" y="26"/>
                  </a:lnTo>
                  <a:lnTo>
                    <a:pt x="65" y="27"/>
                  </a:lnTo>
                  <a:lnTo>
                    <a:pt x="65" y="27"/>
                  </a:lnTo>
                  <a:lnTo>
                    <a:pt x="66" y="28"/>
                  </a:lnTo>
                  <a:lnTo>
                    <a:pt x="66" y="28"/>
                  </a:lnTo>
                  <a:lnTo>
                    <a:pt x="66" y="28"/>
                  </a:lnTo>
                  <a:lnTo>
                    <a:pt x="66" y="29"/>
                  </a:lnTo>
                  <a:lnTo>
                    <a:pt x="66" y="29"/>
                  </a:lnTo>
                  <a:lnTo>
                    <a:pt x="67" y="29"/>
                  </a:lnTo>
                  <a:lnTo>
                    <a:pt x="67" y="30"/>
                  </a:lnTo>
                  <a:lnTo>
                    <a:pt x="67" y="30"/>
                  </a:lnTo>
                  <a:lnTo>
                    <a:pt x="67" y="30"/>
                  </a:lnTo>
                  <a:lnTo>
                    <a:pt x="66" y="31"/>
                  </a:lnTo>
                  <a:lnTo>
                    <a:pt x="68" y="32"/>
                  </a:lnTo>
                  <a:lnTo>
                    <a:pt x="69" y="33"/>
                  </a:lnTo>
                  <a:lnTo>
                    <a:pt x="69" y="33"/>
                  </a:lnTo>
                  <a:lnTo>
                    <a:pt x="69" y="34"/>
                  </a:lnTo>
                  <a:lnTo>
                    <a:pt x="70" y="35"/>
                  </a:lnTo>
                  <a:lnTo>
                    <a:pt x="68" y="35"/>
                  </a:lnTo>
                  <a:lnTo>
                    <a:pt x="68" y="35"/>
                  </a:lnTo>
                  <a:lnTo>
                    <a:pt x="68" y="35"/>
                  </a:lnTo>
                  <a:lnTo>
                    <a:pt x="67" y="36"/>
                  </a:lnTo>
                  <a:lnTo>
                    <a:pt x="66" y="35"/>
                  </a:lnTo>
                  <a:lnTo>
                    <a:pt x="66" y="35"/>
                  </a:lnTo>
                  <a:lnTo>
                    <a:pt x="66" y="35"/>
                  </a:lnTo>
                  <a:lnTo>
                    <a:pt x="65" y="35"/>
                  </a:lnTo>
                  <a:lnTo>
                    <a:pt x="65" y="35"/>
                  </a:lnTo>
                  <a:lnTo>
                    <a:pt x="65" y="36"/>
                  </a:lnTo>
                  <a:lnTo>
                    <a:pt x="66" y="36"/>
                  </a:lnTo>
                  <a:lnTo>
                    <a:pt x="67" y="37"/>
                  </a:lnTo>
                  <a:lnTo>
                    <a:pt x="68" y="37"/>
                  </a:lnTo>
                  <a:lnTo>
                    <a:pt x="68" y="37"/>
                  </a:lnTo>
                  <a:lnTo>
                    <a:pt x="69" y="38"/>
                  </a:lnTo>
                  <a:lnTo>
                    <a:pt x="70" y="38"/>
                  </a:lnTo>
                  <a:lnTo>
                    <a:pt x="70" y="38"/>
                  </a:lnTo>
                  <a:lnTo>
                    <a:pt x="69" y="39"/>
                  </a:lnTo>
                  <a:lnTo>
                    <a:pt x="69" y="40"/>
                  </a:lnTo>
                  <a:lnTo>
                    <a:pt x="69" y="40"/>
                  </a:lnTo>
                  <a:lnTo>
                    <a:pt x="69" y="41"/>
                  </a:lnTo>
                  <a:lnTo>
                    <a:pt x="69" y="41"/>
                  </a:lnTo>
                  <a:lnTo>
                    <a:pt x="69" y="42"/>
                  </a:lnTo>
                  <a:lnTo>
                    <a:pt x="69" y="42"/>
                  </a:lnTo>
                  <a:lnTo>
                    <a:pt x="69" y="43"/>
                  </a:lnTo>
                  <a:lnTo>
                    <a:pt x="69" y="43"/>
                  </a:lnTo>
                  <a:lnTo>
                    <a:pt x="69" y="43"/>
                  </a:lnTo>
                  <a:lnTo>
                    <a:pt x="68" y="43"/>
                  </a:lnTo>
                  <a:lnTo>
                    <a:pt x="68" y="44"/>
                  </a:lnTo>
                  <a:lnTo>
                    <a:pt x="67" y="44"/>
                  </a:lnTo>
                  <a:lnTo>
                    <a:pt x="67" y="44"/>
                  </a:lnTo>
                  <a:lnTo>
                    <a:pt x="67" y="45"/>
                  </a:lnTo>
                  <a:lnTo>
                    <a:pt x="67" y="45"/>
                  </a:lnTo>
                  <a:lnTo>
                    <a:pt x="68" y="46"/>
                  </a:lnTo>
                  <a:lnTo>
                    <a:pt x="67" y="47"/>
                  </a:lnTo>
                  <a:lnTo>
                    <a:pt x="68" y="48"/>
                  </a:lnTo>
                  <a:lnTo>
                    <a:pt x="68" y="48"/>
                  </a:lnTo>
                  <a:lnTo>
                    <a:pt x="68" y="49"/>
                  </a:lnTo>
                  <a:lnTo>
                    <a:pt x="67" y="49"/>
                  </a:lnTo>
                  <a:lnTo>
                    <a:pt x="67" y="49"/>
                  </a:lnTo>
                  <a:lnTo>
                    <a:pt x="69" y="49"/>
                  </a:lnTo>
                  <a:lnTo>
                    <a:pt x="69" y="50"/>
                  </a:lnTo>
                  <a:lnTo>
                    <a:pt x="68" y="51"/>
                  </a:lnTo>
                  <a:lnTo>
                    <a:pt x="67" y="51"/>
                  </a:lnTo>
                  <a:lnTo>
                    <a:pt x="67" y="52"/>
                  </a:lnTo>
                  <a:lnTo>
                    <a:pt x="67" y="52"/>
                  </a:lnTo>
                  <a:lnTo>
                    <a:pt x="67" y="52"/>
                  </a:lnTo>
                  <a:lnTo>
                    <a:pt x="66" y="52"/>
                  </a:lnTo>
                  <a:lnTo>
                    <a:pt x="66" y="52"/>
                  </a:lnTo>
                  <a:lnTo>
                    <a:pt x="68" y="53"/>
                  </a:lnTo>
                  <a:lnTo>
                    <a:pt x="68" y="53"/>
                  </a:lnTo>
                  <a:lnTo>
                    <a:pt x="71" y="54"/>
                  </a:lnTo>
                  <a:lnTo>
                    <a:pt x="71" y="53"/>
                  </a:lnTo>
                  <a:lnTo>
                    <a:pt x="72" y="53"/>
                  </a:lnTo>
                  <a:lnTo>
                    <a:pt x="73" y="54"/>
                  </a:lnTo>
                  <a:lnTo>
                    <a:pt x="74" y="54"/>
                  </a:lnTo>
                  <a:lnTo>
                    <a:pt x="74" y="54"/>
                  </a:lnTo>
                  <a:lnTo>
                    <a:pt x="74" y="54"/>
                  </a:lnTo>
                  <a:lnTo>
                    <a:pt x="74" y="54"/>
                  </a:lnTo>
                  <a:lnTo>
                    <a:pt x="74" y="55"/>
                  </a:lnTo>
                  <a:lnTo>
                    <a:pt x="75" y="55"/>
                  </a:lnTo>
                  <a:lnTo>
                    <a:pt x="75" y="55"/>
                  </a:lnTo>
                  <a:lnTo>
                    <a:pt x="74" y="55"/>
                  </a:lnTo>
                  <a:lnTo>
                    <a:pt x="74" y="56"/>
                  </a:lnTo>
                  <a:lnTo>
                    <a:pt x="74" y="56"/>
                  </a:lnTo>
                  <a:lnTo>
                    <a:pt x="73" y="56"/>
                  </a:lnTo>
                  <a:lnTo>
                    <a:pt x="73" y="56"/>
                  </a:lnTo>
                  <a:lnTo>
                    <a:pt x="73" y="57"/>
                  </a:lnTo>
                  <a:lnTo>
                    <a:pt x="73" y="58"/>
                  </a:lnTo>
                  <a:lnTo>
                    <a:pt x="73" y="58"/>
                  </a:lnTo>
                  <a:lnTo>
                    <a:pt x="74" y="58"/>
                  </a:lnTo>
                  <a:lnTo>
                    <a:pt x="74" y="58"/>
                  </a:lnTo>
                  <a:lnTo>
                    <a:pt x="74" y="58"/>
                  </a:lnTo>
                  <a:lnTo>
                    <a:pt x="75" y="58"/>
                  </a:lnTo>
                  <a:lnTo>
                    <a:pt x="75" y="59"/>
                  </a:lnTo>
                  <a:lnTo>
                    <a:pt x="78" y="59"/>
                  </a:lnTo>
                  <a:lnTo>
                    <a:pt x="80" y="58"/>
                  </a:lnTo>
                  <a:lnTo>
                    <a:pt x="81" y="58"/>
                  </a:lnTo>
                  <a:lnTo>
                    <a:pt x="82" y="59"/>
                  </a:lnTo>
                  <a:lnTo>
                    <a:pt x="82" y="60"/>
                  </a:lnTo>
                  <a:lnTo>
                    <a:pt x="81" y="61"/>
                  </a:lnTo>
                  <a:lnTo>
                    <a:pt x="81" y="61"/>
                  </a:lnTo>
                  <a:lnTo>
                    <a:pt x="82" y="61"/>
                  </a:lnTo>
                  <a:lnTo>
                    <a:pt x="82" y="62"/>
                  </a:lnTo>
                  <a:lnTo>
                    <a:pt x="82" y="62"/>
                  </a:lnTo>
                  <a:lnTo>
                    <a:pt x="81" y="62"/>
                  </a:lnTo>
                  <a:lnTo>
                    <a:pt x="80" y="63"/>
                  </a:lnTo>
                  <a:lnTo>
                    <a:pt x="80" y="63"/>
                  </a:lnTo>
                  <a:lnTo>
                    <a:pt x="81" y="63"/>
                  </a:lnTo>
                  <a:lnTo>
                    <a:pt x="83" y="63"/>
                  </a:lnTo>
                  <a:lnTo>
                    <a:pt x="84" y="64"/>
                  </a:lnTo>
                  <a:lnTo>
                    <a:pt x="84" y="64"/>
                  </a:lnTo>
                  <a:lnTo>
                    <a:pt x="85" y="64"/>
                  </a:lnTo>
                  <a:lnTo>
                    <a:pt x="85" y="64"/>
                  </a:lnTo>
                  <a:lnTo>
                    <a:pt x="86" y="64"/>
                  </a:lnTo>
                  <a:lnTo>
                    <a:pt x="87" y="64"/>
                  </a:lnTo>
                  <a:lnTo>
                    <a:pt x="87" y="64"/>
                  </a:lnTo>
                  <a:lnTo>
                    <a:pt x="87" y="63"/>
                  </a:lnTo>
                  <a:lnTo>
                    <a:pt x="88" y="63"/>
                  </a:lnTo>
                  <a:lnTo>
                    <a:pt x="88" y="63"/>
                  </a:lnTo>
                  <a:lnTo>
                    <a:pt x="89" y="63"/>
                  </a:lnTo>
                  <a:lnTo>
                    <a:pt x="89" y="63"/>
                  </a:lnTo>
                  <a:lnTo>
                    <a:pt x="89" y="63"/>
                  </a:lnTo>
                  <a:lnTo>
                    <a:pt x="91" y="64"/>
                  </a:lnTo>
                  <a:lnTo>
                    <a:pt x="93" y="64"/>
                  </a:lnTo>
                  <a:lnTo>
                    <a:pt x="92" y="64"/>
                  </a:lnTo>
                  <a:lnTo>
                    <a:pt x="92" y="64"/>
                  </a:lnTo>
                  <a:lnTo>
                    <a:pt x="92" y="64"/>
                  </a:lnTo>
                  <a:lnTo>
                    <a:pt x="93" y="65"/>
                  </a:lnTo>
                  <a:lnTo>
                    <a:pt x="94" y="65"/>
                  </a:lnTo>
                  <a:lnTo>
                    <a:pt x="95" y="66"/>
                  </a:lnTo>
                  <a:lnTo>
                    <a:pt x="94" y="66"/>
                  </a:lnTo>
                  <a:lnTo>
                    <a:pt x="95" y="66"/>
                  </a:lnTo>
                  <a:lnTo>
                    <a:pt x="95" y="68"/>
                  </a:lnTo>
                  <a:lnTo>
                    <a:pt x="95" y="68"/>
                  </a:lnTo>
                  <a:lnTo>
                    <a:pt x="95" y="69"/>
                  </a:lnTo>
                  <a:lnTo>
                    <a:pt x="96" y="69"/>
                  </a:lnTo>
                  <a:lnTo>
                    <a:pt x="96" y="69"/>
                  </a:lnTo>
                  <a:lnTo>
                    <a:pt x="96" y="69"/>
                  </a:lnTo>
                  <a:lnTo>
                    <a:pt x="96" y="69"/>
                  </a:lnTo>
                  <a:lnTo>
                    <a:pt x="95" y="70"/>
                  </a:lnTo>
                  <a:lnTo>
                    <a:pt x="94" y="70"/>
                  </a:lnTo>
                  <a:lnTo>
                    <a:pt x="94" y="70"/>
                  </a:lnTo>
                  <a:lnTo>
                    <a:pt x="94" y="70"/>
                  </a:lnTo>
                  <a:lnTo>
                    <a:pt x="94" y="70"/>
                  </a:lnTo>
                  <a:lnTo>
                    <a:pt x="93" y="71"/>
                  </a:lnTo>
                  <a:lnTo>
                    <a:pt x="93" y="71"/>
                  </a:lnTo>
                  <a:lnTo>
                    <a:pt x="93" y="71"/>
                  </a:lnTo>
                  <a:lnTo>
                    <a:pt x="94" y="72"/>
                  </a:lnTo>
                  <a:lnTo>
                    <a:pt x="93" y="72"/>
                  </a:lnTo>
                  <a:lnTo>
                    <a:pt x="93" y="73"/>
                  </a:lnTo>
                  <a:lnTo>
                    <a:pt x="93" y="73"/>
                  </a:lnTo>
                  <a:lnTo>
                    <a:pt x="90" y="73"/>
                  </a:lnTo>
                  <a:lnTo>
                    <a:pt x="90" y="73"/>
                  </a:lnTo>
                  <a:lnTo>
                    <a:pt x="90" y="74"/>
                  </a:lnTo>
                  <a:lnTo>
                    <a:pt x="89" y="74"/>
                  </a:lnTo>
                  <a:lnTo>
                    <a:pt x="88" y="74"/>
                  </a:lnTo>
                  <a:lnTo>
                    <a:pt x="89" y="75"/>
                  </a:lnTo>
                  <a:lnTo>
                    <a:pt x="88" y="75"/>
                  </a:lnTo>
                  <a:lnTo>
                    <a:pt x="88" y="74"/>
                  </a:lnTo>
                  <a:lnTo>
                    <a:pt x="87" y="74"/>
                  </a:lnTo>
                  <a:lnTo>
                    <a:pt x="86" y="73"/>
                  </a:lnTo>
                  <a:lnTo>
                    <a:pt x="86" y="73"/>
                  </a:lnTo>
                  <a:lnTo>
                    <a:pt x="86" y="72"/>
                  </a:lnTo>
                  <a:lnTo>
                    <a:pt x="85" y="72"/>
                  </a:lnTo>
                  <a:lnTo>
                    <a:pt x="85" y="72"/>
                  </a:lnTo>
                  <a:lnTo>
                    <a:pt x="84" y="72"/>
                  </a:lnTo>
                  <a:lnTo>
                    <a:pt x="84" y="73"/>
                  </a:lnTo>
                  <a:lnTo>
                    <a:pt x="84" y="73"/>
                  </a:lnTo>
                  <a:lnTo>
                    <a:pt x="83" y="73"/>
                  </a:lnTo>
                  <a:lnTo>
                    <a:pt x="83" y="73"/>
                  </a:lnTo>
                  <a:lnTo>
                    <a:pt x="83" y="72"/>
                  </a:lnTo>
                  <a:lnTo>
                    <a:pt x="83" y="72"/>
                  </a:lnTo>
                  <a:lnTo>
                    <a:pt x="84" y="70"/>
                  </a:lnTo>
                  <a:lnTo>
                    <a:pt x="83" y="70"/>
                  </a:lnTo>
                  <a:lnTo>
                    <a:pt x="82" y="70"/>
                  </a:lnTo>
                  <a:lnTo>
                    <a:pt x="82" y="70"/>
                  </a:lnTo>
                  <a:lnTo>
                    <a:pt x="81" y="70"/>
                  </a:lnTo>
                  <a:lnTo>
                    <a:pt x="79" y="70"/>
                  </a:lnTo>
                  <a:lnTo>
                    <a:pt x="79" y="69"/>
                  </a:lnTo>
                  <a:lnTo>
                    <a:pt x="78" y="69"/>
                  </a:lnTo>
                  <a:lnTo>
                    <a:pt x="77" y="69"/>
                  </a:lnTo>
                  <a:lnTo>
                    <a:pt x="77" y="68"/>
                  </a:lnTo>
                  <a:lnTo>
                    <a:pt x="76" y="68"/>
                  </a:lnTo>
                  <a:lnTo>
                    <a:pt x="75" y="68"/>
                  </a:lnTo>
                  <a:lnTo>
                    <a:pt x="75" y="68"/>
                  </a:lnTo>
                  <a:lnTo>
                    <a:pt x="74" y="68"/>
                  </a:lnTo>
                  <a:lnTo>
                    <a:pt x="74" y="68"/>
                  </a:lnTo>
                  <a:lnTo>
                    <a:pt x="73" y="68"/>
                  </a:lnTo>
                  <a:lnTo>
                    <a:pt x="73" y="68"/>
                  </a:lnTo>
                  <a:lnTo>
                    <a:pt x="73" y="69"/>
                  </a:lnTo>
                  <a:lnTo>
                    <a:pt x="73" y="69"/>
                  </a:lnTo>
                  <a:lnTo>
                    <a:pt x="74" y="69"/>
                  </a:lnTo>
                  <a:lnTo>
                    <a:pt x="75" y="69"/>
                  </a:lnTo>
                  <a:lnTo>
                    <a:pt x="75" y="69"/>
                  </a:lnTo>
                  <a:lnTo>
                    <a:pt x="75" y="69"/>
                  </a:lnTo>
                  <a:lnTo>
                    <a:pt x="74" y="70"/>
                  </a:lnTo>
                  <a:lnTo>
                    <a:pt x="74" y="69"/>
                  </a:lnTo>
                  <a:lnTo>
                    <a:pt x="73" y="70"/>
                  </a:lnTo>
                  <a:lnTo>
                    <a:pt x="74" y="71"/>
                  </a:lnTo>
                  <a:lnTo>
                    <a:pt x="73" y="71"/>
                  </a:lnTo>
                  <a:lnTo>
                    <a:pt x="71" y="71"/>
                  </a:lnTo>
                  <a:lnTo>
                    <a:pt x="71" y="72"/>
                  </a:lnTo>
                  <a:lnTo>
                    <a:pt x="70" y="72"/>
                  </a:lnTo>
                  <a:lnTo>
                    <a:pt x="70" y="72"/>
                  </a:lnTo>
                  <a:lnTo>
                    <a:pt x="69" y="72"/>
                  </a:lnTo>
                  <a:lnTo>
                    <a:pt x="69" y="72"/>
                  </a:lnTo>
                  <a:lnTo>
                    <a:pt x="68" y="72"/>
                  </a:lnTo>
                  <a:lnTo>
                    <a:pt x="68" y="72"/>
                  </a:lnTo>
                  <a:lnTo>
                    <a:pt x="68" y="73"/>
                  </a:lnTo>
                  <a:lnTo>
                    <a:pt x="67" y="74"/>
                  </a:lnTo>
                  <a:lnTo>
                    <a:pt x="67" y="74"/>
                  </a:lnTo>
                  <a:lnTo>
                    <a:pt x="66" y="75"/>
                  </a:lnTo>
                  <a:lnTo>
                    <a:pt x="66" y="75"/>
                  </a:lnTo>
                  <a:lnTo>
                    <a:pt x="67" y="75"/>
                  </a:lnTo>
                  <a:lnTo>
                    <a:pt x="67" y="75"/>
                  </a:lnTo>
                  <a:lnTo>
                    <a:pt x="67" y="75"/>
                  </a:lnTo>
                  <a:lnTo>
                    <a:pt x="67" y="75"/>
                  </a:lnTo>
                  <a:lnTo>
                    <a:pt x="67" y="76"/>
                  </a:lnTo>
                  <a:lnTo>
                    <a:pt x="66" y="76"/>
                  </a:lnTo>
                  <a:lnTo>
                    <a:pt x="66" y="76"/>
                  </a:lnTo>
                  <a:lnTo>
                    <a:pt x="66" y="76"/>
                  </a:lnTo>
                  <a:lnTo>
                    <a:pt x="66" y="77"/>
                  </a:lnTo>
                  <a:lnTo>
                    <a:pt x="66" y="78"/>
                  </a:lnTo>
                  <a:lnTo>
                    <a:pt x="65" y="78"/>
                  </a:lnTo>
                  <a:lnTo>
                    <a:pt x="66" y="80"/>
                  </a:lnTo>
                  <a:lnTo>
                    <a:pt x="63" y="80"/>
                  </a:lnTo>
                  <a:lnTo>
                    <a:pt x="62" y="81"/>
                  </a:lnTo>
                  <a:lnTo>
                    <a:pt x="61" y="81"/>
                  </a:lnTo>
                  <a:lnTo>
                    <a:pt x="60" y="80"/>
                  </a:lnTo>
                  <a:lnTo>
                    <a:pt x="60" y="81"/>
                  </a:lnTo>
                  <a:lnTo>
                    <a:pt x="60" y="81"/>
                  </a:lnTo>
                  <a:lnTo>
                    <a:pt x="60" y="81"/>
                  </a:lnTo>
                  <a:lnTo>
                    <a:pt x="60" y="82"/>
                  </a:lnTo>
                  <a:lnTo>
                    <a:pt x="60" y="83"/>
                  </a:lnTo>
                  <a:lnTo>
                    <a:pt x="59" y="83"/>
                  </a:lnTo>
                  <a:lnTo>
                    <a:pt x="58" y="83"/>
                  </a:lnTo>
                  <a:lnTo>
                    <a:pt x="58" y="83"/>
                  </a:lnTo>
                  <a:lnTo>
                    <a:pt x="58" y="83"/>
                  </a:lnTo>
                  <a:lnTo>
                    <a:pt x="58" y="84"/>
                  </a:lnTo>
                  <a:lnTo>
                    <a:pt x="57" y="85"/>
                  </a:lnTo>
                  <a:lnTo>
                    <a:pt x="57" y="84"/>
                  </a:lnTo>
                  <a:lnTo>
                    <a:pt x="56" y="85"/>
                  </a:lnTo>
                  <a:lnTo>
                    <a:pt x="55" y="85"/>
                  </a:lnTo>
                  <a:lnTo>
                    <a:pt x="55" y="85"/>
                  </a:lnTo>
                  <a:lnTo>
                    <a:pt x="55" y="85"/>
                  </a:lnTo>
                  <a:lnTo>
                    <a:pt x="54" y="86"/>
                  </a:lnTo>
                  <a:lnTo>
                    <a:pt x="54" y="86"/>
                  </a:lnTo>
                  <a:lnTo>
                    <a:pt x="53" y="86"/>
                  </a:lnTo>
                  <a:lnTo>
                    <a:pt x="54" y="85"/>
                  </a:lnTo>
                  <a:lnTo>
                    <a:pt x="54" y="85"/>
                  </a:lnTo>
                  <a:lnTo>
                    <a:pt x="48" y="82"/>
                  </a:lnTo>
                  <a:lnTo>
                    <a:pt x="48" y="83"/>
                  </a:lnTo>
                  <a:lnTo>
                    <a:pt x="48" y="83"/>
                  </a:lnTo>
                  <a:lnTo>
                    <a:pt x="48" y="83"/>
                  </a:lnTo>
                  <a:lnTo>
                    <a:pt x="47" y="82"/>
                  </a:lnTo>
                  <a:lnTo>
                    <a:pt x="46" y="82"/>
                  </a:lnTo>
                  <a:lnTo>
                    <a:pt x="44" y="82"/>
                  </a:lnTo>
                  <a:lnTo>
                    <a:pt x="44" y="82"/>
                  </a:lnTo>
                  <a:lnTo>
                    <a:pt x="43" y="82"/>
                  </a:lnTo>
                  <a:lnTo>
                    <a:pt x="43" y="83"/>
                  </a:lnTo>
                  <a:lnTo>
                    <a:pt x="42" y="83"/>
                  </a:lnTo>
                  <a:lnTo>
                    <a:pt x="42" y="83"/>
                  </a:lnTo>
                  <a:lnTo>
                    <a:pt x="42" y="84"/>
                  </a:lnTo>
                  <a:lnTo>
                    <a:pt x="43" y="84"/>
                  </a:lnTo>
                  <a:lnTo>
                    <a:pt x="43" y="85"/>
                  </a:lnTo>
                  <a:lnTo>
                    <a:pt x="43" y="85"/>
                  </a:lnTo>
                  <a:lnTo>
                    <a:pt x="41" y="85"/>
                  </a:lnTo>
                  <a:lnTo>
                    <a:pt x="41" y="86"/>
                  </a:lnTo>
                  <a:lnTo>
                    <a:pt x="41" y="86"/>
                  </a:lnTo>
                  <a:lnTo>
                    <a:pt x="40" y="87"/>
                  </a:lnTo>
                  <a:lnTo>
                    <a:pt x="40" y="88"/>
                  </a:lnTo>
                  <a:lnTo>
                    <a:pt x="41" y="88"/>
                  </a:lnTo>
                  <a:lnTo>
                    <a:pt x="40" y="88"/>
                  </a:lnTo>
                  <a:lnTo>
                    <a:pt x="40" y="88"/>
                  </a:lnTo>
                  <a:lnTo>
                    <a:pt x="38" y="87"/>
                  </a:lnTo>
                  <a:lnTo>
                    <a:pt x="38" y="87"/>
                  </a:lnTo>
                  <a:lnTo>
                    <a:pt x="38" y="87"/>
                  </a:lnTo>
                  <a:lnTo>
                    <a:pt x="37" y="87"/>
                  </a:lnTo>
                  <a:lnTo>
                    <a:pt x="36" y="86"/>
                  </a:lnTo>
                  <a:lnTo>
                    <a:pt x="35" y="86"/>
                  </a:lnTo>
                  <a:lnTo>
                    <a:pt x="34" y="86"/>
                  </a:lnTo>
                  <a:lnTo>
                    <a:pt x="34" y="86"/>
                  </a:lnTo>
                  <a:lnTo>
                    <a:pt x="34" y="86"/>
                  </a:lnTo>
                  <a:lnTo>
                    <a:pt x="34" y="85"/>
                  </a:lnTo>
                  <a:lnTo>
                    <a:pt x="33" y="85"/>
                  </a:lnTo>
                  <a:lnTo>
                    <a:pt x="33" y="85"/>
                  </a:lnTo>
                  <a:lnTo>
                    <a:pt x="31" y="86"/>
                  </a:lnTo>
                  <a:lnTo>
                    <a:pt x="30" y="87"/>
                  </a:lnTo>
                  <a:lnTo>
                    <a:pt x="29" y="87"/>
                  </a:lnTo>
                  <a:lnTo>
                    <a:pt x="28" y="87"/>
                  </a:lnTo>
                  <a:lnTo>
                    <a:pt x="28" y="87"/>
                  </a:lnTo>
                  <a:lnTo>
                    <a:pt x="28" y="87"/>
                  </a:lnTo>
                  <a:lnTo>
                    <a:pt x="28" y="88"/>
                  </a:lnTo>
                  <a:lnTo>
                    <a:pt x="28" y="88"/>
                  </a:lnTo>
                  <a:lnTo>
                    <a:pt x="27" y="89"/>
                  </a:lnTo>
                  <a:lnTo>
                    <a:pt x="24" y="89"/>
                  </a:lnTo>
                  <a:lnTo>
                    <a:pt x="24" y="89"/>
                  </a:lnTo>
                  <a:lnTo>
                    <a:pt x="24" y="90"/>
                  </a:lnTo>
                  <a:lnTo>
                    <a:pt x="24" y="90"/>
                  </a:lnTo>
                  <a:lnTo>
                    <a:pt x="24" y="90"/>
                  </a:lnTo>
                  <a:lnTo>
                    <a:pt x="23" y="90"/>
                  </a:lnTo>
                  <a:lnTo>
                    <a:pt x="23" y="90"/>
                  </a:lnTo>
                  <a:lnTo>
                    <a:pt x="22" y="90"/>
                  </a:lnTo>
                  <a:lnTo>
                    <a:pt x="23" y="90"/>
                  </a:lnTo>
                  <a:lnTo>
                    <a:pt x="22" y="90"/>
                  </a:lnTo>
                  <a:lnTo>
                    <a:pt x="21" y="89"/>
                  </a:lnTo>
                  <a:lnTo>
                    <a:pt x="22" y="89"/>
                  </a:lnTo>
                  <a:lnTo>
                    <a:pt x="22" y="87"/>
                  </a:lnTo>
                  <a:lnTo>
                    <a:pt x="21" y="87"/>
                  </a:lnTo>
                  <a:lnTo>
                    <a:pt x="22" y="87"/>
                  </a:lnTo>
                  <a:lnTo>
                    <a:pt x="22" y="87"/>
                  </a:lnTo>
                  <a:lnTo>
                    <a:pt x="22" y="86"/>
                  </a:lnTo>
                  <a:lnTo>
                    <a:pt x="22" y="86"/>
                  </a:lnTo>
                  <a:lnTo>
                    <a:pt x="21" y="86"/>
                  </a:lnTo>
                  <a:lnTo>
                    <a:pt x="21" y="85"/>
                  </a:lnTo>
                  <a:lnTo>
                    <a:pt x="21" y="85"/>
                  </a:lnTo>
                  <a:lnTo>
                    <a:pt x="20" y="85"/>
                  </a:lnTo>
                  <a:lnTo>
                    <a:pt x="20" y="84"/>
                  </a:lnTo>
                  <a:lnTo>
                    <a:pt x="19" y="84"/>
                  </a:lnTo>
                  <a:lnTo>
                    <a:pt x="18" y="84"/>
                  </a:lnTo>
                  <a:lnTo>
                    <a:pt x="18" y="84"/>
                  </a:lnTo>
                  <a:lnTo>
                    <a:pt x="17" y="84"/>
                  </a:lnTo>
                  <a:lnTo>
                    <a:pt x="17" y="84"/>
                  </a:lnTo>
                  <a:lnTo>
                    <a:pt x="16" y="84"/>
                  </a:lnTo>
                  <a:lnTo>
                    <a:pt x="15" y="83"/>
                  </a:lnTo>
                  <a:lnTo>
                    <a:pt x="15" y="83"/>
                  </a:lnTo>
                  <a:lnTo>
                    <a:pt x="14" y="83"/>
                  </a:lnTo>
                  <a:lnTo>
                    <a:pt x="14" y="83"/>
                  </a:lnTo>
                  <a:lnTo>
                    <a:pt x="13" y="83"/>
                  </a:lnTo>
                  <a:lnTo>
                    <a:pt x="12" y="82"/>
                  </a:lnTo>
                  <a:lnTo>
                    <a:pt x="11" y="82"/>
                  </a:lnTo>
                  <a:lnTo>
                    <a:pt x="11" y="82"/>
                  </a:lnTo>
                  <a:lnTo>
                    <a:pt x="11" y="82"/>
                  </a:lnTo>
                  <a:lnTo>
                    <a:pt x="10" y="82"/>
                  </a:lnTo>
                  <a:lnTo>
                    <a:pt x="10" y="82"/>
                  </a:lnTo>
                  <a:lnTo>
                    <a:pt x="9" y="81"/>
                  </a:lnTo>
                  <a:lnTo>
                    <a:pt x="10" y="81"/>
                  </a:lnTo>
                  <a:lnTo>
                    <a:pt x="10" y="81"/>
                  </a:lnTo>
                  <a:lnTo>
                    <a:pt x="9" y="81"/>
                  </a:lnTo>
                  <a:lnTo>
                    <a:pt x="9" y="80"/>
                  </a:lnTo>
                  <a:lnTo>
                    <a:pt x="9" y="79"/>
                  </a:lnTo>
                  <a:lnTo>
                    <a:pt x="10" y="79"/>
                  </a:lnTo>
                  <a:lnTo>
                    <a:pt x="11" y="78"/>
                  </a:lnTo>
                  <a:lnTo>
                    <a:pt x="11" y="77"/>
                  </a:lnTo>
                  <a:lnTo>
                    <a:pt x="11" y="77"/>
                  </a:lnTo>
                  <a:lnTo>
                    <a:pt x="11" y="76"/>
                  </a:lnTo>
                  <a:lnTo>
                    <a:pt x="11" y="75"/>
                  </a:lnTo>
                  <a:lnTo>
                    <a:pt x="11" y="75"/>
                  </a:lnTo>
                  <a:lnTo>
                    <a:pt x="10" y="74"/>
                  </a:lnTo>
                  <a:lnTo>
                    <a:pt x="10" y="74"/>
                  </a:lnTo>
                  <a:lnTo>
                    <a:pt x="10" y="74"/>
                  </a:lnTo>
                  <a:lnTo>
                    <a:pt x="8" y="73"/>
                  </a:lnTo>
                  <a:lnTo>
                    <a:pt x="6" y="72"/>
                  </a:lnTo>
                  <a:lnTo>
                    <a:pt x="6" y="71"/>
                  </a:lnTo>
                  <a:lnTo>
                    <a:pt x="6" y="70"/>
                  </a:lnTo>
                  <a:lnTo>
                    <a:pt x="6" y="69"/>
                  </a:lnTo>
                  <a:lnTo>
                    <a:pt x="6" y="69"/>
                  </a:lnTo>
                  <a:lnTo>
                    <a:pt x="5" y="68"/>
                  </a:lnTo>
                  <a:lnTo>
                    <a:pt x="5" y="68"/>
                  </a:lnTo>
                  <a:lnTo>
                    <a:pt x="3" y="68"/>
                  </a:lnTo>
                  <a:lnTo>
                    <a:pt x="3" y="67"/>
                  </a:lnTo>
                  <a:lnTo>
                    <a:pt x="2" y="67"/>
                  </a:lnTo>
                  <a:lnTo>
                    <a:pt x="3" y="66"/>
                  </a:lnTo>
                  <a:lnTo>
                    <a:pt x="3" y="66"/>
                  </a:lnTo>
                  <a:lnTo>
                    <a:pt x="4" y="66"/>
                  </a:lnTo>
                  <a:lnTo>
                    <a:pt x="3" y="65"/>
                  </a:lnTo>
                  <a:lnTo>
                    <a:pt x="3" y="65"/>
                  </a:lnTo>
                  <a:lnTo>
                    <a:pt x="4" y="65"/>
                  </a:lnTo>
                  <a:lnTo>
                    <a:pt x="6" y="64"/>
                  </a:lnTo>
                  <a:lnTo>
                    <a:pt x="6" y="64"/>
                  </a:lnTo>
                  <a:lnTo>
                    <a:pt x="6" y="63"/>
                  </a:lnTo>
                  <a:lnTo>
                    <a:pt x="7" y="63"/>
                  </a:lnTo>
                  <a:lnTo>
                    <a:pt x="8" y="63"/>
                  </a:lnTo>
                  <a:lnTo>
                    <a:pt x="8" y="63"/>
                  </a:lnTo>
                  <a:lnTo>
                    <a:pt x="8" y="62"/>
                  </a:lnTo>
                  <a:lnTo>
                    <a:pt x="8" y="62"/>
                  </a:lnTo>
                  <a:lnTo>
                    <a:pt x="8" y="61"/>
                  </a:lnTo>
                  <a:lnTo>
                    <a:pt x="8" y="61"/>
                  </a:lnTo>
                  <a:lnTo>
                    <a:pt x="9" y="61"/>
                  </a:lnTo>
                  <a:lnTo>
                    <a:pt x="9" y="61"/>
                  </a:lnTo>
                  <a:lnTo>
                    <a:pt x="9" y="60"/>
                  </a:lnTo>
                  <a:lnTo>
                    <a:pt x="8" y="60"/>
                  </a:lnTo>
                  <a:lnTo>
                    <a:pt x="8" y="59"/>
                  </a:lnTo>
                  <a:lnTo>
                    <a:pt x="9" y="59"/>
                  </a:lnTo>
                  <a:lnTo>
                    <a:pt x="9" y="58"/>
                  </a:lnTo>
                  <a:lnTo>
                    <a:pt x="9" y="58"/>
                  </a:lnTo>
                  <a:lnTo>
                    <a:pt x="9" y="58"/>
                  </a:lnTo>
                  <a:lnTo>
                    <a:pt x="9" y="57"/>
                  </a:lnTo>
                  <a:lnTo>
                    <a:pt x="10" y="57"/>
                  </a:lnTo>
                  <a:lnTo>
                    <a:pt x="10" y="56"/>
                  </a:lnTo>
                  <a:lnTo>
                    <a:pt x="11" y="54"/>
                  </a:lnTo>
                  <a:lnTo>
                    <a:pt x="11" y="54"/>
                  </a:lnTo>
                  <a:lnTo>
                    <a:pt x="10" y="54"/>
                  </a:lnTo>
                  <a:lnTo>
                    <a:pt x="10" y="53"/>
                  </a:lnTo>
                  <a:lnTo>
                    <a:pt x="8" y="53"/>
                  </a:lnTo>
                  <a:lnTo>
                    <a:pt x="7" y="52"/>
                  </a:lnTo>
                  <a:lnTo>
                    <a:pt x="7" y="51"/>
                  </a:lnTo>
                  <a:lnTo>
                    <a:pt x="7" y="50"/>
                  </a:lnTo>
                  <a:lnTo>
                    <a:pt x="8" y="49"/>
                  </a:lnTo>
                  <a:lnTo>
                    <a:pt x="8" y="49"/>
                  </a:lnTo>
                  <a:lnTo>
                    <a:pt x="7" y="48"/>
                  </a:lnTo>
                  <a:lnTo>
                    <a:pt x="7" y="48"/>
                  </a:lnTo>
                  <a:lnTo>
                    <a:pt x="8" y="47"/>
                  </a:lnTo>
                  <a:lnTo>
                    <a:pt x="9" y="47"/>
                  </a:lnTo>
                  <a:lnTo>
                    <a:pt x="9" y="46"/>
                  </a:lnTo>
                  <a:lnTo>
                    <a:pt x="8" y="45"/>
                  </a:lnTo>
                  <a:lnTo>
                    <a:pt x="8" y="45"/>
                  </a:lnTo>
                  <a:lnTo>
                    <a:pt x="5" y="44"/>
                  </a:lnTo>
                  <a:lnTo>
                    <a:pt x="4" y="44"/>
                  </a:lnTo>
                  <a:lnTo>
                    <a:pt x="3" y="44"/>
                  </a:lnTo>
                  <a:lnTo>
                    <a:pt x="3" y="44"/>
                  </a:lnTo>
                  <a:lnTo>
                    <a:pt x="2" y="43"/>
                  </a:lnTo>
                  <a:lnTo>
                    <a:pt x="2" y="43"/>
                  </a:lnTo>
                  <a:lnTo>
                    <a:pt x="2" y="42"/>
                  </a:lnTo>
                  <a:lnTo>
                    <a:pt x="2" y="42"/>
                  </a:lnTo>
                  <a:lnTo>
                    <a:pt x="2" y="41"/>
                  </a:lnTo>
                  <a:lnTo>
                    <a:pt x="1" y="41"/>
                  </a:lnTo>
                  <a:lnTo>
                    <a:pt x="0" y="40"/>
                  </a:lnTo>
                  <a:lnTo>
                    <a:pt x="0" y="39"/>
                  </a:lnTo>
                  <a:lnTo>
                    <a:pt x="0" y="38"/>
                  </a:lnTo>
                  <a:lnTo>
                    <a:pt x="0" y="37"/>
                  </a:lnTo>
                  <a:lnTo>
                    <a:pt x="0" y="37"/>
                  </a:lnTo>
                  <a:lnTo>
                    <a:pt x="0" y="36"/>
                  </a:lnTo>
                  <a:lnTo>
                    <a:pt x="0" y="36"/>
                  </a:lnTo>
                  <a:lnTo>
                    <a:pt x="1" y="35"/>
                  </a:lnTo>
                  <a:lnTo>
                    <a:pt x="2" y="35"/>
                  </a:lnTo>
                  <a:lnTo>
                    <a:pt x="3" y="34"/>
                  </a:lnTo>
                  <a:lnTo>
                    <a:pt x="3" y="34"/>
                  </a:lnTo>
                  <a:lnTo>
                    <a:pt x="4" y="33"/>
                  </a:lnTo>
                  <a:lnTo>
                    <a:pt x="4" y="33"/>
                  </a:lnTo>
                  <a:lnTo>
                    <a:pt x="5" y="32"/>
                  </a:lnTo>
                  <a:lnTo>
                    <a:pt x="4" y="32"/>
                  </a:lnTo>
                  <a:lnTo>
                    <a:pt x="4" y="32"/>
                  </a:lnTo>
                  <a:lnTo>
                    <a:pt x="3" y="31"/>
                  </a:lnTo>
                  <a:lnTo>
                    <a:pt x="3" y="30"/>
                  </a:lnTo>
                  <a:lnTo>
                    <a:pt x="4" y="30"/>
                  </a:lnTo>
                  <a:lnTo>
                    <a:pt x="4" y="29"/>
                  </a:lnTo>
                  <a:lnTo>
                    <a:pt x="5" y="29"/>
                  </a:lnTo>
                  <a:lnTo>
                    <a:pt x="5" y="28"/>
                  </a:lnTo>
                  <a:lnTo>
                    <a:pt x="5" y="28"/>
                  </a:lnTo>
                  <a:lnTo>
                    <a:pt x="3" y="28"/>
                  </a:lnTo>
                  <a:lnTo>
                    <a:pt x="3" y="27"/>
                  </a:lnTo>
                  <a:lnTo>
                    <a:pt x="3" y="26"/>
                  </a:lnTo>
                  <a:lnTo>
                    <a:pt x="1" y="26"/>
                  </a:lnTo>
                  <a:lnTo>
                    <a:pt x="1" y="26"/>
                  </a:lnTo>
                  <a:lnTo>
                    <a:pt x="1" y="25"/>
                  </a:lnTo>
                  <a:lnTo>
                    <a:pt x="2" y="25"/>
                  </a:lnTo>
                  <a:lnTo>
                    <a:pt x="4" y="24"/>
                  </a:lnTo>
                  <a:lnTo>
                    <a:pt x="4" y="24"/>
                  </a:lnTo>
                  <a:lnTo>
                    <a:pt x="4" y="24"/>
                  </a:lnTo>
                  <a:lnTo>
                    <a:pt x="5" y="24"/>
                  </a:lnTo>
                  <a:lnTo>
                    <a:pt x="6" y="25"/>
                  </a:lnTo>
                  <a:lnTo>
                    <a:pt x="6" y="25"/>
                  </a:lnTo>
                  <a:lnTo>
                    <a:pt x="6" y="25"/>
                  </a:lnTo>
                  <a:lnTo>
                    <a:pt x="7" y="25"/>
                  </a:lnTo>
                  <a:lnTo>
                    <a:pt x="9" y="25"/>
                  </a:lnTo>
                  <a:lnTo>
                    <a:pt x="10" y="25"/>
                  </a:lnTo>
                  <a:lnTo>
                    <a:pt x="11" y="24"/>
                  </a:lnTo>
                  <a:lnTo>
                    <a:pt x="11" y="23"/>
                  </a:lnTo>
                  <a:lnTo>
                    <a:pt x="11" y="23"/>
                  </a:lnTo>
                  <a:lnTo>
                    <a:pt x="13" y="22"/>
                  </a:lnTo>
                  <a:lnTo>
                    <a:pt x="13" y="20"/>
                  </a:lnTo>
                  <a:lnTo>
                    <a:pt x="13" y="20"/>
                  </a:lnTo>
                  <a:lnTo>
                    <a:pt x="13" y="19"/>
                  </a:lnTo>
                  <a:lnTo>
                    <a:pt x="13" y="19"/>
                  </a:lnTo>
                  <a:lnTo>
                    <a:pt x="13" y="19"/>
                  </a:lnTo>
                  <a:lnTo>
                    <a:pt x="14" y="18"/>
                  </a:lnTo>
                  <a:lnTo>
                    <a:pt x="14" y="18"/>
                  </a:lnTo>
                  <a:lnTo>
                    <a:pt x="15" y="18"/>
                  </a:lnTo>
                  <a:lnTo>
                    <a:pt x="16" y="18"/>
                  </a:lnTo>
                  <a:lnTo>
                    <a:pt x="17" y="17"/>
                  </a:lnTo>
                  <a:lnTo>
                    <a:pt x="17" y="16"/>
                  </a:lnTo>
                  <a:lnTo>
                    <a:pt x="16" y="16"/>
                  </a:lnTo>
                  <a:lnTo>
                    <a:pt x="16" y="15"/>
                  </a:lnTo>
                  <a:lnTo>
                    <a:pt x="16" y="15"/>
                  </a:lnTo>
                  <a:lnTo>
                    <a:pt x="16" y="15"/>
                  </a:lnTo>
                  <a:lnTo>
                    <a:pt x="17" y="15"/>
                  </a:lnTo>
                  <a:lnTo>
                    <a:pt x="16" y="15"/>
                  </a:lnTo>
                  <a:lnTo>
                    <a:pt x="17" y="14"/>
                  </a:lnTo>
                  <a:lnTo>
                    <a:pt x="18" y="14"/>
                  </a:lnTo>
                  <a:lnTo>
                    <a:pt x="18" y="15"/>
                  </a:lnTo>
                  <a:lnTo>
                    <a:pt x="18" y="15"/>
                  </a:lnTo>
                  <a:lnTo>
                    <a:pt x="18" y="15"/>
                  </a:lnTo>
                  <a:lnTo>
                    <a:pt x="19" y="15"/>
                  </a:lnTo>
                  <a:lnTo>
                    <a:pt x="19" y="14"/>
                  </a:lnTo>
                  <a:lnTo>
                    <a:pt x="19" y="14"/>
                  </a:lnTo>
                  <a:lnTo>
                    <a:pt x="18" y="14"/>
                  </a:lnTo>
                  <a:lnTo>
                    <a:pt x="18" y="14"/>
                  </a:lnTo>
                  <a:lnTo>
                    <a:pt x="18" y="13"/>
                  </a:lnTo>
                  <a:lnTo>
                    <a:pt x="19" y="12"/>
                  </a:lnTo>
                  <a:lnTo>
                    <a:pt x="20" y="12"/>
                  </a:lnTo>
                  <a:lnTo>
                    <a:pt x="20" y="12"/>
                  </a:lnTo>
                  <a:lnTo>
                    <a:pt x="21" y="13"/>
                  </a:lnTo>
                  <a:lnTo>
                    <a:pt x="21" y="13"/>
                  </a:lnTo>
                  <a:lnTo>
                    <a:pt x="22" y="13"/>
                  </a:lnTo>
                  <a:lnTo>
                    <a:pt x="22" y="13"/>
                  </a:lnTo>
                  <a:lnTo>
                    <a:pt x="23" y="14"/>
                  </a:lnTo>
                  <a:lnTo>
                    <a:pt x="22" y="14"/>
                  </a:lnTo>
                  <a:lnTo>
                    <a:pt x="22" y="14"/>
                  </a:lnTo>
                  <a:lnTo>
                    <a:pt x="23" y="14"/>
                  </a:lnTo>
                  <a:lnTo>
                    <a:pt x="23" y="15"/>
                  </a:lnTo>
                  <a:lnTo>
                    <a:pt x="24" y="14"/>
                  </a:lnTo>
                  <a:lnTo>
                    <a:pt x="24" y="14"/>
                  </a:lnTo>
                  <a:lnTo>
                    <a:pt x="24" y="14"/>
                  </a:lnTo>
                  <a:lnTo>
                    <a:pt x="25" y="14"/>
                  </a:lnTo>
                  <a:lnTo>
                    <a:pt x="26" y="15"/>
                  </a:lnTo>
                  <a:lnTo>
                    <a:pt x="27" y="15"/>
                  </a:lnTo>
                  <a:lnTo>
                    <a:pt x="27" y="15"/>
                  </a:lnTo>
                  <a:lnTo>
                    <a:pt x="33" y="13"/>
                  </a:lnTo>
                  <a:lnTo>
                    <a:pt x="38" y="12"/>
                  </a:lnTo>
                  <a:lnTo>
                    <a:pt x="40" y="12"/>
                  </a:lnTo>
                  <a:lnTo>
                    <a:pt x="40" y="12"/>
                  </a:lnTo>
                  <a:lnTo>
                    <a:pt x="40" y="11"/>
                  </a:lnTo>
                  <a:lnTo>
                    <a:pt x="40" y="11"/>
                  </a:lnTo>
                  <a:lnTo>
                    <a:pt x="40" y="11"/>
                  </a:lnTo>
                  <a:lnTo>
                    <a:pt x="39" y="10"/>
                  </a:lnTo>
                  <a:lnTo>
                    <a:pt x="38" y="10"/>
                  </a:lnTo>
                  <a:lnTo>
                    <a:pt x="38" y="9"/>
                  </a:lnTo>
                  <a:lnTo>
                    <a:pt x="38" y="9"/>
                  </a:lnTo>
                  <a:lnTo>
                    <a:pt x="38" y="9"/>
                  </a:lnTo>
                  <a:lnTo>
                    <a:pt x="41" y="9"/>
                  </a:lnTo>
                  <a:lnTo>
                    <a:pt x="42" y="9"/>
                  </a:lnTo>
                  <a:lnTo>
                    <a:pt x="43" y="9"/>
                  </a:lnTo>
                  <a:lnTo>
                    <a:pt x="43" y="8"/>
                  </a:lnTo>
                  <a:lnTo>
                    <a:pt x="45" y="7"/>
                  </a:lnTo>
                  <a:lnTo>
                    <a:pt x="46" y="7"/>
                  </a:lnTo>
                  <a:lnTo>
                    <a:pt x="47" y="7"/>
                  </a:lnTo>
                  <a:lnTo>
                    <a:pt x="48" y="7"/>
                  </a:lnTo>
                  <a:lnTo>
                    <a:pt x="51" y="6"/>
                  </a:lnTo>
                  <a:lnTo>
                    <a:pt x="51" y="6"/>
                  </a:lnTo>
                  <a:lnTo>
                    <a:pt x="52" y="6"/>
                  </a:lnTo>
                  <a:lnTo>
                    <a:pt x="52" y="6"/>
                  </a:lnTo>
                  <a:lnTo>
                    <a:pt x="53" y="7"/>
                  </a:lnTo>
                  <a:lnTo>
                    <a:pt x="53" y="7"/>
                  </a:lnTo>
                  <a:lnTo>
                    <a:pt x="54" y="7"/>
                  </a:lnTo>
                  <a:lnTo>
                    <a:pt x="55" y="7"/>
                  </a:lnTo>
                  <a:lnTo>
                    <a:pt x="55" y="7"/>
                  </a:lnTo>
                  <a:lnTo>
                    <a:pt x="56" y="8"/>
                  </a:lnTo>
                  <a:lnTo>
                    <a:pt x="58" y="7"/>
                  </a:lnTo>
                  <a:lnTo>
                    <a:pt x="59" y="7"/>
                  </a:lnTo>
                  <a:lnTo>
                    <a:pt x="60" y="7"/>
                  </a:lnTo>
                  <a:lnTo>
                    <a:pt x="63" y="6"/>
                  </a:lnTo>
                  <a:lnTo>
                    <a:pt x="63" y="6"/>
                  </a:lnTo>
                  <a:lnTo>
                    <a:pt x="63" y="5"/>
                  </a:lnTo>
                  <a:lnTo>
                    <a:pt x="63" y="5"/>
                  </a:lnTo>
                  <a:lnTo>
                    <a:pt x="63" y="5"/>
                  </a:lnTo>
                  <a:lnTo>
                    <a:pt x="64" y="4"/>
                  </a:lnTo>
                  <a:lnTo>
                    <a:pt x="65" y="4"/>
                  </a:lnTo>
                  <a:lnTo>
                    <a:pt x="65" y="4"/>
                  </a:lnTo>
                  <a:lnTo>
                    <a:pt x="63" y="3"/>
                  </a:lnTo>
                  <a:lnTo>
                    <a:pt x="63" y="3"/>
                  </a:lnTo>
                  <a:lnTo>
                    <a:pt x="64" y="3"/>
                  </a:lnTo>
                  <a:lnTo>
                    <a:pt x="66" y="3"/>
                  </a:lnTo>
                  <a:lnTo>
                    <a:pt x="65" y="2"/>
                  </a:lnTo>
                  <a:lnTo>
                    <a:pt x="65" y="2"/>
                  </a:lnTo>
                  <a:lnTo>
                    <a:pt x="65" y="2"/>
                  </a:lnTo>
                  <a:lnTo>
                    <a:pt x="68" y="2"/>
                  </a:lnTo>
                  <a:lnTo>
                    <a:pt x="67" y="1"/>
                  </a:lnTo>
                  <a:lnTo>
                    <a:pt x="68" y="0"/>
                  </a:lnTo>
                  <a:lnTo>
                    <a:pt x="69" y="0"/>
                  </a:lnTo>
                  <a:lnTo>
                    <a:pt x="70" y="0"/>
                  </a:lnTo>
                  <a:lnTo>
                    <a:pt x="70" y="0"/>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49" name="Freeform 1624">
              <a:extLst/>
            </p:cNvPr>
            <p:cNvSpPr>
              <a:spLocks/>
            </p:cNvSpPr>
            <p:nvPr/>
          </p:nvSpPr>
          <p:spPr bwMode="auto">
            <a:xfrm>
              <a:off x="528747" y="2862834"/>
              <a:ext cx="2235216" cy="1596581"/>
            </a:xfrm>
            <a:custGeom>
              <a:avLst/>
              <a:gdLst/>
              <a:ahLst/>
              <a:cxnLst>
                <a:cxn ang="0">
                  <a:pos x="70" y="2"/>
                </a:cxn>
                <a:cxn ang="0">
                  <a:pos x="74" y="6"/>
                </a:cxn>
                <a:cxn ang="0">
                  <a:pos x="79" y="3"/>
                </a:cxn>
                <a:cxn ang="0">
                  <a:pos x="89" y="2"/>
                </a:cxn>
                <a:cxn ang="0">
                  <a:pos x="95" y="6"/>
                </a:cxn>
                <a:cxn ang="0">
                  <a:pos x="98" y="8"/>
                </a:cxn>
                <a:cxn ang="0">
                  <a:pos x="105" y="11"/>
                </a:cxn>
                <a:cxn ang="0">
                  <a:pos x="115" y="13"/>
                </a:cxn>
                <a:cxn ang="0">
                  <a:pos x="123" y="10"/>
                </a:cxn>
                <a:cxn ang="0">
                  <a:pos x="137" y="9"/>
                </a:cxn>
                <a:cxn ang="0">
                  <a:pos x="141" y="14"/>
                </a:cxn>
                <a:cxn ang="0">
                  <a:pos x="140" y="19"/>
                </a:cxn>
                <a:cxn ang="0">
                  <a:pos x="147" y="20"/>
                </a:cxn>
                <a:cxn ang="0">
                  <a:pos x="148" y="22"/>
                </a:cxn>
                <a:cxn ang="0">
                  <a:pos x="150" y="27"/>
                </a:cxn>
                <a:cxn ang="0">
                  <a:pos x="151" y="32"/>
                </a:cxn>
                <a:cxn ang="0">
                  <a:pos x="143" y="32"/>
                </a:cxn>
                <a:cxn ang="0">
                  <a:pos x="139" y="38"/>
                </a:cxn>
                <a:cxn ang="0">
                  <a:pos x="139" y="42"/>
                </a:cxn>
                <a:cxn ang="0">
                  <a:pos x="134" y="45"/>
                </a:cxn>
                <a:cxn ang="0">
                  <a:pos x="131" y="48"/>
                </a:cxn>
                <a:cxn ang="0">
                  <a:pos x="126" y="52"/>
                </a:cxn>
                <a:cxn ang="0">
                  <a:pos x="123" y="56"/>
                </a:cxn>
                <a:cxn ang="0">
                  <a:pos x="121" y="61"/>
                </a:cxn>
                <a:cxn ang="0">
                  <a:pos x="115" y="68"/>
                </a:cxn>
                <a:cxn ang="0">
                  <a:pos x="109" y="68"/>
                </a:cxn>
                <a:cxn ang="0">
                  <a:pos x="108" y="74"/>
                </a:cxn>
                <a:cxn ang="0">
                  <a:pos x="112" y="79"/>
                </a:cxn>
                <a:cxn ang="0">
                  <a:pos x="107" y="81"/>
                </a:cxn>
                <a:cxn ang="0">
                  <a:pos x="100" y="85"/>
                </a:cxn>
                <a:cxn ang="0">
                  <a:pos x="91" y="85"/>
                </a:cxn>
                <a:cxn ang="0">
                  <a:pos x="87" y="79"/>
                </a:cxn>
                <a:cxn ang="0">
                  <a:pos x="79" y="74"/>
                </a:cxn>
                <a:cxn ang="0">
                  <a:pos x="73" y="72"/>
                </a:cxn>
                <a:cxn ang="0">
                  <a:pos x="72" y="69"/>
                </a:cxn>
                <a:cxn ang="0">
                  <a:pos x="75" y="68"/>
                </a:cxn>
                <a:cxn ang="0">
                  <a:pos x="81" y="63"/>
                </a:cxn>
                <a:cxn ang="0">
                  <a:pos x="79" y="59"/>
                </a:cxn>
                <a:cxn ang="0">
                  <a:pos x="70" y="60"/>
                </a:cxn>
                <a:cxn ang="0">
                  <a:pos x="63" y="61"/>
                </a:cxn>
                <a:cxn ang="0">
                  <a:pos x="57" y="57"/>
                </a:cxn>
                <a:cxn ang="0">
                  <a:pos x="49" y="54"/>
                </a:cxn>
                <a:cxn ang="0">
                  <a:pos x="38" y="52"/>
                </a:cxn>
                <a:cxn ang="0">
                  <a:pos x="28" y="52"/>
                </a:cxn>
                <a:cxn ang="0">
                  <a:pos x="24" y="44"/>
                </a:cxn>
                <a:cxn ang="0">
                  <a:pos x="19" y="42"/>
                </a:cxn>
                <a:cxn ang="0">
                  <a:pos x="15" y="41"/>
                </a:cxn>
                <a:cxn ang="0">
                  <a:pos x="9" y="40"/>
                </a:cxn>
                <a:cxn ang="0">
                  <a:pos x="9" y="47"/>
                </a:cxn>
                <a:cxn ang="0">
                  <a:pos x="0" y="47"/>
                </a:cxn>
                <a:cxn ang="0">
                  <a:pos x="6" y="41"/>
                </a:cxn>
                <a:cxn ang="0">
                  <a:pos x="9" y="35"/>
                </a:cxn>
                <a:cxn ang="0">
                  <a:pos x="10" y="29"/>
                </a:cxn>
                <a:cxn ang="0">
                  <a:pos x="8" y="22"/>
                </a:cxn>
                <a:cxn ang="0">
                  <a:pos x="15" y="19"/>
                </a:cxn>
                <a:cxn ang="0">
                  <a:pos x="24" y="19"/>
                </a:cxn>
                <a:cxn ang="0">
                  <a:pos x="28" y="15"/>
                </a:cxn>
                <a:cxn ang="0">
                  <a:pos x="40" y="18"/>
                </a:cxn>
                <a:cxn ang="0">
                  <a:pos x="46" y="14"/>
                </a:cxn>
                <a:cxn ang="0">
                  <a:pos x="52" y="8"/>
                </a:cxn>
                <a:cxn ang="0">
                  <a:pos x="55" y="4"/>
                </a:cxn>
                <a:cxn ang="0">
                  <a:pos x="59" y="1"/>
                </a:cxn>
              </a:cxnLst>
              <a:rect l="0" t="0" r="r" b="b"/>
              <a:pathLst>
                <a:path w="153" h="87">
                  <a:moveTo>
                    <a:pt x="61" y="0"/>
                  </a:moveTo>
                  <a:lnTo>
                    <a:pt x="61" y="0"/>
                  </a:lnTo>
                  <a:lnTo>
                    <a:pt x="61" y="0"/>
                  </a:lnTo>
                  <a:lnTo>
                    <a:pt x="62" y="0"/>
                  </a:lnTo>
                  <a:lnTo>
                    <a:pt x="63" y="0"/>
                  </a:lnTo>
                  <a:lnTo>
                    <a:pt x="63" y="1"/>
                  </a:lnTo>
                  <a:lnTo>
                    <a:pt x="64" y="1"/>
                  </a:lnTo>
                  <a:lnTo>
                    <a:pt x="65" y="1"/>
                  </a:lnTo>
                  <a:lnTo>
                    <a:pt x="65" y="2"/>
                  </a:lnTo>
                  <a:lnTo>
                    <a:pt x="67" y="2"/>
                  </a:lnTo>
                  <a:lnTo>
                    <a:pt x="68" y="2"/>
                  </a:lnTo>
                  <a:lnTo>
                    <a:pt x="68" y="2"/>
                  </a:lnTo>
                  <a:lnTo>
                    <a:pt x="69" y="2"/>
                  </a:lnTo>
                  <a:lnTo>
                    <a:pt x="70" y="2"/>
                  </a:lnTo>
                  <a:lnTo>
                    <a:pt x="69" y="4"/>
                  </a:lnTo>
                  <a:lnTo>
                    <a:pt x="69" y="4"/>
                  </a:lnTo>
                  <a:lnTo>
                    <a:pt x="69" y="5"/>
                  </a:lnTo>
                  <a:lnTo>
                    <a:pt x="69" y="5"/>
                  </a:lnTo>
                  <a:lnTo>
                    <a:pt x="70" y="5"/>
                  </a:lnTo>
                  <a:lnTo>
                    <a:pt x="70" y="5"/>
                  </a:lnTo>
                  <a:lnTo>
                    <a:pt x="70" y="4"/>
                  </a:lnTo>
                  <a:lnTo>
                    <a:pt x="71" y="4"/>
                  </a:lnTo>
                  <a:lnTo>
                    <a:pt x="71" y="4"/>
                  </a:lnTo>
                  <a:lnTo>
                    <a:pt x="72" y="4"/>
                  </a:lnTo>
                  <a:lnTo>
                    <a:pt x="72" y="5"/>
                  </a:lnTo>
                  <a:lnTo>
                    <a:pt x="72" y="5"/>
                  </a:lnTo>
                  <a:lnTo>
                    <a:pt x="73" y="6"/>
                  </a:lnTo>
                  <a:lnTo>
                    <a:pt x="74" y="6"/>
                  </a:lnTo>
                  <a:lnTo>
                    <a:pt x="74" y="7"/>
                  </a:lnTo>
                  <a:lnTo>
                    <a:pt x="75" y="7"/>
                  </a:lnTo>
                  <a:lnTo>
                    <a:pt x="74" y="6"/>
                  </a:lnTo>
                  <a:lnTo>
                    <a:pt x="75" y="6"/>
                  </a:lnTo>
                  <a:lnTo>
                    <a:pt x="76" y="6"/>
                  </a:lnTo>
                  <a:lnTo>
                    <a:pt x="76" y="5"/>
                  </a:lnTo>
                  <a:lnTo>
                    <a:pt x="76" y="5"/>
                  </a:lnTo>
                  <a:lnTo>
                    <a:pt x="79" y="5"/>
                  </a:lnTo>
                  <a:lnTo>
                    <a:pt x="79" y="5"/>
                  </a:lnTo>
                  <a:lnTo>
                    <a:pt x="79" y="4"/>
                  </a:lnTo>
                  <a:lnTo>
                    <a:pt x="80" y="4"/>
                  </a:lnTo>
                  <a:lnTo>
                    <a:pt x="79" y="3"/>
                  </a:lnTo>
                  <a:lnTo>
                    <a:pt x="79" y="3"/>
                  </a:lnTo>
                  <a:lnTo>
                    <a:pt x="79" y="3"/>
                  </a:lnTo>
                  <a:lnTo>
                    <a:pt x="80" y="2"/>
                  </a:lnTo>
                  <a:lnTo>
                    <a:pt x="80" y="2"/>
                  </a:lnTo>
                  <a:lnTo>
                    <a:pt x="80" y="2"/>
                  </a:lnTo>
                  <a:lnTo>
                    <a:pt x="80" y="2"/>
                  </a:lnTo>
                  <a:lnTo>
                    <a:pt x="81" y="2"/>
                  </a:lnTo>
                  <a:lnTo>
                    <a:pt x="82" y="1"/>
                  </a:lnTo>
                  <a:lnTo>
                    <a:pt x="82" y="1"/>
                  </a:lnTo>
                  <a:lnTo>
                    <a:pt x="82" y="1"/>
                  </a:lnTo>
                  <a:lnTo>
                    <a:pt x="84" y="1"/>
                  </a:lnTo>
                  <a:lnTo>
                    <a:pt x="86" y="1"/>
                  </a:lnTo>
                  <a:lnTo>
                    <a:pt x="89" y="1"/>
                  </a:lnTo>
                  <a:lnTo>
                    <a:pt x="89" y="1"/>
                  </a:lnTo>
                  <a:lnTo>
                    <a:pt x="88" y="2"/>
                  </a:lnTo>
                  <a:lnTo>
                    <a:pt x="89" y="2"/>
                  </a:lnTo>
                  <a:lnTo>
                    <a:pt x="90" y="2"/>
                  </a:lnTo>
                  <a:lnTo>
                    <a:pt x="90" y="2"/>
                  </a:lnTo>
                  <a:lnTo>
                    <a:pt x="91" y="2"/>
                  </a:lnTo>
                  <a:lnTo>
                    <a:pt x="91" y="3"/>
                  </a:lnTo>
                  <a:lnTo>
                    <a:pt x="91" y="3"/>
                  </a:lnTo>
                  <a:lnTo>
                    <a:pt x="92" y="3"/>
                  </a:lnTo>
                  <a:lnTo>
                    <a:pt x="93" y="3"/>
                  </a:lnTo>
                  <a:lnTo>
                    <a:pt x="94" y="3"/>
                  </a:lnTo>
                  <a:lnTo>
                    <a:pt x="94" y="3"/>
                  </a:lnTo>
                  <a:lnTo>
                    <a:pt x="94" y="4"/>
                  </a:lnTo>
                  <a:lnTo>
                    <a:pt x="95" y="4"/>
                  </a:lnTo>
                  <a:lnTo>
                    <a:pt x="96" y="5"/>
                  </a:lnTo>
                  <a:lnTo>
                    <a:pt x="96" y="5"/>
                  </a:lnTo>
                  <a:lnTo>
                    <a:pt x="95" y="6"/>
                  </a:lnTo>
                  <a:lnTo>
                    <a:pt x="95" y="5"/>
                  </a:lnTo>
                  <a:lnTo>
                    <a:pt x="95" y="5"/>
                  </a:lnTo>
                  <a:lnTo>
                    <a:pt x="94" y="6"/>
                  </a:lnTo>
                  <a:lnTo>
                    <a:pt x="95" y="6"/>
                  </a:lnTo>
                  <a:lnTo>
                    <a:pt x="94" y="6"/>
                  </a:lnTo>
                  <a:lnTo>
                    <a:pt x="94" y="6"/>
                  </a:lnTo>
                  <a:lnTo>
                    <a:pt x="94" y="7"/>
                  </a:lnTo>
                  <a:lnTo>
                    <a:pt x="94" y="7"/>
                  </a:lnTo>
                  <a:lnTo>
                    <a:pt x="94" y="7"/>
                  </a:lnTo>
                  <a:lnTo>
                    <a:pt x="96" y="7"/>
                  </a:lnTo>
                  <a:lnTo>
                    <a:pt x="96" y="8"/>
                  </a:lnTo>
                  <a:lnTo>
                    <a:pt x="98" y="8"/>
                  </a:lnTo>
                  <a:lnTo>
                    <a:pt x="98" y="8"/>
                  </a:lnTo>
                  <a:lnTo>
                    <a:pt x="98" y="8"/>
                  </a:lnTo>
                  <a:lnTo>
                    <a:pt x="98" y="8"/>
                  </a:lnTo>
                  <a:lnTo>
                    <a:pt x="100" y="8"/>
                  </a:lnTo>
                  <a:lnTo>
                    <a:pt x="101" y="8"/>
                  </a:lnTo>
                  <a:lnTo>
                    <a:pt x="101" y="9"/>
                  </a:lnTo>
                  <a:lnTo>
                    <a:pt x="100" y="9"/>
                  </a:lnTo>
                  <a:lnTo>
                    <a:pt x="100" y="10"/>
                  </a:lnTo>
                  <a:lnTo>
                    <a:pt x="102" y="10"/>
                  </a:lnTo>
                  <a:lnTo>
                    <a:pt x="102" y="10"/>
                  </a:lnTo>
                  <a:lnTo>
                    <a:pt x="102" y="10"/>
                  </a:lnTo>
                  <a:lnTo>
                    <a:pt x="101" y="11"/>
                  </a:lnTo>
                  <a:lnTo>
                    <a:pt x="102" y="11"/>
                  </a:lnTo>
                  <a:lnTo>
                    <a:pt x="103" y="12"/>
                  </a:lnTo>
                  <a:lnTo>
                    <a:pt x="103" y="12"/>
                  </a:lnTo>
                  <a:lnTo>
                    <a:pt x="105" y="11"/>
                  </a:lnTo>
                  <a:lnTo>
                    <a:pt x="106" y="11"/>
                  </a:lnTo>
                  <a:lnTo>
                    <a:pt x="107" y="12"/>
                  </a:lnTo>
                  <a:lnTo>
                    <a:pt x="108" y="12"/>
                  </a:lnTo>
                  <a:lnTo>
                    <a:pt x="108" y="13"/>
                  </a:lnTo>
                  <a:lnTo>
                    <a:pt x="110" y="13"/>
                  </a:lnTo>
                  <a:lnTo>
                    <a:pt x="110" y="13"/>
                  </a:lnTo>
                  <a:lnTo>
                    <a:pt x="110" y="13"/>
                  </a:lnTo>
                  <a:lnTo>
                    <a:pt x="111" y="13"/>
                  </a:lnTo>
                  <a:lnTo>
                    <a:pt x="112" y="13"/>
                  </a:lnTo>
                  <a:lnTo>
                    <a:pt x="112" y="13"/>
                  </a:lnTo>
                  <a:lnTo>
                    <a:pt x="113" y="13"/>
                  </a:lnTo>
                  <a:lnTo>
                    <a:pt x="113" y="13"/>
                  </a:lnTo>
                  <a:lnTo>
                    <a:pt x="114" y="13"/>
                  </a:lnTo>
                  <a:lnTo>
                    <a:pt x="115" y="13"/>
                  </a:lnTo>
                  <a:lnTo>
                    <a:pt x="115" y="13"/>
                  </a:lnTo>
                  <a:lnTo>
                    <a:pt x="116" y="13"/>
                  </a:lnTo>
                  <a:lnTo>
                    <a:pt x="116" y="13"/>
                  </a:lnTo>
                  <a:lnTo>
                    <a:pt x="115" y="12"/>
                  </a:lnTo>
                  <a:lnTo>
                    <a:pt x="118" y="12"/>
                  </a:lnTo>
                  <a:lnTo>
                    <a:pt x="119" y="12"/>
                  </a:lnTo>
                  <a:lnTo>
                    <a:pt x="121" y="12"/>
                  </a:lnTo>
                  <a:lnTo>
                    <a:pt x="122" y="12"/>
                  </a:lnTo>
                  <a:lnTo>
                    <a:pt x="122" y="12"/>
                  </a:lnTo>
                  <a:lnTo>
                    <a:pt x="123" y="12"/>
                  </a:lnTo>
                  <a:lnTo>
                    <a:pt x="123" y="12"/>
                  </a:lnTo>
                  <a:lnTo>
                    <a:pt x="123" y="11"/>
                  </a:lnTo>
                  <a:lnTo>
                    <a:pt x="123" y="11"/>
                  </a:lnTo>
                  <a:lnTo>
                    <a:pt x="123" y="10"/>
                  </a:lnTo>
                  <a:lnTo>
                    <a:pt x="123" y="10"/>
                  </a:lnTo>
                  <a:lnTo>
                    <a:pt x="123" y="10"/>
                  </a:lnTo>
                  <a:lnTo>
                    <a:pt x="123" y="9"/>
                  </a:lnTo>
                  <a:lnTo>
                    <a:pt x="124" y="8"/>
                  </a:lnTo>
                  <a:lnTo>
                    <a:pt x="125" y="8"/>
                  </a:lnTo>
                  <a:lnTo>
                    <a:pt x="125" y="8"/>
                  </a:lnTo>
                  <a:lnTo>
                    <a:pt x="129" y="8"/>
                  </a:lnTo>
                  <a:lnTo>
                    <a:pt x="132" y="8"/>
                  </a:lnTo>
                  <a:lnTo>
                    <a:pt x="134" y="9"/>
                  </a:lnTo>
                  <a:lnTo>
                    <a:pt x="135" y="9"/>
                  </a:lnTo>
                  <a:lnTo>
                    <a:pt x="136" y="9"/>
                  </a:lnTo>
                  <a:lnTo>
                    <a:pt x="137" y="9"/>
                  </a:lnTo>
                  <a:lnTo>
                    <a:pt x="137" y="9"/>
                  </a:lnTo>
                  <a:lnTo>
                    <a:pt x="137" y="9"/>
                  </a:lnTo>
                  <a:lnTo>
                    <a:pt x="138" y="9"/>
                  </a:lnTo>
                  <a:lnTo>
                    <a:pt x="138" y="10"/>
                  </a:lnTo>
                  <a:lnTo>
                    <a:pt x="139" y="10"/>
                  </a:lnTo>
                  <a:lnTo>
                    <a:pt x="139" y="10"/>
                  </a:lnTo>
                  <a:lnTo>
                    <a:pt x="139" y="11"/>
                  </a:lnTo>
                  <a:lnTo>
                    <a:pt x="141" y="11"/>
                  </a:lnTo>
                  <a:lnTo>
                    <a:pt x="141" y="11"/>
                  </a:lnTo>
                  <a:lnTo>
                    <a:pt x="141" y="12"/>
                  </a:lnTo>
                  <a:lnTo>
                    <a:pt x="141" y="12"/>
                  </a:lnTo>
                  <a:lnTo>
                    <a:pt x="141" y="13"/>
                  </a:lnTo>
                  <a:lnTo>
                    <a:pt x="142" y="13"/>
                  </a:lnTo>
                  <a:lnTo>
                    <a:pt x="142" y="13"/>
                  </a:lnTo>
                  <a:lnTo>
                    <a:pt x="141" y="14"/>
                  </a:lnTo>
                  <a:lnTo>
                    <a:pt x="141" y="14"/>
                  </a:lnTo>
                  <a:lnTo>
                    <a:pt x="140" y="15"/>
                  </a:lnTo>
                  <a:lnTo>
                    <a:pt x="139" y="15"/>
                  </a:lnTo>
                  <a:lnTo>
                    <a:pt x="139" y="15"/>
                  </a:lnTo>
                  <a:lnTo>
                    <a:pt x="138" y="15"/>
                  </a:lnTo>
                  <a:lnTo>
                    <a:pt x="138" y="15"/>
                  </a:lnTo>
                  <a:lnTo>
                    <a:pt x="139" y="16"/>
                  </a:lnTo>
                  <a:lnTo>
                    <a:pt x="139" y="17"/>
                  </a:lnTo>
                  <a:lnTo>
                    <a:pt x="139" y="17"/>
                  </a:lnTo>
                  <a:lnTo>
                    <a:pt x="139" y="18"/>
                  </a:lnTo>
                  <a:lnTo>
                    <a:pt x="140" y="18"/>
                  </a:lnTo>
                  <a:lnTo>
                    <a:pt x="140" y="19"/>
                  </a:lnTo>
                  <a:lnTo>
                    <a:pt x="140" y="19"/>
                  </a:lnTo>
                  <a:lnTo>
                    <a:pt x="140" y="19"/>
                  </a:lnTo>
                  <a:lnTo>
                    <a:pt x="140" y="19"/>
                  </a:lnTo>
                  <a:lnTo>
                    <a:pt x="140" y="20"/>
                  </a:lnTo>
                  <a:lnTo>
                    <a:pt x="140" y="20"/>
                  </a:lnTo>
                  <a:lnTo>
                    <a:pt x="141" y="20"/>
                  </a:lnTo>
                  <a:lnTo>
                    <a:pt x="142" y="20"/>
                  </a:lnTo>
                  <a:lnTo>
                    <a:pt x="143" y="20"/>
                  </a:lnTo>
                  <a:lnTo>
                    <a:pt x="144" y="19"/>
                  </a:lnTo>
                  <a:lnTo>
                    <a:pt x="144" y="20"/>
                  </a:lnTo>
                  <a:lnTo>
                    <a:pt x="144" y="19"/>
                  </a:lnTo>
                  <a:lnTo>
                    <a:pt x="145" y="19"/>
                  </a:lnTo>
                  <a:lnTo>
                    <a:pt x="146" y="20"/>
                  </a:lnTo>
                  <a:lnTo>
                    <a:pt x="146" y="20"/>
                  </a:lnTo>
                  <a:lnTo>
                    <a:pt x="146" y="20"/>
                  </a:lnTo>
                  <a:lnTo>
                    <a:pt x="147" y="20"/>
                  </a:lnTo>
                  <a:lnTo>
                    <a:pt x="147" y="20"/>
                  </a:lnTo>
                  <a:lnTo>
                    <a:pt x="147" y="20"/>
                  </a:lnTo>
                  <a:lnTo>
                    <a:pt x="148" y="21"/>
                  </a:lnTo>
                  <a:lnTo>
                    <a:pt x="149" y="20"/>
                  </a:lnTo>
                  <a:lnTo>
                    <a:pt x="149" y="20"/>
                  </a:lnTo>
                  <a:lnTo>
                    <a:pt x="149" y="20"/>
                  </a:lnTo>
                  <a:lnTo>
                    <a:pt x="149" y="19"/>
                  </a:lnTo>
                  <a:lnTo>
                    <a:pt x="150" y="20"/>
                  </a:lnTo>
                  <a:lnTo>
                    <a:pt x="150" y="20"/>
                  </a:lnTo>
                  <a:lnTo>
                    <a:pt x="151" y="20"/>
                  </a:lnTo>
                  <a:lnTo>
                    <a:pt x="151" y="20"/>
                  </a:lnTo>
                  <a:lnTo>
                    <a:pt x="151" y="21"/>
                  </a:lnTo>
                  <a:lnTo>
                    <a:pt x="150" y="21"/>
                  </a:lnTo>
                  <a:lnTo>
                    <a:pt x="149" y="21"/>
                  </a:lnTo>
                  <a:lnTo>
                    <a:pt x="148" y="22"/>
                  </a:lnTo>
                  <a:lnTo>
                    <a:pt x="148" y="22"/>
                  </a:lnTo>
                  <a:lnTo>
                    <a:pt x="149" y="23"/>
                  </a:lnTo>
                  <a:lnTo>
                    <a:pt x="149" y="23"/>
                  </a:lnTo>
                  <a:lnTo>
                    <a:pt x="150" y="23"/>
                  </a:lnTo>
                  <a:lnTo>
                    <a:pt x="150" y="23"/>
                  </a:lnTo>
                  <a:lnTo>
                    <a:pt x="150" y="24"/>
                  </a:lnTo>
                  <a:lnTo>
                    <a:pt x="150" y="24"/>
                  </a:lnTo>
                  <a:lnTo>
                    <a:pt x="151" y="25"/>
                  </a:lnTo>
                  <a:lnTo>
                    <a:pt x="151" y="25"/>
                  </a:lnTo>
                  <a:lnTo>
                    <a:pt x="151" y="25"/>
                  </a:lnTo>
                  <a:lnTo>
                    <a:pt x="151" y="25"/>
                  </a:lnTo>
                  <a:lnTo>
                    <a:pt x="151" y="26"/>
                  </a:lnTo>
                  <a:lnTo>
                    <a:pt x="151" y="26"/>
                  </a:lnTo>
                  <a:lnTo>
                    <a:pt x="150" y="27"/>
                  </a:lnTo>
                  <a:lnTo>
                    <a:pt x="151" y="27"/>
                  </a:lnTo>
                  <a:lnTo>
                    <a:pt x="150" y="28"/>
                  </a:lnTo>
                  <a:lnTo>
                    <a:pt x="150" y="29"/>
                  </a:lnTo>
                  <a:lnTo>
                    <a:pt x="151" y="29"/>
                  </a:lnTo>
                  <a:lnTo>
                    <a:pt x="151" y="29"/>
                  </a:lnTo>
                  <a:lnTo>
                    <a:pt x="151" y="30"/>
                  </a:lnTo>
                  <a:lnTo>
                    <a:pt x="151" y="30"/>
                  </a:lnTo>
                  <a:lnTo>
                    <a:pt x="151" y="31"/>
                  </a:lnTo>
                  <a:lnTo>
                    <a:pt x="152" y="31"/>
                  </a:lnTo>
                  <a:lnTo>
                    <a:pt x="153" y="31"/>
                  </a:lnTo>
                  <a:lnTo>
                    <a:pt x="153" y="31"/>
                  </a:lnTo>
                  <a:lnTo>
                    <a:pt x="152" y="32"/>
                  </a:lnTo>
                  <a:lnTo>
                    <a:pt x="151" y="32"/>
                  </a:lnTo>
                  <a:lnTo>
                    <a:pt x="151" y="32"/>
                  </a:lnTo>
                  <a:lnTo>
                    <a:pt x="150" y="32"/>
                  </a:lnTo>
                  <a:lnTo>
                    <a:pt x="148" y="32"/>
                  </a:lnTo>
                  <a:lnTo>
                    <a:pt x="148" y="33"/>
                  </a:lnTo>
                  <a:lnTo>
                    <a:pt x="147" y="33"/>
                  </a:lnTo>
                  <a:lnTo>
                    <a:pt x="146" y="33"/>
                  </a:lnTo>
                  <a:lnTo>
                    <a:pt x="146" y="33"/>
                  </a:lnTo>
                  <a:lnTo>
                    <a:pt x="145" y="32"/>
                  </a:lnTo>
                  <a:lnTo>
                    <a:pt x="145" y="32"/>
                  </a:lnTo>
                  <a:lnTo>
                    <a:pt x="144" y="32"/>
                  </a:lnTo>
                  <a:lnTo>
                    <a:pt x="144" y="32"/>
                  </a:lnTo>
                  <a:lnTo>
                    <a:pt x="144" y="31"/>
                  </a:lnTo>
                  <a:lnTo>
                    <a:pt x="143" y="31"/>
                  </a:lnTo>
                  <a:lnTo>
                    <a:pt x="143" y="31"/>
                  </a:lnTo>
                  <a:lnTo>
                    <a:pt x="143" y="32"/>
                  </a:lnTo>
                  <a:lnTo>
                    <a:pt x="142" y="32"/>
                  </a:lnTo>
                  <a:lnTo>
                    <a:pt x="142" y="33"/>
                  </a:lnTo>
                  <a:lnTo>
                    <a:pt x="141" y="33"/>
                  </a:lnTo>
                  <a:lnTo>
                    <a:pt x="140" y="33"/>
                  </a:lnTo>
                  <a:lnTo>
                    <a:pt x="140" y="34"/>
                  </a:lnTo>
                  <a:lnTo>
                    <a:pt x="141" y="34"/>
                  </a:lnTo>
                  <a:lnTo>
                    <a:pt x="142" y="34"/>
                  </a:lnTo>
                  <a:lnTo>
                    <a:pt x="142" y="35"/>
                  </a:lnTo>
                  <a:lnTo>
                    <a:pt x="141" y="36"/>
                  </a:lnTo>
                  <a:lnTo>
                    <a:pt x="142" y="37"/>
                  </a:lnTo>
                  <a:lnTo>
                    <a:pt x="141" y="38"/>
                  </a:lnTo>
                  <a:lnTo>
                    <a:pt x="139" y="38"/>
                  </a:lnTo>
                  <a:lnTo>
                    <a:pt x="139" y="38"/>
                  </a:lnTo>
                  <a:lnTo>
                    <a:pt x="139" y="38"/>
                  </a:lnTo>
                  <a:lnTo>
                    <a:pt x="139" y="38"/>
                  </a:lnTo>
                  <a:lnTo>
                    <a:pt x="139" y="38"/>
                  </a:lnTo>
                  <a:lnTo>
                    <a:pt x="139" y="39"/>
                  </a:lnTo>
                  <a:lnTo>
                    <a:pt x="139" y="39"/>
                  </a:lnTo>
                  <a:lnTo>
                    <a:pt x="139" y="40"/>
                  </a:lnTo>
                  <a:lnTo>
                    <a:pt x="138" y="40"/>
                  </a:lnTo>
                  <a:lnTo>
                    <a:pt x="139" y="41"/>
                  </a:lnTo>
                  <a:lnTo>
                    <a:pt x="139" y="41"/>
                  </a:lnTo>
                  <a:lnTo>
                    <a:pt x="140" y="41"/>
                  </a:lnTo>
                  <a:lnTo>
                    <a:pt x="140" y="41"/>
                  </a:lnTo>
                  <a:lnTo>
                    <a:pt x="140" y="41"/>
                  </a:lnTo>
                  <a:lnTo>
                    <a:pt x="140" y="42"/>
                  </a:lnTo>
                  <a:lnTo>
                    <a:pt x="140" y="42"/>
                  </a:lnTo>
                  <a:lnTo>
                    <a:pt x="139" y="42"/>
                  </a:lnTo>
                  <a:lnTo>
                    <a:pt x="138" y="42"/>
                  </a:lnTo>
                  <a:lnTo>
                    <a:pt x="138" y="41"/>
                  </a:lnTo>
                  <a:lnTo>
                    <a:pt x="137" y="42"/>
                  </a:lnTo>
                  <a:lnTo>
                    <a:pt x="138" y="42"/>
                  </a:lnTo>
                  <a:lnTo>
                    <a:pt x="138" y="42"/>
                  </a:lnTo>
                  <a:lnTo>
                    <a:pt x="138" y="43"/>
                  </a:lnTo>
                  <a:lnTo>
                    <a:pt x="138" y="43"/>
                  </a:lnTo>
                  <a:lnTo>
                    <a:pt x="138" y="42"/>
                  </a:lnTo>
                  <a:lnTo>
                    <a:pt x="136" y="43"/>
                  </a:lnTo>
                  <a:lnTo>
                    <a:pt x="136" y="42"/>
                  </a:lnTo>
                  <a:lnTo>
                    <a:pt x="134" y="43"/>
                  </a:lnTo>
                  <a:lnTo>
                    <a:pt x="134" y="44"/>
                  </a:lnTo>
                  <a:lnTo>
                    <a:pt x="135" y="44"/>
                  </a:lnTo>
                  <a:lnTo>
                    <a:pt x="134" y="45"/>
                  </a:lnTo>
                  <a:lnTo>
                    <a:pt x="134" y="46"/>
                  </a:lnTo>
                  <a:lnTo>
                    <a:pt x="133" y="46"/>
                  </a:lnTo>
                  <a:lnTo>
                    <a:pt x="133" y="45"/>
                  </a:lnTo>
                  <a:lnTo>
                    <a:pt x="131" y="45"/>
                  </a:lnTo>
                  <a:lnTo>
                    <a:pt x="131" y="45"/>
                  </a:lnTo>
                  <a:lnTo>
                    <a:pt x="131" y="45"/>
                  </a:lnTo>
                  <a:lnTo>
                    <a:pt x="131" y="45"/>
                  </a:lnTo>
                  <a:lnTo>
                    <a:pt x="131" y="46"/>
                  </a:lnTo>
                  <a:lnTo>
                    <a:pt x="130" y="46"/>
                  </a:lnTo>
                  <a:lnTo>
                    <a:pt x="132" y="47"/>
                  </a:lnTo>
                  <a:lnTo>
                    <a:pt x="132" y="47"/>
                  </a:lnTo>
                  <a:lnTo>
                    <a:pt x="132" y="47"/>
                  </a:lnTo>
                  <a:lnTo>
                    <a:pt x="132" y="48"/>
                  </a:lnTo>
                  <a:lnTo>
                    <a:pt x="131" y="48"/>
                  </a:lnTo>
                  <a:lnTo>
                    <a:pt x="130" y="49"/>
                  </a:lnTo>
                  <a:lnTo>
                    <a:pt x="129" y="49"/>
                  </a:lnTo>
                  <a:lnTo>
                    <a:pt x="130" y="50"/>
                  </a:lnTo>
                  <a:lnTo>
                    <a:pt x="128" y="50"/>
                  </a:lnTo>
                  <a:lnTo>
                    <a:pt x="129" y="50"/>
                  </a:lnTo>
                  <a:lnTo>
                    <a:pt x="129" y="51"/>
                  </a:lnTo>
                  <a:lnTo>
                    <a:pt x="130" y="51"/>
                  </a:lnTo>
                  <a:lnTo>
                    <a:pt x="130" y="51"/>
                  </a:lnTo>
                  <a:lnTo>
                    <a:pt x="130" y="52"/>
                  </a:lnTo>
                  <a:lnTo>
                    <a:pt x="130" y="52"/>
                  </a:lnTo>
                  <a:lnTo>
                    <a:pt x="130" y="52"/>
                  </a:lnTo>
                  <a:lnTo>
                    <a:pt x="127" y="52"/>
                  </a:lnTo>
                  <a:lnTo>
                    <a:pt x="127" y="52"/>
                  </a:lnTo>
                  <a:lnTo>
                    <a:pt x="126" y="52"/>
                  </a:lnTo>
                  <a:lnTo>
                    <a:pt x="125" y="53"/>
                  </a:lnTo>
                  <a:lnTo>
                    <a:pt x="126" y="53"/>
                  </a:lnTo>
                  <a:lnTo>
                    <a:pt x="127" y="54"/>
                  </a:lnTo>
                  <a:lnTo>
                    <a:pt x="127" y="54"/>
                  </a:lnTo>
                  <a:lnTo>
                    <a:pt x="128" y="54"/>
                  </a:lnTo>
                  <a:lnTo>
                    <a:pt x="127" y="55"/>
                  </a:lnTo>
                  <a:lnTo>
                    <a:pt x="127" y="54"/>
                  </a:lnTo>
                  <a:lnTo>
                    <a:pt x="126" y="54"/>
                  </a:lnTo>
                  <a:lnTo>
                    <a:pt x="126" y="54"/>
                  </a:lnTo>
                  <a:lnTo>
                    <a:pt x="126" y="55"/>
                  </a:lnTo>
                  <a:lnTo>
                    <a:pt x="125" y="56"/>
                  </a:lnTo>
                  <a:lnTo>
                    <a:pt x="124" y="56"/>
                  </a:lnTo>
                  <a:lnTo>
                    <a:pt x="123" y="56"/>
                  </a:lnTo>
                  <a:lnTo>
                    <a:pt x="123" y="56"/>
                  </a:lnTo>
                  <a:lnTo>
                    <a:pt x="123" y="56"/>
                  </a:lnTo>
                  <a:lnTo>
                    <a:pt x="125" y="57"/>
                  </a:lnTo>
                  <a:lnTo>
                    <a:pt x="125" y="57"/>
                  </a:lnTo>
                  <a:lnTo>
                    <a:pt x="124" y="57"/>
                  </a:lnTo>
                  <a:lnTo>
                    <a:pt x="124" y="58"/>
                  </a:lnTo>
                  <a:lnTo>
                    <a:pt x="124" y="59"/>
                  </a:lnTo>
                  <a:lnTo>
                    <a:pt x="124" y="60"/>
                  </a:lnTo>
                  <a:lnTo>
                    <a:pt x="124" y="60"/>
                  </a:lnTo>
                  <a:lnTo>
                    <a:pt x="125" y="60"/>
                  </a:lnTo>
                  <a:lnTo>
                    <a:pt x="125" y="61"/>
                  </a:lnTo>
                  <a:lnTo>
                    <a:pt x="124" y="61"/>
                  </a:lnTo>
                  <a:lnTo>
                    <a:pt x="124" y="61"/>
                  </a:lnTo>
                  <a:lnTo>
                    <a:pt x="123" y="61"/>
                  </a:lnTo>
                  <a:lnTo>
                    <a:pt x="121" y="61"/>
                  </a:lnTo>
                  <a:lnTo>
                    <a:pt x="118" y="61"/>
                  </a:lnTo>
                  <a:lnTo>
                    <a:pt x="118" y="62"/>
                  </a:lnTo>
                  <a:lnTo>
                    <a:pt x="117" y="63"/>
                  </a:lnTo>
                  <a:lnTo>
                    <a:pt x="117" y="63"/>
                  </a:lnTo>
                  <a:lnTo>
                    <a:pt x="116" y="64"/>
                  </a:lnTo>
                  <a:lnTo>
                    <a:pt x="115" y="65"/>
                  </a:lnTo>
                  <a:lnTo>
                    <a:pt x="115" y="65"/>
                  </a:lnTo>
                  <a:lnTo>
                    <a:pt x="115" y="65"/>
                  </a:lnTo>
                  <a:lnTo>
                    <a:pt x="116" y="66"/>
                  </a:lnTo>
                  <a:lnTo>
                    <a:pt x="116" y="66"/>
                  </a:lnTo>
                  <a:lnTo>
                    <a:pt x="115" y="67"/>
                  </a:lnTo>
                  <a:lnTo>
                    <a:pt x="115" y="67"/>
                  </a:lnTo>
                  <a:lnTo>
                    <a:pt x="115" y="68"/>
                  </a:lnTo>
                  <a:lnTo>
                    <a:pt x="115" y="68"/>
                  </a:lnTo>
                  <a:lnTo>
                    <a:pt x="115" y="69"/>
                  </a:lnTo>
                  <a:lnTo>
                    <a:pt x="113" y="69"/>
                  </a:lnTo>
                  <a:lnTo>
                    <a:pt x="113" y="68"/>
                  </a:lnTo>
                  <a:lnTo>
                    <a:pt x="113" y="68"/>
                  </a:lnTo>
                  <a:lnTo>
                    <a:pt x="113" y="68"/>
                  </a:lnTo>
                  <a:lnTo>
                    <a:pt x="112" y="68"/>
                  </a:lnTo>
                  <a:lnTo>
                    <a:pt x="112" y="68"/>
                  </a:lnTo>
                  <a:lnTo>
                    <a:pt x="111" y="68"/>
                  </a:lnTo>
                  <a:lnTo>
                    <a:pt x="111" y="68"/>
                  </a:lnTo>
                  <a:lnTo>
                    <a:pt x="111" y="68"/>
                  </a:lnTo>
                  <a:lnTo>
                    <a:pt x="111" y="67"/>
                  </a:lnTo>
                  <a:lnTo>
                    <a:pt x="110" y="67"/>
                  </a:lnTo>
                  <a:lnTo>
                    <a:pt x="109" y="68"/>
                  </a:lnTo>
                  <a:lnTo>
                    <a:pt x="109" y="68"/>
                  </a:lnTo>
                  <a:lnTo>
                    <a:pt x="109" y="68"/>
                  </a:lnTo>
                  <a:lnTo>
                    <a:pt x="109" y="69"/>
                  </a:lnTo>
                  <a:lnTo>
                    <a:pt x="107" y="69"/>
                  </a:lnTo>
                  <a:lnTo>
                    <a:pt x="107" y="70"/>
                  </a:lnTo>
                  <a:lnTo>
                    <a:pt x="106" y="70"/>
                  </a:lnTo>
                  <a:lnTo>
                    <a:pt x="106" y="70"/>
                  </a:lnTo>
                  <a:lnTo>
                    <a:pt x="105" y="71"/>
                  </a:lnTo>
                  <a:lnTo>
                    <a:pt x="105" y="71"/>
                  </a:lnTo>
                  <a:lnTo>
                    <a:pt x="105" y="71"/>
                  </a:lnTo>
                  <a:lnTo>
                    <a:pt x="106" y="72"/>
                  </a:lnTo>
                  <a:lnTo>
                    <a:pt x="107" y="72"/>
                  </a:lnTo>
                  <a:lnTo>
                    <a:pt x="108" y="72"/>
                  </a:lnTo>
                  <a:lnTo>
                    <a:pt x="108" y="73"/>
                  </a:lnTo>
                  <a:lnTo>
                    <a:pt x="108" y="74"/>
                  </a:lnTo>
                  <a:lnTo>
                    <a:pt x="108" y="75"/>
                  </a:lnTo>
                  <a:lnTo>
                    <a:pt x="109" y="75"/>
                  </a:lnTo>
                  <a:lnTo>
                    <a:pt x="109" y="75"/>
                  </a:lnTo>
                  <a:lnTo>
                    <a:pt x="109" y="75"/>
                  </a:lnTo>
                  <a:lnTo>
                    <a:pt x="109" y="76"/>
                  </a:lnTo>
                  <a:lnTo>
                    <a:pt x="110" y="76"/>
                  </a:lnTo>
                  <a:lnTo>
                    <a:pt x="110" y="76"/>
                  </a:lnTo>
                  <a:lnTo>
                    <a:pt x="110" y="76"/>
                  </a:lnTo>
                  <a:lnTo>
                    <a:pt x="111" y="77"/>
                  </a:lnTo>
                  <a:lnTo>
                    <a:pt x="112" y="77"/>
                  </a:lnTo>
                  <a:lnTo>
                    <a:pt x="112" y="77"/>
                  </a:lnTo>
                  <a:lnTo>
                    <a:pt x="113" y="78"/>
                  </a:lnTo>
                  <a:lnTo>
                    <a:pt x="113" y="79"/>
                  </a:lnTo>
                  <a:lnTo>
                    <a:pt x="112" y="79"/>
                  </a:lnTo>
                  <a:lnTo>
                    <a:pt x="113" y="80"/>
                  </a:lnTo>
                  <a:lnTo>
                    <a:pt x="113" y="81"/>
                  </a:lnTo>
                  <a:lnTo>
                    <a:pt x="113" y="81"/>
                  </a:lnTo>
                  <a:lnTo>
                    <a:pt x="112" y="81"/>
                  </a:lnTo>
                  <a:lnTo>
                    <a:pt x="112" y="81"/>
                  </a:lnTo>
                  <a:lnTo>
                    <a:pt x="111" y="80"/>
                  </a:lnTo>
                  <a:lnTo>
                    <a:pt x="111" y="80"/>
                  </a:lnTo>
                  <a:lnTo>
                    <a:pt x="111" y="80"/>
                  </a:lnTo>
                  <a:lnTo>
                    <a:pt x="110" y="80"/>
                  </a:lnTo>
                  <a:lnTo>
                    <a:pt x="110" y="81"/>
                  </a:lnTo>
                  <a:lnTo>
                    <a:pt x="110" y="81"/>
                  </a:lnTo>
                  <a:lnTo>
                    <a:pt x="108" y="81"/>
                  </a:lnTo>
                  <a:lnTo>
                    <a:pt x="108" y="81"/>
                  </a:lnTo>
                  <a:lnTo>
                    <a:pt x="107" y="81"/>
                  </a:lnTo>
                  <a:lnTo>
                    <a:pt x="106" y="81"/>
                  </a:lnTo>
                  <a:lnTo>
                    <a:pt x="106" y="82"/>
                  </a:lnTo>
                  <a:lnTo>
                    <a:pt x="105" y="82"/>
                  </a:lnTo>
                  <a:lnTo>
                    <a:pt x="104" y="82"/>
                  </a:lnTo>
                  <a:lnTo>
                    <a:pt x="104" y="82"/>
                  </a:lnTo>
                  <a:lnTo>
                    <a:pt x="104" y="82"/>
                  </a:lnTo>
                  <a:lnTo>
                    <a:pt x="103" y="82"/>
                  </a:lnTo>
                  <a:lnTo>
                    <a:pt x="103" y="83"/>
                  </a:lnTo>
                  <a:lnTo>
                    <a:pt x="102" y="83"/>
                  </a:lnTo>
                  <a:lnTo>
                    <a:pt x="102" y="83"/>
                  </a:lnTo>
                  <a:lnTo>
                    <a:pt x="102" y="84"/>
                  </a:lnTo>
                  <a:lnTo>
                    <a:pt x="101" y="85"/>
                  </a:lnTo>
                  <a:lnTo>
                    <a:pt x="101" y="85"/>
                  </a:lnTo>
                  <a:lnTo>
                    <a:pt x="100" y="85"/>
                  </a:lnTo>
                  <a:lnTo>
                    <a:pt x="99" y="85"/>
                  </a:lnTo>
                  <a:lnTo>
                    <a:pt x="98" y="87"/>
                  </a:lnTo>
                  <a:lnTo>
                    <a:pt x="97" y="87"/>
                  </a:lnTo>
                  <a:lnTo>
                    <a:pt x="96" y="87"/>
                  </a:lnTo>
                  <a:lnTo>
                    <a:pt x="94" y="87"/>
                  </a:lnTo>
                  <a:lnTo>
                    <a:pt x="94" y="87"/>
                  </a:lnTo>
                  <a:lnTo>
                    <a:pt x="93" y="87"/>
                  </a:lnTo>
                  <a:lnTo>
                    <a:pt x="93" y="86"/>
                  </a:lnTo>
                  <a:lnTo>
                    <a:pt x="93" y="86"/>
                  </a:lnTo>
                  <a:lnTo>
                    <a:pt x="92" y="86"/>
                  </a:lnTo>
                  <a:lnTo>
                    <a:pt x="92" y="86"/>
                  </a:lnTo>
                  <a:lnTo>
                    <a:pt x="92" y="86"/>
                  </a:lnTo>
                  <a:lnTo>
                    <a:pt x="91" y="85"/>
                  </a:lnTo>
                  <a:lnTo>
                    <a:pt x="91" y="85"/>
                  </a:lnTo>
                  <a:lnTo>
                    <a:pt x="91" y="85"/>
                  </a:lnTo>
                  <a:lnTo>
                    <a:pt x="90" y="84"/>
                  </a:lnTo>
                  <a:lnTo>
                    <a:pt x="89" y="84"/>
                  </a:lnTo>
                  <a:lnTo>
                    <a:pt x="90" y="83"/>
                  </a:lnTo>
                  <a:lnTo>
                    <a:pt x="89" y="82"/>
                  </a:lnTo>
                  <a:lnTo>
                    <a:pt x="89" y="82"/>
                  </a:lnTo>
                  <a:lnTo>
                    <a:pt x="90" y="82"/>
                  </a:lnTo>
                  <a:lnTo>
                    <a:pt x="89" y="81"/>
                  </a:lnTo>
                  <a:lnTo>
                    <a:pt x="89" y="81"/>
                  </a:lnTo>
                  <a:lnTo>
                    <a:pt x="89" y="81"/>
                  </a:lnTo>
                  <a:lnTo>
                    <a:pt x="88" y="80"/>
                  </a:lnTo>
                  <a:lnTo>
                    <a:pt x="88" y="80"/>
                  </a:lnTo>
                  <a:lnTo>
                    <a:pt x="87" y="80"/>
                  </a:lnTo>
                  <a:lnTo>
                    <a:pt x="87" y="79"/>
                  </a:lnTo>
                  <a:lnTo>
                    <a:pt x="87" y="79"/>
                  </a:lnTo>
                  <a:lnTo>
                    <a:pt x="86" y="79"/>
                  </a:lnTo>
                  <a:lnTo>
                    <a:pt x="86" y="79"/>
                  </a:lnTo>
                  <a:lnTo>
                    <a:pt x="85" y="78"/>
                  </a:lnTo>
                  <a:lnTo>
                    <a:pt x="84" y="77"/>
                  </a:lnTo>
                  <a:lnTo>
                    <a:pt x="83" y="76"/>
                  </a:lnTo>
                  <a:lnTo>
                    <a:pt x="83" y="76"/>
                  </a:lnTo>
                  <a:lnTo>
                    <a:pt x="82" y="76"/>
                  </a:lnTo>
                  <a:lnTo>
                    <a:pt x="82" y="76"/>
                  </a:lnTo>
                  <a:lnTo>
                    <a:pt x="81" y="76"/>
                  </a:lnTo>
                  <a:lnTo>
                    <a:pt x="81" y="76"/>
                  </a:lnTo>
                  <a:lnTo>
                    <a:pt x="80" y="75"/>
                  </a:lnTo>
                  <a:lnTo>
                    <a:pt x="79" y="74"/>
                  </a:lnTo>
                  <a:lnTo>
                    <a:pt x="79" y="74"/>
                  </a:lnTo>
                  <a:lnTo>
                    <a:pt x="80" y="74"/>
                  </a:lnTo>
                  <a:lnTo>
                    <a:pt x="80" y="74"/>
                  </a:lnTo>
                  <a:lnTo>
                    <a:pt x="79" y="73"/>
                  </a:lnTo>
                  <a:lnTo>
                    <a:pt x="78" y="73"/>
                  </a:lnTo>
                  <a:lnTo>
                    <a:pt x="77" y="73"/>
                  </a:lnTo>
                  <a:lnTo>
                    <a:pt x="76" y="73"/>
                  </a:lnTo>
                  <a:lnTo>
                    <a:pt x="76" y="73"/>
                  </a:lnTo>
                  <a:lnTo>
                    <a:pt x="75" y="74"/>
                  </a:lnTo>
                  <a:lnTo>
                    <a:pt x="75" y="74"/>
                  </a:lnTo>
                  <a:lnTo>
                    <a:pt x="75" y="73"/>
                  </a:lnTo>
                  <a:lnTo>
                    <a:pt x="74" y="73"/>
                  </a:lnTo>
                  <a:lnTo>
                    <a:pt x="74" y="72"/>
                  </a:lnTo>
                  <a:lnTo>
                    <a:pt x="74" y="72"/>
                  </a:lnTo>
                  <a:lnTo>
                    <a:pt x="73" y="72"/>
                  </a:lnTo>
                  <a:lnTo>
                    <a:pt x="74" y="72"/>
                  </a:lnTo>
                  <a:lnTo>
                    <a:pt x="74" y="72"/>
                  </a:lnTo>
                  <a:lnTo>
                    <a:pt x="73" y="71"/>
                  </a:lnTo>
                  <a:lnTo>
                    <a:pt x="73" y="71"/>
                  </a:lnTo>
                  <a:lnTo>
                    <a:pt x="73" y="71"/>
                  </a:lnTo>
                  <a:lnTo>
                    <a:pt x="72" y="72"/>
                  </a:lnTo>
                  <a:lnTo>
                    <a:pt x="72" y="71"/>
                  </a:lnTo>
                  <a:lnTo>
                    <a:pt x="72" y="71"/>
                  </a:lnTo>
                  <a:lnTo>
                    <a:pt x="72" y="71"/>
                  </a:lnTo>
                  <a:lnTo>
                    <a:pt x="71" y="70"/>
                  </a:lnTo>
                  <a:lnTo>
                    <a:pt x="71" y="70"/>
                  </a:lnTo>
                  <a:lnTo>
                    <a:pt x="71" y="69"/>
                  </a:lnTo>
                  <a:lnTo>
                    <a:pt x="72" y="69"/>
                  </a:lnTo>
                  <a:lnTo>
                    <a:pt x="72" y="69"/>
                  </a:lnTo>
                  <a:lnTo>
                    <a:pt x="72" y="69"/>
                  </a:lnTo>
                  <a:lnTo>
                    <a:pt x="72" y="70"/>
                  </a:lnTo>
                  <a:lnTo>
                    <a:pt x="73" y="70"/>
                  </a:lnTo>
                  <a:lnTo>
                    <a:pt x="73" y="69"/>
                  </a:lnTo>
                  <a:lnTo>
                    <a:pt x="72" y="69"/>
                  </a:lnTo>
                  <a:lnTo>
                    <a:pt x="72" y="69"/>
                  </a:lnTo>
                  <a:lnTo>
                    <a:pt x="72" y="69"/>
                  </a:lnTo>
                  <a:lnTo>
                    <a:pt x="72" y="69"/>
                  </a:lnTo>
                  <a:lnTo>
                    <a:pt x="73" y="69"/>
                  </a:lnTo>
                  <a:lnTo>
                    <a:pt x="74" y="68"/>
                  </a:lnTo>
                  <a:lnTo>
                    <a:pt x="74" y="68"/>
                  </a:lnTo>
                  <a:lnTo>
                    <a:pt x="74" y="68"/>
                  </a:lnTo>
                  <a:lnTo>
                    <a:pt x="75" y="68"/>
                  </a:lnTo>
                  <a:lnTo>
                    <a:pt x="75" y="68"/>
                  </a:lnTo>
                  <a:lnTo>
                    <a:pt x="75" y="68"/>
                  </a:lnTo>
                  <a:lnTo>
                    <a:pt x="75" y="68"/>
                  </a:lnTo>
                  <a:lnTo>
                    <a:pt x="76" y="68"/>
                  </a:lnTo>
                  <a:lnTo>
                    <a:pt x="77" y="66"/>
                  </a:lnTo>
                  <a:lnTo>
                    <a:pt x="77" y="66"/>
                  </a:lnTo>
                  <a:lnTo>
                    <a:pt x="78" y="67"/>
                  </a:lnTo>
                  <a:lnTo>
                    <a:pt x="79" y="67"/>
                  </a:lnTo>
                  <a:lnTo>
                    <a:pt x="80" y="66"/>
                  </a:lnTo>
                  <a:lnTo>
                    <a:pt x="81" y="65"/>
                  </a:lnTo>
                  <a:lnTo>
                    <a:pt x="81" y="65"/>
                  </a:lnTo>
                  <a:lnTo>
                    <a:pt x="82" y="64"/>
                  </a:lnTo>
                  <a:lnTo>
                    <a:pt x="82" y="64"/>
                  </a:lnTo>
                  <a:lnTo>
                    <a:pt x="81" y="63"/>
                  </a:lnTo>
                  <a:lnTo>
                    <a:pt x="81" y="63"/>
                  </a:lnTo>
                  <a:lnTo>
                    <a:pt x="82" y="63"/>
                  </a:lnTo>
                  <a:lnTo>
                    <a:pt x="84" y="63"/>
                  </a:lnTo>
                  <a:lnTo>
                    <a:pt x="83" y="62"/>
                  </a:lnTo>
                  <a:lnTo>
                    <a:pt x="82" y="61"/>
                  </a:lnTo>
                  <a:lnTo>
                    <a:pt x="82" y="61"/>
                  </a:lnTo>
                  <a:lnTo>
                    <a:pt x="81" y="61"/>
                  </a:lnTo>
                  <a:lnTo>
                    <a:pt x="80" y="60"/>
                  </a:lnTo>
                  <a:lnTo>
                    <a:pt x="80" y="60"/>
                  </a:lnTo>
                  <a:lnTo>
                    <a:pt x="80" y="60"/>
                  </a:lnTo>
                  <a:lnTo>
                    <a:pt x="80" y="60"/>
                  </a:lnTo>
                  <a:lnTo>
                    <a:pt x="80" y="60"/>
                  </a:lnTo>
                  <a:lnTo>
                    <a:pt x="80" y="60"/>
                  </a:lnTo>
                  <a:lnTo>
                    <a:pt x="79" y="59"/>
                  </a:lnTo>
                  <a:lnTo>
                    <a:pt x="79" y="59"/>
                  </a:lnTo>
                  <a:lnTo>
                    <a:pt x="78" y="58"/>
                  </a:lnTo>
                  <a:lnTo>
                    <a:pt x="77" y="58"/>
                  </a:lnTo>
                  <a:lnTo>
                    <a:pt x="76" y="59"/>
                  </a:lnTo>
                  <a:lnTo>
                    <a:pt x="76" y="58"/>
                  </a:lnTo>
                  <a:lnTo>
                    <a:pt x="75" y="58"/>
                  </a:lnTo>
                  <a:lnTo>
                    <a:pt x="75" y="58"/>
                  </a:lnTo>
                  <a:lnTo>
                    <a:pt x="75" y="58"/>
                  </a:lnTo>
                  <a:lnTo>
                    <a:pt x="73" y="58"/>
                  </a:lnTo>
                  <a:lnTo>
                    <a:pt x="73" y="58"/>
                  </a:lnTo>
                  <a:lnTo>
                    <a:pt x="72" y="59"/>
                  </a:lnTo>
                  <a:lnTo>
                    <a:pt x="72" y="60"/>
                  </a:lnTo>
                  <a:lnTo>
                    <a:pt x="72" y="60"/>
                  </a:lnTo>
                  <a:lnTo>
                    <a:pt x="70" y="60"/>
                  </a:lnTo>
                  <a:lnTo>
                    <a:pt x="70" y="60"/>
                  </a:lnTo>
                  <a:lnTo>
                    <a:pt x="70" y="60"/>
                  </a:lnTo>
                  <a:lnTo>
                    <a:pt x="69" y="59"/>
                  </a:lnTo>
                  <a:lnTo>
                    <a:pt x="68" y="59"/>
                  </a:lnTo>
                  <a:lnTo>
                    <a:pt x="68" y="59"/>
                  </a:lnTo>
                  <a:lnTo>
                    <a:pt x="67" y="58"/>
                  </a:lnTo>
                  <a:lnTo>
                    <a:pt x="66" y="58"/>
                  </a:lnTo>
                  <a:lnTo>
                    <a:pt x="66" y="58"/>
                  </a:lnTo>
                  <a:lnTo>
                    <a:pt x="66" y="58"/>
                  </a:lnTo>
                  <a:lnTo>
                    <a:pt x="66" y="59"/>
                  </a:lnTo>
                  <a:lnTo>
                    <a:pt x="65" y="59"/>
                  </a:lnTo>
                  <a:lnTo>
                    <a:pt x="64" y="60"/>
                  </a:lnTo>
                  <a:lnTo>
                    <a:pt x="64" y="61"/>
                  </a:lnTo>
                  <a:lnTo>
                    <a:pt x="64" y="61"/>
                  </a:lnTo>
                  <a:lnTo>
                    <a:pt x="63" y="61"/>
                  </a:lnTo>
                  <a:lnTo>
                    <a:pt x="62" y="62"/>
                  </a:lnTo>
                  <a:lnTo>
                    <a:pt x="62" y="62"/>
                  </a:lnTo>
                  <a:lnTo>
                    <a:pt x="61" y="61"/>
                  </a:lnTo>
                  <a:lnTo>
                    <a:pt x="60" y="61"/>
                  </a:lnTo>
                  <a:lnTo>
                    <a:pt x="60" y="61"/>
                  </a:lnTo>
                  <a:lnTo>
                    <a:pt x="61" y="60"/>
                  </a:lnTo>
                  <a:lnTo>
                    <a:pt x="62" y="60"/>
                  </a:lnTo>
                  <a:lnTo>
                    <a:pt x="61" y="60"/>
                  </a:lnTo>
                  <a:lnTo>
                    <a:pt x="61" y="59"/>
                  </a:lnTo>
                  <a:lnTo>
                    <a:pt x="60" y="58"/>
                  </a:lnTo>
                  <a:lnTo>
                    <a:pt x="60" y="57"/>
                  </a:lnTo>
                  <a:lnTo>
                    <a:pt x="59" y="57"/>
                  </a:lnTo>
                  <a:lnTo>
                    <a:pt x="58" y="57"/>
                  </a:lnTo>
                  <a:lnTo>
                    <a:pt x="57" y="57"/>
                  </a:lnTo>
                  <a:lnTo>
                    <a:pt x="55" y="58"/>
                  </a:lnTo>
                  <a:lnTo>
                    <a:pt x="55" y="58"/>
                  </a:lnTo>
                  <a:lnTo>
                    <a:pt x="54" y="58"/>
                  </a:lnTo>
                  <a:lnTo>
                    <a:pt x="54" y="57"/>
                  </a:lnTo>
                  <a:lnTo>
                    <a:pt x="53" y="56"/>
                  </a:lnTo>
                  <a:lnTo>
                    <a:pt x="52" y="55"/>
                  </a:lnTo>
                  <a:lnTo>
                    <a:pt x="52" y="55"/>
                  </a:lnTo>
                  <a:lnTo>
                    <a:pt x="52" y="55"/>
                  </a:lnTo>
                  <a:lnTo>
                    <a:pt x="52" y="54"/>
                  </a:lnTo>
                  <a:lnTo>
                    <a:pt x="51" y="54"/>
                  </a:lnTo>
                  <a:lnTo>
                    <a:pt x="51" y="54"/>
                  </a:lnTo>
                  <a:lnTo>
                    <a:pt x="50" y="54"/>
                  </a:lnTo>
                  <a:lnTo>
                    <a:pt x="50" y="54"/>
                  </a:lnTo>
                  <a:lnTo>
                    <a:pt x="49" y="54"/>
                  </a:lnTo>
                  <a:lnTo>
                    <a:pt x="49" y="54"/>
                  </a:lnTo>
                  <a:lnTo>
                    <a:pt x="47" y="55"/>
                  </a:lnTo>
                  <a:lnTo>
                    <a:pt x="47" y="54"/>
                  </a:lnTo>
                  <a:lnTo>
                    <a:pt x="45" y="55"/>
                  </a:lnTo>
                  <a:lnTo>
                    <a:pt x="45" y="54"/>
                  </a:lnTo>
                  <a:lnTo>
                    <a:pt x="45" y="54"/>
                  </a:lnTo>
                  <a:lnTo>
                    <a:pt x="44" y="54"/>
                  </a:lnTo>
                  <a:lnTo>
                    <a:pt x="42" y="53"/>
                  </a:lnTo>
                  <a:lnTo>
                    <a:pt x="41" y="53"/>
                  </a:lnTo>
                  <a:lnTo>
                    <a:pt x="41" y="53"/>
                  </a:lnTo>
                  <a:lnTo>
                    <a:pt x="40" y="53"/>
                  </a:lnTo>
                  <a:lnTo>
                    <a:pt x="39" y="52"/>
                  </a:lnTo>
                  <a:lnTo>
                    <a:pt x="38" y="53"/>
                  </a:lnTo>
                  <a:lnTo>
                    <a:pt x="38" y="52"/>
                  </a:lnTo>
                  <a:lnTo>
                    <a:pt x="37" y="52"/>
                  </a:lnTo>
                  <a:lnTo>
                    <a:pt x="36" y="53"/>
                  </a:lnTo>
                  <a:lnTo>
                    <a:pt x="36" y="52"/>
                  </a:lnTo>
                  <a:lnTo>
                    <a:pt x="35" y="52"/>
                  </a:lnTo>
                  <a:lnTo>
                    <a:pt x="34" y="52"/>
                  </a:lnTo>
                  <a:lnTo>
                    <a:pt x="34" y="51"/>
                  </a:lnTo>
                  <a:lnTo>
                    <a:pt x="33" y="51"/>
                  </a:lnTo>
                  <a:lnTo>
                    <a:pt x="33" y="51"/>
                  </a:lnTo>
                  <a:lnTo>
                    <a:pt x="32" y="51"/>
                  </a:lnTo>
                  <a:lnTo>
                    <a:pt x="31" y="51"/>
                  </a:lnTo>
                  <a:lnTo>
                    <a:pt x="30" y="52"/>
                  </a:lnTo>
                  <a:lnTo>
                    <a:pt x="30" y="53"/>
                  </a:lnTo>
                  <a:lnTo>
                    <a:pt x="29" y="53"/>
                  </a:lnTo>
                  <a:lnTo>
                    <a:pt x="28" y="52"/>
                  </a:lnTo>
                  <a:lnTo>
                    <a:pt x="29" y="52"/>
                  </a:lnTo>
                  <a:lnTo>
                    <a:pt x="29" y="51"/>
                  </a:lnTo>
                  <a:lnTo>
                    <a:pt x="28" y="49"/>
                  </a:lnTo>
                  <a:lnTo>
                    <a:pt x="28" y="49"/>
                  </a:lnTo>
                  <a:lnTo>
                    <a:pt x="26" y="48"/>
                  </a:lnTo>
                  <a:lnTo>
                    <a:pt x="26" y="48"/>
                  </a:lnTo>
                  <a:lnTo>
                    <a:pt x="25" y="48"/>
                  </a:lnTo>
                  <a:lnTo>
                    <a:pt x="24" y="47"/>
                  </a:lnTo>
                  <a:lnTo>
                    <a:pt x="24" y="47"/>
                  </a:lnTo>
                  <a:lnTo>
                    <a:pt x="24" y="47"/>
                  </a:lnTo>
                  <a:lnTo>
                    <a:pt x="23" y="45"/>
                  </a:lnTo>
                  <a:lnTo>
                    <a:pt x="23" y="45"/>
                  </a:lnTo>
                  <a:lnTo>
                    <a:pt x="23" y="44"/>
                  </a:lnTo>
                  <a:lnTo>
                    <a:pt x="24" y="44"/>
                  </a:lnTo>
                  <a:lnTo>
                    <a:pt x="24" y="43"/>
                  </a:lnTo>
                  <a:lnTo>
                    <a:pt x="24" y="43"/>
                  </a:lnTo>
                  <a:lnTo>
                    <a:pt x="23" y="43"/>
                  </a:lnTo>
                  <a:lnTo>
                    <a:pt x="24" y="43"/>
                  </a:lnTo>
                  <a:lnTo>
                    <a:pt x="23" y="42"/>
                  </a:lnTo>
                  <a:lnTo>
                    <a:pt x="23" y="42"/>
                  </a:lnTo>
                  <a:lnTo>
                    <a:pt x="22" y="42"/>
                  </a:lnTo>
                  <a:lnTo>
                    <a:pt x="22" y="42"/>
                  </a:lnTo>
                  <a:lnTo>
                    <a:pt x="22" y="41"/>
                  </a:lnTo>
                  <a:lnTo>
                    <a:pt x="22" y="41"/>
                  </a:lnTo>
                  <a:lnTo>
                    <a:pt x="20" y="41"/>
                  </a:lnTo>
                  <a:lnTo>
                    <a:pt x="20" y="42"/>
                  </a:lnTo>
                  <a:lnTo>
                    <a:pt x="20" y="42"/>
                  </a:lnTo>
                  <a:lnTo>
                    <a:pt x="19" y="42"/>
                  </a:lnTo>
                  <a:lnTo>
                    <a:pt x="19" y="42"/>
                  </a:lnTo>
                  <a:lnTo>
                    <a:pt x="18" y="42"/>
                  </a:lnTo>
                  <a:lnTo>
                    <a:pt x="19" y="41"/>
                  </a:lnTo>
                  <a:lnTo>
                    <a:pt x="18" y="40"/>
                  </a:lnTo>
                  <a:lnTo>
                    <a:pt x="18" y="40"/>
                  </a:lnTo>
                  <a:lnTo>
                    <a:pt x="18" y="40"/>
                  </a:lnTo>
                  <a:lnTo>
                    <a:pt x="17" y="40"/>
                  </a:lnTo>
                  <a:lnTo>
                    <a:pt x="16" y="41"/>
                  </a:lnTo>
                  <a:lnTo>
                    <a:pt x="17" y="41"/>
                  </a:lnTo>
                  <a:lnTo>
                    <a:pt x="17" y="42"/>
                  </a:lnTo>
                  <a:lnTo>
                    <a:pt x="15" y="41"/>
                  </a:lnTo>
                  <a:lnTo>
                    <a:pt x="15" y="41"/>
                  </a:lnTo>
                  <a:lnTo>
                    <a:pt x="14" y="41"/>
                  </a:lnTo>
                  <a:lnTo>
                    <a:pt x="15" y="41"/>
                  </a:lnTo>
                  <a:lnTo>
                    <a:pt x="14" y="40"/>
                  </a:lnTo>
                  <a:lnTo>
                    <a:pt x="13" y="40"/>
                  </a:lnTo>
                  <a:lnTo>
                    <a:pt x="13" y="40"/>
                  </a:lnTo>
                  <a:lnTo>
                    <a:pt x="13" y="40"/>
                  </a:lnTo>
                  <a:lnTo>
                    <a:pt x="12" y="40"/>
                  </a:lnTo>
                  <a:lnTo>
                    <a:pt x="11" y="40"/>
                  </a:lnTo>
                  <a:lnTo>
                    <a:pt x="11" y="40"/>
                  </a:lnTo>
                  <a:lnTo>
                    <a:pt x="11" y="40"/>
                  </a:lnTo>
                  <a:lnTo>
                    <a:pt x="11" y="40"/>
                  </a:lnTo>
                  <a:lnTo>
                    <a:pt x="11" y="40"/>
                  </a:lnTo>
                  <a:lnTo>
                    <a:pt x="10" y="40"/>
                  </a:lnTo>
                  <a:lnTo>
                    <a:pt x="10" y="40"/>
                  </a:lnTo>
                  <a:lnTo>
                    <a:pt x="10" y="40"/>
                  </a:lnTo>
                  <a:lnTo>
                    <a:pt x="9" y="40"/>
                  </a:lnTo>
                  <a:lnTo>
                    <a:pt x="9" y="41"/>
                  </a:lnTo>
                  <a:lnTo>
                    <a:pt x="8" y="42"/>
                  </a:lnTo>
                  <a:lnTo>
                    <a:pt x="9" y="42"/>
                  </a:lnTo>
                  <a:lnTo>
                    <a:pt x="10" y="42"/>
                  </a:lnTo>
                  <a:lnTo>
                    <a:pt x="10" y="42"/>
                  </a:lnTo>
                  <a:lnTo>
                    <a:pt x="10" y="43"/>
                  </a:lnTo>
                  <a:lnTo>
                    <a:pt x="10" y="43"/>
                  </a:lnTo>
                  <a:lnTo>
                    <a:pt x="10" y="44"/>
                  </a:lnTo>
                  <a:lnTo>
                    <a:pt x="9" y="45"/>
                  </a:lnTo>
                  <a:lnTo>
                    <a:pt x="9" y="46"/>
                  </a:lnTo>
                  <a:lnTo>
                    <a:pt x="10" y="46"/>
                  </a:lnTo>
                  <a:lnTo>
                    <a:pt x="9" y="46"/>
                  </a:lnTo>
                  <a:lnTo>
                    <a:pt x="9" y="47"/>
                  </a:lnTo>
                  <a:lnTo>
                    <a:pt x="9" y="47"/>
                  </a:lnTo>
                  <a:lnTo>
                    <a:pt x="10" y="48"/>
                  </a:lnTo>
                  <a:lnTo>
                    <a:pt x="9" y="48"/>
                  </a:lnTo>
                  <a:lnTo>
                    <a:pt x="7" y="48"/>
                  </a:lnTo>
                  <a:lnTo>
                    <a:pt x="5" y="47"/>
                  </a:lnTo>
                  <a:lnTo>
                    <a:pt x="4" y="47"/>
                  </a:lnTo>
                  <a:lnTo>
                    <a:pt x="4" y="48"/>
                  </a:lnTo>
                  <a:lnTo>
                    <a:pt x="3" y="47"/>
                  </a:lnTo>
                  <a:lnTo>
                    <a:pt x="3" y="47"/>
                  </a:lnTo>
                  <a:lnTo>
                    <a:pt x="2" y="48"/>
                  </a:lnTo>
                  <a:lnTo>
                    <a:pt x="2" y="48"/>
                  </a:lnTo>
                  <a:lnTo>
                    <a:pt x="1" y="48"/>
                  </a:lnTo>
                  <a:lnTo>
                    <a:pt x="1" y="48"/>
                  </a:lnTo>
                  <a:lnTo>
                    <a:pt x="0" y="48"/>
                  </a:lnTo>
                  <a:lnTo>
                    <a:pt x="0" y="47"/>
                  </a:lnTo>
                  <a:lnTo>
                    <a:pt x="0" y="47"/>
                  </a:lnTo>
                  <a:lnTo>
                    <a:pt x="1" y="46"/>
                  </a:lnTo>
                  <a:lnTo>
                    <a:pt x="2" y="46"/>
                  </a:lnTo>
                  <a:lnTo>
                    <a:pt x="3" y="45"/>
                  </a:lnTo>
                  <a:lnTo>
                    <a:pt x="3" y="45"/>
                  </a:lnTo>
                  <a:lnTo>
                    <a:pt x="4" y="44"/>
                  </a:lnTo>
                  <a:lnTo>
                    <a:pt x="4" y="44"/>
                  </a:lnTo>
                  <a:lnTo>
                    <a:pt x="4" y="44"/>
                  </a:lnTo>
                  <a:lnTo>
                    <a:pt x="4" y="43"/>
                  </a:lnTo>
                  <a:lnTo>
                    <a:pt x="4" y="43"/>
                  </a:lnTo>
                  <a:lnTo>
                    <a:pt x="5" y="42"/>
                  </a:lnTo>
                  <a:lnTo>
                    <a:pt x="5" y="42"/>
                  </a:lnTo>
                  <a:lnTo>
                    <a:pt x="5" y="41"/>
                  </a:lnTo>
                  <a:lnTo>
                    <a:pt x="6" y="41"/>
                  </a:lnTo>
                  <a:lnTo>
                    <a:pt x="6" y="40"/>
                  </a:lnTo>
                  <a:lnTo>
                    <a:pt x="6" y="40"/>
                  </a:lnTo>
                  <a:lnTo>
                    <a:pt x="6" y="40"/>
                  </a:lnTo>
                  <a:lnTo>
                    <a:pt x="6" y="40"/>
                  </a:lnTo>
                  <a:lnTo>
                    <a:pt x="7" y="40"/>
                  </a:lnTo>
                  <a:lnTo>
                    <a:pt x="7" y="39"/>
                  </a:lnTo>
                  <a:lnTo>
                    <a:pt x="7" y="39"/>
                  </a:lnTo>
                  <a:lnTo>
                    <a:pt x="8" y="39"/>
                  </a:lnTo>
                  <a:lnTo>
                    <a:pt x="7" y="38"/>
                  </a:lnTo>
                  <a:lnTo>
                    <a:pt x="8" y="37"/>
                  </a:lnTo>
                  <a:lnTo>
                    <a:pt x="9" y="36"/>
                  </a:lnTo>
                  <a:lnTo>
                    <a:pt x="9" y="36"/>
                  </a:lnTo>
                  <a:lnTo>
                    <a:pt x="8" y="36"/>
                  </a:lnTo>
                  <a:lnTo>
                    <a:pt x="9" y="35"/>
                  </a:lnTo>
                  <a:lnTo>
                    <a:pt x="9" y="35"/>
                  </a:lnTo>
                  <a:lnTo>
                    <a:pt x="9" y="35"/>
                  </a:lnTo>
                  <a:lnTo>
                    <a:pt x="9" y="33"/>
                  </a:lnTo>
                  <a:lnTo>
                    <a:pt x="10" y="32"/>
                  </a:lnTo>
                  <a:lnTo>
                    <a:pt x="10" y="32"/>
                  </a:lnTo>
                  <a:lnTo>
                    <a:pt x="10" y="32"/>
                  </a:lnTo>
                  <a:lnTo>
                    <a:pt x="10" y="31"/>
                  </a:lnTo>
                  <a:lnTo>
                    <a:pt x="10" y="31"/>
                  </a:lnTo>
                  <a:lnTo>
                    <a:pt x="10" y="31"/>
                  </a:lnTo>
                  <a:lnTo>
                    <a:pt x="10" y="31"/>
                  </a:lnTo>
                  <a:lnTo>
                    <a:pt x="10" y="31"/>
                  </a:lnTo>
                  <a:lnTo>
                    <a:pt x="10" y="30"/>
                  </a:lnTo>
                  <a:lnTo>
                    <a:pt x="10" y="30"/>
                  </a:lnTo>
                  <a:lnTo>
                    <a:pt x="10" y="29"/>
                  </a:lnTo>
                  <a:lnTo>
                    <a:pt x="11" y="29"/>
                  </a:lnTo>
                  <a:lnTo>
                    <a:pt x="11" y="29"/>
                  </a:lnTo>
                  <a:lnTo>
                    <a:pt x="12" y="27"/>
                  </a:lnTo>
                  <a:lnTo>
                    <a:pt x="11" y="26"/>
                  </a:lnTo>
                  <a:lnTo>
                    <a:pt x="11" y="26"/>
                  </a:lnTo>
                  <a:lnTo>
                    <a:pt x="10" y="26"/>
                  </a:lnTo>
                  <a:lnTo>
                    <a:pt x="10" y="25"/>
                  </a:lnTo>
                  <a:lnTo>
                    <a:pt x="10" y="25"/>
                  </a:lnTo>
                  <a:lnTo>
                    <a:pt x="9" y="25"/>
                  </a:lnTo>
                  <a:lnTo>
                    <a:pt x="9" y="25"/>
                  </a:lnTo>
                  <a:lnTo>
                    <a:pt x="9" y="24"/>
                  </a:lnTo>
                  <a:lnTo>
                    <a:pt x="8" y="24"/>
                  </a:lnTo>
                  <a:lnTo>
                    <a:pt x="8" y="23"/>
                  </a:lnTo>
                  <a:lnTo>
                    <a:pt x="8" y="22"/>
                  </a:lnTo>
                  <a:lnTo>
                    <a:pt x="9" y="22"/>
                  </a:lnTo>
                  <a:lnTo>
                    <a:pt x="9" y="22"/>
                  </a:lnTo>
                  <a:lnTo>
                    <a:pt x="10" y="22"/>
                  </a:lnTo>
                  <a:lnTo>
                    <a:pt x="10" y="22"/>
                  </a:lnTo>
                  <a:lnTo>
                    <a:pt x="10" y="22"/>
                  </a:lnTo>
                  <a:lnTo>
                    <a:pt x="10" y="21"/>
                  </a:lnTo>
                  <a:lnTo>
                    <a:pt x="10" y="21"/>
                  </a:lnTo>
                  <a:lnTo>
                    <a:pt x="13" y="21"/>
                  </a:lnTo>
                  <a:lnTo>
                    <a:pt x="14" y="20"/>
                  </a:lnTo>
                  <a:lnTo>
                    <a:pt x="14" y="20"/>
                  </a:lnTo>
                  <a:lnTo>
                    <a:pt x="14" y="19"/>
                  </a:lnTo>
                  <a:lnTo>
                    <a:pt x="14" y="19"/>
                  </a:lnTo>
                  <a:lnTo>
                    <a:pt x="14" y="19"/>
                  </a:lnTo>
                  <a:lnTo>
                    <a:pt x="15" y="19"/>
                  </a:lnTo>
                  <a:lnTo>
                    <a:pt x="16" y="19"/>
                  </a:lnTo>
                  <a:lnTo>
                    <a:pt x="17" y="18"/>
                  </a:lnTo>
                  <a:lnTo>
                    <a:pt x="19" y="17"/>
                  </a:lnTo>
                  <a:lnTo>
                    <a:pt x="19" y="17"/>
                  </a:lnTo>
                  <a:lnTo>
                    <a:pt x="20" y="17"/>
                  </a:lnTo>
                  <a:lnTo>
                    <a:pt x="20" y="18"/>
                  </a:lnTo>
                  <a:lnTo>
                    <a:pt x="20" y="18"/>
                  </a:lnTo>
                  <a:lnTo>
                    <a:pt x="20" y="18"/>
                  </a:lnTo>
                  <a:lnTo>
                    <a:pt x="21" y="18"/>
                  </a:lnTo>
                  <a:lnTo>
                    <a:pt x="22" y="18"/>
                  </a:lnTo>
                  <a:lnTo>
                    <a:pt x="23" y="19"/>
                  </a:lnTo>
                  <a:lnTo>
                    <a:pt x="24" y="19"/>
                  </a:lnTo>
                  <a:lnTo>
                    <a:pt x="24" y="19"/>
                  </a:lnTo>
                  <a:lnTo>
                    <a:pt x="24" y="19"/>
                  </a:lnTo>
                  <a:lnTo>
                    <a:pt x="26" y="20"/>
                  </a:lnTo>
                  <a:lnTo>
                    <a:pt x="26" y="20"/>
                  </a:lnTo>
                  <a:lnTo>
                    <a:pt x="27" y="20"/>
                  </a:lnTo>
                  <a:lnTo>
                    <a:pt x="26" y="20"/>
                  </a:lnTo>
                  <a:lnTo>
                    <a:pt x="26" y="19"/>
                  </a:lnTo>
                  <a:lnTo>
                    <a:pt x="27" y="18"/>
                  </a:lnTo>
                  <a:lnTo>
                    <a:pt x="27" y="18"/>
                  </a:lnTo>
                  <a:lnTo>
                    <a:pt x="27" y="17"/>
                  </a:lnTo>
                  <a:lnTo>
                    <a:pt x="29" y="17"/>
                  </a:lnTo>
                  <a:lnTo>
                    <a:pt x="29" y="17"/>
                  </a:lnTo>
                  <a:lnTo>
                    <a:pt x="29" y="16"/>
                  </a:lnTo>
                  <a:lnTo>
                    <a:pt x="28" y="16"/>
                  </a:lnTo>
                  <a:lnTo>
                    <a:pt x="28" y="15"/>
                  </a:lnTo>
                  <a:lnTo>
                    <a:pt x="28" y="15"/>
                  </a:lnTo>
                  <a:lnTo>
                    <a:pt x="29" y="15"/>
                  </a:lnTo>
                  <a:lnTo>
                    <a:pt x="29" y="14"/>
                  </a:lnTo>
                  <a:lnTo>
                    <a:pt x="30" y="14"/>
                  </a:lnTo>
                  <a:lnTo>
                    <a:pt x="30" y="14"/>
                  </a:lnTo>
                  <a:lnTo>
                    <a:pt x="32" y="14"/>
                  </a:lnTo>
                  <a:lnTo>
                    <a:pt x="33" y="14"/>
                  </a:lnTo>
                  <a:lnTo>
                    <a:pt x="34" y="15"/>
                  </a:lnTo>
                  <a:lnTo>
                    <a:pt x="34" y="15"/>
                  </a:lnTo>
                  <a:lnTo>
                    <a:pt x="34" y="15"/>
                  </a:lnTo>
                  <a:lnTo>
                    <a:pt x="34" y="14"/>
                  </a:lnTo>
                  <a:lnTo>
                    <a:pt x="40" y="17"/>
                  </a:lnTo>
                  <a:lnTo>
                    <a:pt x="40" y="17"/>
                  </a:lnTo>
                  <a:lnTo>
                    <a:pt x="39" y="18"/>
                  </a:lnTo>
                  <a:lnTo>
                    <a:pt x="40" y="18"/>
                  </a:lnTo>
                  <a:lnTo>
                    <a:pt x="40" y="18"/>
                  </a:lnTo>
                  <a:lnTo>
                    <a:pt x="41" y="17"/>
                  </a:lnTo>
                  <a:lnTo>
                    <a:pt x="41" y="17"/>
                  </a:lnTo>
                  <a:lnTo>
                    <a:pt x="41" y="17"/>
                  </a:lnTo>
                  <a:lnTo>
                    <a:pt x="42" y="17"/>
                  </a:lnTo>
                  <a:lnTo>
                    <a:pt x="43" y="16"/>
                  </a:lnTo>
                  <a:lnTo>
                    <a:pt x="43" y="17"/>
                  </a:lnTo>
                  <a:lnTo>
                    <a:pt x="44" y="16"/>
                  </a:lnTo>
                  <a:lnTo>
                    <a:pt x="44" y="15"/>
                  </a:lnTo>
                  <a:lnTo>
                    <a:pt x="44" y="15"/>
                  </a:lnTo>
                  <a:lnTo>
                    <a:pt x="44" y="15"/>
                  </a:lnTo>
                  <a:lnTo>
                    <a:pt x="45" y="15"/>
                  </a:lnTo>
                  <a:lnTo>
                    <a:pt x="46" y="15"/>
                  </a:lnTo>
                  <a:lnTo>
                    <a:pt x="46" y="14"/>
                  </a:lnTo>
                  <a:lnTo>
                    <a:pt x="46" y="13"/>
                  </a:lnTo>
                  <a:lnTo>
                    <a:pt x="46" y="13"/>
                  </a:lnTo>
                  <a:lnTo>
                    <a:pt x="46" y="13"/>
                  </a:lnTo>
                  <a:lnTo>
                    <a:pt x="46" y="12"/>
                  </a:lnTo>
                  <a:lnTo>
                    <a:pt x="47" y="13"/>
                  </a:lnTo>
                  <a:lnTo>
                    <a:pt x="48" y="13"/>
                  </a:lnTo>
                  <a:lnTo>
                    <a:pt x="49" y="12"/>
                  </a:lnTo>
                  <a:lnTo>
                    <a:pt x="52" y="12"/>
                  </a:lnTo>
                  <a:lnTo>
                    <a:pt x="51" y="10"/>
                  </a:lnTo>
                  <a:lnTo>
                    <a:pt x="52" y="10"/>
                  </a:lnTo>
                  <a:lnTo>
                    <a:pt x="52" y="9"/>
                  </a:lnTo>
                  <a:lnTo>
                    <a:pt x="52" y="8"/>
                  </a:lnTo>
                  <a:lnTo>
                    <a:pt x="52" y="8"/>
                  </a:lnTo>
                  <a:lnTo>
                    <a:pt x="52" y="8"/>
                  </a:lnTo>
                  <a:lnTo>
                    <a:pt x="53" y="8"/>
                  </a:lnTo>
                  <a:lnTo>
                    <a:pt x="53" y="7"/>
                  </a:lnTo>
                  <a:lnTo>
                    <a:pt x="53" y="7"/>
                  </a:lnTo>
                  <a:lnTo>
                    <a:pt x="53" y="7"/>
                  </a:lnTo>
                  <a:lnTo>
                    <a:pt x="53" y="7"/>
                  </a:lnTo>
                  <a:lnTo>
                    <a:pt x="52" y="7"/>
                  </a:lnTo>
                  <a:lnTo>
                    <a:pt x="52" y="7"/>
                  </a:lnTo>
                  <a:lnTo>
                    <a:pt x="53" y="6"/>
                  </a:lnTo>
                  <a:lnTo>
                    <a:pt x="53" y="6"/>
                  </a:lnTo>
                  <a:lnTo>
                    <a:pt x="54" y="5"/>
                  </a:lnTo>
                  <a:lnTo>
                    <a:pt x="54" y="4"/>
                  </a:lnTo>
                  <a:lnTo>
                    <a:pt x="54" y="4"/>
                  </a:lnTo>
                  <a:lnTo>
                    <a:pt x="55" y="4"/>
                  </a:lnTo>
                  <a:lnTo>
                    <a:pt x="55" y="4"/>
                  </a:lnTo>
                  <a:lnTo>
                    <a:pt x="56" y="4"/>
                  </a:lnTo>
                  <a:lnTo>
                    <a:pt x="56" y="4"/>
                  </a:lnTo>
                  <a:lnTo>
                    <a:pt x="57" y="4"/>
                  </a:lnTo>
                  <a:lnTo>
                    <a:pt x="57" y="3"/>
                  </a:lnTo>
                  <a:lnTo>
                    <a:pt x="59" y="3"/>
                  </a:lnTo>
                  <a:lnTo>
                    <a:pt x="60" y="3"/>
                  </a:lnTo>
                  <a:lnTo>
                    <a:pt x="59" y="2"/>
                  </a:lnTo>
                  <a:lnTo>
                    <a:pt x="60" y="1"/>
                  </a:lnTo>
                  <a:lnTo>
                    <a:pt x="60" y="2"/>
                  </a:lnTo>
                  <a:lnTo>
                    <a:pt x="61" y="1"/>
                  </a:lnTo>
                  <a:lnTo>
                    <a:pt x="61" y="1"/>
                  </a:lnTo>
                  <a:lnTo>
                    <a:pt x="61" y="1"/>
                  </a:lnTo>
                  <a:lnTo>
                    <a:pt x="60" y="1"/>
                  </a:lnTo>
                  <a:lnTo>
                    <a:pt x="59" y="1"/>
                  </a:lnTo>
                  <a:lnTo>
                    <a:pt x="59" y="1"/>
                  </a:lnTo>
                  <a:lnTo>
                    <a:pt x="59" y="0"/>
                  </a:lnTo>
                  <a:lnTo>
                    <a:pt x="59" y="0"/>
                  </a:lnTo>
                  <a:lnTo>
                    <a:pt x="60" y="0"/>
                  </a:lnTo>
                  <a:lnTo>
                    <a:pt x="60" y="0"/>
                  </a:lnTo>
                  <a:lnTo>
                    <a:pt x="61" y="0"/>
                  </a:lnTo>
                  <a:close/>
                </a:path>
              </a:pathLst>
            </a:custGeom>
            <a:solidFill>
              <a:srgbClr val="99FF33"/>
            </a:solidFill>
            <a:ln w="0" cap="flat">
              <a:solidFill>
                <a:srgbClr val="CCCCCC"/>
              </a:solidFill>
              <a:prstDash val="solid"/>
              <a:miter lim="800000"/>
              <a:headEnd/>
              <a:tailEnd/>
            </a:ln>
          </p:spPr>
          <p:txBody>
            <a:bodyPr/>
            <a:lstStyle/>
            <a:p>
              <a:endParaRPr lang="en-US"/>
            </a:p>
          </p:txBody>
        </p:sp>
        <p:sp>
          <p:nvSpPr>
            <p:cNvPr id="50" name="Freeform 1634">
              <a:extLst/>
            </p:cNvPr>
            <p:cNvSpPr>
              <a:spLocks/>
            </p:cNvSpPr>
            <p:nvPr/>
          </p:nvSpPr>
          <p:spPr bwMode="auto">
            <a:xfrm>
              <a:off x="2356850" y="990981"/>
              <a:ext cx="1886261" cy="1376363"/>
            </a:xfrm>
            <a:custGeom>
              <a:avLst/>
              <a:gdLst/>
              <a:ahLst/>
              <a:cxnLst>
                <a:cxn ang="0">
                  <a:pos x="49" y="2"/>
                </a:cxn>
                <a:cxn ang="0">
                  <a:pos x="56" y="5"/>
                </a:cxn>
                <a:cxn ang="0">
                  <a:pos x="62" y="4"/>
                </a:cxn>
                <a:cxn ang="0">
                  <a:pos x="67" y="7"/>
                </a:cxn>
                <a:cxn ang="0">
                  <a:pos x="73" y="5"/>
                </a:cxn>
                <a:cxn ang="0">
                  <a:pos x="76" y="7"/>
                </a:cxn>
                <a:cxn ang="0">
                  <a:pos x="85" y="11"/>
                </a:cxn>
                <a:cxn ang="0">
                  <a:pos x="99" y="12"/>
                </a:cxn>
                <a:cxn ang="0">
                  <a:pos x="102" y="16"/>
                </a:cxn>
                <a:cxn ang="0">
                  <a:pos x="102" y="19"/>
                </a:cxn>
                <a:cxn ang="0">
                  <a:pos x="106" y="19"/>
                </a:cxn>
                <a:cxn ang="0">
                  <a:pos x="112" y="21"/>
                </a:cxn>
                <a:cxn ang="0">
                  <a:pos x="116" y="21"/>
                </a:cxn>
                <a:cxn ang="0">
                  <a:pos x="124" y="23"/>
                </a:cxn>
                <a:cxn ang="0">
                  <a:pos x="125" y="27"/>
                </a:cxn>
                <a:cxn ang="0">
                  <a:pos x="129" y="33"/>
                </a:cxn>
                <a:cxn ang="0">
                  <a:pos x="123" y="36"/>
                </a:cxn>
                <a:cxn ang="0">
                  <a:pos x="124" y="40"/>
                </a:cxn>
                <a:cxn ang="0">
                  <a:pos x="118" y="41"/>
                </a:cxn>
                <a:cxn ang="0">
                  <a:pos x="113" y="43"/>
                </a:cxn>
                <a:cxn ang="0">
                  <a:pos x="114" y="48"/>
                </a:cxn>
                <a:cxn ang="0">
                  <a:pos x="114" y="51"/>
                </a:cxn>
                <a:cxn ang="0">
                  <a:pos x="115" y="54"/>
                </a:cxn>
                <a:cxn ang="0">
                  <a:pos x="113" y="56"/>
                </a:cxn>
                <a:cxn ang="0">
                  <a:pos x="110" y="59"/>
                </a:cxn>
                <a:cxn ang="0">
                  <a:pos x="109" y="63"/>
                </a:cxn>
                <a:cxn ang="0">
                  <a:pos x="108" y="67"/>
                </a:cxn>
                <a:cxn ang="0">
                  <a:pos x="105" y="70"/>
                </a:cxn>
                <a:cxn ang="0">
                  <a:pos x="102" y="73"/>
                </a:cxn>
                <a:cxn ang="0">
                  <a:pos x="99" y="74"/>
                </a:cxn>
                <a:cxn ang="0">
                  <a:pos x="91" y="75"/>
                </a:cxn>
                <a:cxn ang="0">
                  <a:pos x="86" y="72"/>
                </a:cxn>
                <a:cxn ang="0">
                  <a:pos x="78" y="75"/>
                </a:cxn>
                <a:cxn ang="0">
                  <a:pos x="73" y="70"/>
                </a:cxn>
                <a:cxn ang="0">
                  <a:pos x="67" y="67"/>
                </a:cxn>
                <a:cxn ang="0">
                  <a:pos x="60" y="67"/>
                </a:cxn>
                <a:cxn ang="0">
                  <a:pos x="56" y="64"/>
                </a:cxn>
                <a:cxn ang="0">
                  <a:pos x="49" y="67"/>
                </a:cxn>
                <a:cxn ang="0">
                  <a:pos x="43" y="65"/>
                </a:cxn>
                <a:cxn ang="0">
                  <a:pos x="38" y="64"/>
                </a:cxn>
                <a:cxn ang="0">
                  <a:pos x="35" y="62"/>
                </a:cxn>
                <a:cxn ang="0">
                  <a:pos x="29" y="59"/>
                </a:cxn>
                <a:cxn ang="0">
                  <a:pos x="24" y="59"/>
                </a:cxn>
                <a:cxn ang="0">
                  <a:pos x="22" y="59"/>
                </a:cxn>
                <a:cxn ang="0">
                  <a:pos x="19" y="56"/>
                </a:cxn>
                <a:cxn ang="0">
                  <a:pos x="12" y="57"/>
                </a:cxn>
                <a:cxn ang="0">
                  <a:pos x="12" y="55"/>
                </a:cxn>
                <a:cxn ang="0">
                  <a:pos x="9" y="52"/>
                </a:cxn>
                <a:cxn ang="0">
                  <a:pos x="14" y="48"/>
                </a:cxn>
                <a:cxn ang="0">
                  <a:pos x="12" y="43"/>
                </a:cxn>
                <a:cxn ang="0">
                  <a:pos x="3" y="40"/>
                </a:cxn>
                <a:cxn ang="0">
                  <a:pos x="5" y="34"/>
                </a:cxn>
                <a:cxn ang="0">
                  <a:pos x="5" y="30"/>
                </a:cxn>
                <a:cxn ang="0">
                  <a:pos x="10" y="27"/>
                </a:cxn>
                <a:cxn ang="0">
                  <a:pos x="5" y="24"/>
                </a:cxn>
                <a:cxn ang="0">
                  <a:pos x="2" y="19"/>
                </a:cxn>
                <a:cxn ang="0">
                  <a:pos x="7" y="15"/>
                </a:cxn>
                <a:cxn ang="0">
                  <a:pos x="9" y="10"/>
                </a:cxn>
                <a:cxn ang="0">
                  <a:pos x="20" y="11"/>
                </a:cxn>
                <a:cxn ang="0">
                  <a:pos x="24" y="9"/>
                </a:cxn>
                <a:cxn ang="0">
                  <a:pos x="28" y="6"/>
                </a:cxn>
                <a:cxn ang="0">
                  <a:pos x="32" y="1"/>
                </a:cxn>
                <a:cxn ang="0">
                  <a:pos x="39" y="3"/>
                </a:cxn>
              </a:cxnLst>
              <a:rect l="0" t="0" r="r" b="b"/>
              <a:pathLst>
                <a:path w="129" h="75">
                  <a:moveTo>
                    <a:pt x="44" y="1"/>
                  </a:moveTo>
                  <a:lnTo>
                    <a:pt x="44" y="1"/>
                  </a:lnTo>
                  <a:lnTo>
                    <a:pt x="44" y="2"/>
                  </a:lnTo>
                  <a:lnTo>
                    <a:pt x="45" y="1"/>
                  </a:lnTo>
                  <a:lnTo>
                    <a:pt x="46" y="1"/>
                  </a:lnTo>
                  <a:lnTo>
                    <a:pt x="46" y="2"/>
                  </a:lnTo>
                  <a:lnTo>
                    <a:pt x="47" y="2"/>
                  </a:lnTo>
                  <a:lnTo>
                    <a:pt x="48" y="2"/>
                  </a:lnTo>
                  <a:lnTo>
                    <a:pt x="48" y="2"/>
                  </a:lnTo>
                  <a:lnTo>
                    <a:pt x="49" y="2"/>
                  </a:lnTo>
                  <a:lnTo>
                    <a:pt x="49" y="2"/>
                  </a:lnTo>
                  <a:lnTo>
                    <a:pt x="49" y="2"/>
                  </a:lnTo>
                  <a:lnTo>
                    <a:pt x="50" y="3"/>
                  </a:lnTo>
                  <a:lnTo>
                    <a:pt x="52" y="2"/>
                  </a:lnTo>
                  <a:lnTo>
                    <a:pt x="52" y="3"/>
                  </a:lnTo>
                  <a:lnTo>
                    <a:pt x="52" y="3"/>
                  </a:lnTo>
                  <a:lnTo>
                    <a:pt x="53" y="3"/>
                  </a:lnTo>
                  <a:lnTo>
                    <a:pt x="52" y="4"/>
                  </a:lnTo>
                  <a:lnTo>
                    <a:pt x="51" y="4"/>
                  </a:lnTo>
                  <a:lnTo>
                    <a:pt x="52" y="4"/>
                  </a:lnTo>
                  <a:lnTo>
                    <a:pt x="56" y="5"/>
                  </a:lnTo>
                  <a:lnTo>
                    <a:pt x="56" y="5"/>
                  </a:lnTo>
                  <a:lnTo>
                    <a:pt x="56" y="5"/>
                  </a:lnTo>
                  <a:lnTo>
                    <a:pt x="57" y="5"/>
                  </a:lnTo>
                  <a:lnTo>
                    <a:pt x="59" y="5"/>
                  </a:lnTo>
                  <a:lnTo>
                    <a:pt x="60" y="5"/>
                  </a:lnTo>
                  <a:lnTo>
                    <a:pt x="60" y="5"/>
                  </a:lnTo>
                  <a:lnTo>
                    <a:pt x="62" y="5"/>
                  </a:lnTo>
                  <a:lnTo>
                    <a:pt x="62" y="5"/>
                  </a:lnTo>
                  <a:lnTo>
                    <a:pt x="62" y="5"/>
                  </a:lnTo>
                  <a:lnTo>
                    <a:pt x="62" y="5"/>
                  </a:lnTo>
                  <a:lnTo>
                    <a:pt x="63" y="4"/>
                  </a:lnTo>
                  <a:lnTo>
                    <a:pt x="62" y="4"/>
                  </a:lnTo>
                  <a:lnTo>
                    <a:pt x="63" y="4"/>
                  </a:lnTo>
                  <a:lnTo>
                    <a:pt x="64" y="5"/>
                  </a:lnTo>
                  <a:lnTo>
                    <a:pt x="64" y="5"/>
                  </a:lnTo>
                  <a:lnTo>
                    <a:pt x="65" y="4"/>
                  </a:lnTo>
                  <a:lnTo>
                    <a:pt x="65" y="4"/>
                  </a:lnTo>
                  <a:lnTo>
                    <a:pt x="65" y="5"/>
                  </a:lnTo>
                  <a:lnTo>
                    <a:pt x="65" y="5"/>
                  </a:lnTo>
                  <a:lnTo>
                    <a:pt x="65" y="6"/>
                  </a:lnTo>
                  <a:lnTo>
                    <a:pt x="66" y="6"/>
                  </a:lnTo>
                  <a:lnTo>
                    <a:pt x="66" y="6"/>
                  </a:lnTo>
                  <a:lnTo>
                    <a:pt x="67" y="7"/>
                  </a:lnTo>
                  <a:lnTo>
                    <a:pt x="67" y="7"/>
                  </a:lnTo>
                  <a:lnTo>
                    <a:pt x="68" y="7"/>
                  </a:lnTo>
                  <a:lnTo>
                    <a:pt x="68" y="6"/>
                  </a:lnTo>
                  <a:lnTo>
                    <a:pt x="67" y="6"/>
                  </a:lnTo>
                  <a:lnTo>
                    <a:pt x="68" y="6"/>
                  </a:lnTo>
                  <a:lnTo>
                    <a:pt x="70" y="6"/>
                  </a:lnTo>
                  <a:lnTo>
                    <a:pt x="71" y="6"/>
                  </a:lnTo>
                  <a:lnTo>
                    <a:pt x="72" y="5"/>
                  </a:lnTo>
                  <a:lnTo>
                    <a:pt x="72" y="5"/>
                  </a:lnTo>
                  <a:lnTo>
                    <a:pt x="72" y="5"/>
                  </a:lnTo>
                  <a:lnTo>
                    <a:pt x="73" y="5"/>
                  </a:lnTo>
                  <a:lnTo>
                    <a:pt x="74" y="5"/>
                  </a:lnTo>
                  <a:lnTo>
                    <a:pt x="74" y="5"/>
                  </a:lnTo>
                  <a:lnTo>
                    <a:pt x="74" y="5"/>
                  </a:lnTo>
                  <a:lnTo>
                    <a:pt x="75" y="5"/>
                  </a:lnTo>
                  <a:lnTo>
                    <a:pt x="76" y="5"/>
                  </a:lnTo>
                  <a:lnTo>
                    <a:pt x="76" y="5"/>
                  </a:lnTo>
                  <a:lnTo>
                    <a:pt x="79" y="4"/>
                  </a:lnTo>
                  <a:lnTo>
                    <a:pt x="79" y="4"/>
                  </a:lnTo>
                  <a:lnTo>
                    <a:pt x="78" y="6"/>
                  </a:lnTo>
                  <a:lnTo>
                    <a:pt x="77" y="7"/>
                  </a:lnTo>
                  <a:lnTo>
                    <a:pt x="76" y="7"/>
                  </a:lnTo>
                  <a:lnTo>
                    <a:pt x="76" y="8"/>
                  </a:lnTo>
                  <a:lnTo>
                    <a:pt x="77" y="9"/>
                  </a:lnTo>
                  <a:lnTo>
                    <a:pt x="78" y="9"/>
                  </a:lnTo>
                  <a:lnTo>
                    <a:pt x="78" y="9"/>
                  </a:lnTo>
                  <a:lnTo>
                    <a:pt x="81" y="9"/>
                  </a:lnTo>
                  <a:lnTo>
                    <a:pt x="82" y="10"/>
                  </a:lnTo>
                  <a:lnTo>
                    <a:pt x="84" y="10"/>
                  </a:lnTo>
                  <a:lnTo>
                    <a:pt x="85" y="10"/>
                  </a:lnTo>
                  <a:lnTo>
                    <a:pt x="85" y="11"/>
                  </a:lnTo>
                  <a:lnTo>
                    <a:pt x="85" y="11"/>
                  </a:lnTo>
                  <a:lnTo>
                    <a:pt x="85" y="11"/>
                  </a:lnTo>
                  <a:lnTo>
                    <a:pt x="86" y="10"/>
                  </a:lnTo>
                  <a:lnTo>
                    <a:pt x="89" y="10"/>
                  </a:lnTo>
                  <a:lnTo>
                    <a:pt x="89" y="10"/>
                  </a:lnTo>
                  <a:lnTo>
                    <a:pt x="89" y="10"/>
                  </a:lnTo>
                  <a:lnTo>
                    <a:pt x="91" y="10"/>
                  </a:lnTo>
                  <a:lnTo>
                    <a:pt x="94" y="10"/>
                  </a:lnTo>
                  <a:lnTo>
                    <a:pt x="96" y="10"/>
                  </a:lnTo>
                  <a:lnTo>
                    <a:pt x="99" y="11"/>
                  </a:lnTo>
                  <a:lnTo>
                    <a:pt x="100" y="11"/>
                  </a:lnTo>
                  <a:lnTo>
                    <a:pt x="100" y="12"/>
                  </a:lnTo>
                  <a:lnTo>
                    <a:pt x="99" y="12"/>
                  </a:lnTo>
                  <a:lnTo>
                    <a:pt x="100" y="13"/>
                  </a:lnTo>
                  <a:lnTo>
                    <a:pt x="100" y="12"/>
                  </a:lnTo>
                  <a:lnTo>
                    <a:pt x="101" y="13"/>
                  </a:lnTo>
                  <a:lnTo>
                    <a:pt x="101" y="13"/>
                  </a:lnTo>
                  <a:lnTo>
                    <a:pt x="101" y="14"/>
                  </a:lnTo>
                  <a:lnTo>
                    <a:pt x="100" y="14"/>
                  </a:lnTo>
                  <a:lnTo>
                    <a:pt x="99" y="14"/>
                  </a:lnTo>
                  <a:lnTo>
                    <a:pt x="99" y="14"/>
                  </a:lnTo>
                  <a:lnTo>
                    <a:pt x="100" y="15"/>
                  </a:lnTo>
                  <a:lnTo>
                    <a:pt x="101" y="15"/>
                  </a:lnTo>
                  <a:lnTo>
                    <a:pt x="102" y="16"/>
                  </a:lnTo>
                  <a:lnTo>
                    <a:pt x="101" y="17"/>
                  </a:lnTo>
                  <a:lnTo>
                    <a:pt x="101" y="17"/>
                  </a:lnTo>
                  <a:lnTo>
                    <a:pt x="102" y="17"/>
                  </a:lnTo>
                  <a:lnTo>
                    <a:pt x="102" y="17"/>
                  </a:lnTo>
                  <a:lnTo>
                    <a:pt x="102" y="17"/>
                  </a:lnTo>
                  <a:lnTo>
                    <a:pt x="102" y="17"/>
                  </a:lnTo>
                  <a:lnTo>
                    <a:pt x="102" y="18"/>
                  </a:lnTo>
                  <a:lnTo>
                    <a:pt x="102" y="18"/>
                  </a:lnTo>
                  <a:lnTo>
                    <a:pt x="103" y="18"/>
                  </a:lnTo>
                  <a:lnTo>
                    <a:pt x="103" y="19"/>
                  </a:lnTo>
                  <a:lnTo>
                    <a:pt x="102" y="19"/>
                  </a:lnTo>
                  <a:lnTo>
                    <a:pt x="103" y="20"/>
                  </a:lnTo>
                  <a:lnTo>
                    <a:pt x="105" y="21"/>
                  </a:lnTo>
                  <a:lnTo>
                    <a:pt x="105" y="20"/>
                  </a:lnTo>
                  <a:lnTo>
                    <a:pt x="105" y="20"/>
                  </a:lnTo>
                  <a:lnTo>
                    <a:pt x="105" y="20"/>
                  </a:lnTo>
                  <a:lnTo>
                    <a:pt x="105" y="20"/>
                  </a:lnTo>
                  <a:lnTo>
                    <a:pt x="105" y="20"/>
                  </a:lnTo>
                  <a:lnTo>
                    <a:pt x="105" y="20"/>
                  </a:lnTo>
                  <a:lnTo>
                    <a:pt x="105" y="20"/>
                  </a:lnTo>
                  <a:lnTo>
                    <a:pt x="106" y="19"/>
                  </a:lnTo>
                  <a:lnTo>
                    <a:pt x="106" y="19"/>
                  </a:lnTo>
                  <a:lnTo>
                    <a:pt x="106" y="20"/>
                  </a:lnTo>
                  <a:lnTo>
                    <a:pt x="108" y="20"/>
                  </a:lnTo>
                  <a:lnTo>
                    <a:pt x="109" y="19"/>
                  </a:lnTo>
                  <a:lnTo>
                    <a:pt x="109" y="19"/>
                  </a:lnTo>
                  <a:lnTo>
                    <a:pt x="110" y="20"/>
                  </a:lnTo>
                  <a:lnTo>
                    <a:pt x="110" y="20"/>
                  </a:lnTo>
                  <a:lnTo>
                    <a:pt x="110" y="20"/>
                  </a:lnTo>
                  <a:lnTo>
                    <a:pt x="111" y="20"/>
                  </a:lnTo>
                  <a:lnTo>
                    <a:pt x="111" y="21"/>
                  </a:lnTo>
                  <a:lnTo>
                    <a:pt x="113" y="21"/>
                  </a:lnTo>
                  <a:lnTo>
                    <a:pt x="112" y="21"/>
                  </a:lnTo>
                  <a:lnTo>
                    <a:pt x="112" y="22"/>
                  </a:lnTo>
                  <a:lnTo>
                    <a:pt x="112" y="22"/>
                  </a:lnTo>
                  <a:lnTo>
                    <a:pt x="113" y="22"/>
                  </a:lnTo>
                  <a:lnTo>
                    <a:pt x="114" y="21"/>
                  </a:lnTo>
                  <a:lnTo>
                    <a:pt x="114" y="21"/>
                  </a:lnTo>
                  <a:lnTo>
                    <a:pt x="114" y="21"/>
                  </a:lnTo>
                  <a:lnTo>
                    <a:pt x="114" y="22"/>
                  </a:lnTo>
                  <a:lnTo>
                    <a:pt x="114" y="22"/>
                  </a:lnTo>
                  <a:lnTo>
                    <a:pt x="115" y="22"/>
                  </a:lnTo>
                  <a:lnTo>
                    <a:pt x="115" y="22"/>
                  </a:lnTo>
                  <a:lnTo>
                    <a:pt x="116" y="21"/>
                  </a:lnTo>
                  <a:lnTo>
                    <a:pt x="116" y="21"/>
                  </a:lnTo>
                  <a:lnTo>
                    <a:pt x="116" y="22"/>
                  </a:lnTo>
                  <a:lnTo>
                    <a:pt x="117" y="22"/>
                  </a:lnTo>
                  <a:lnTo>
                    <a:pt x="117" y="23"/>
                  </a:lnTo>
                  <a:lnTo>
                    <a:pt x="116" y="23"/>
                  </a:lnTo>
                  <a:lnTo>
                    <a:pt x="116" y="24"/>
                  </a:lnTo>
                  <a:lnTo>
                    <a:pt x="120" y="23"/>
                  </a:lnTo>
                  <a:lnTo>
                    <a:pt x="121" y="23"/>
                  </a:lnTo>
                  <a:lnTo>
                    <a:pt x="121" y="23"/>
                  </a:lnTo>
                  <a:lnTo>
                    <a:pt x="123" y="23"/>
                  </a:lnTo>
                  <a:lnTo>
                    <a:pt x="124" y="23"/>
                  </a:lnTo>
                  <a:lnTo>
                    <a:pt x="125" y="23"/>
                  </a:lnTo>
                  <a:lnTo>
                    <a:pt x="125" y="24"/>
                  </a:lnTo>
                  <a:lnTo>
                    <a:pt x="125" y="25"/>
                  </a:lnTo>
                  <a:lnTo>
                    <a:pt x="125" y="25"/>
                  </a:lnTo>
                  <a:lnTo>
                    <a:pt x="125" y="25"/>
                  </a:lnTo>
                  <a:lnTo>
                    <a:pt x="127" y="25"/>
                  </a:lnTo>
                  <a:lnTo>
                    <a:pt x="126" y="26"/>
                  </a:lnTo>
                  <a:lnTo>
                    <a:pt x="127" y="26"/>
                  </a:lnTo>
                  <a:lnTo>
                    <a:pt x="126" y="26"/>
                  </a:lnTo>
                  <a:lnTo>
                    <a:pt x="125" y="27"/>
                  </a:lnTo>
                  <a:lnTo>
                    <a:pt x="125" y="27"/>
                  </a:lnTo>
                  <a:lnTo>
                    <a:pt x="125" y="27"/>
                  </a:lnTo>
                  <a:lnTo>
                    <a:pt x="125" y="28"/>
                  </a:lnTo>
                  <a:lnTo>
                    <a:pt x="125" y="28"/>
                  </a:lnTo>
                  <a:lnTo>
                    <a:pt x="125" y="28"/>
                  </a:lnTo>
                  <a:lnTo>
                    <a:pt x="126" y="28"/>
                  </a:lnTo>
                  <a:lnTo>
                    <a:pt x="128" y="29"/>
                  </a:lnTo>
                  <a:lnTo>
                    <a:pt x="128" y="30"/>
                  </a:lnTo>
                  <a:lnTo>
                    <a:pt x="128" y="30"/>
                  </a:lnTo>
                  <a:lnTo>
                    <a:pt x="128" y="30"/>
                  </a:lnTo>
                  <a:lnTo>
                    <a:pt x="128" y="31"/>
                  </a:lnTo>
                  <a:lnTo>
                    <a:pt x="129" y="33"/>
                  </a:lnTo>
                  <a:lnTo>
                    <a:pt x="127" y="33"/>
                  </a:lnTo>
                  <a:lnTo>
                    <a:pt x="126" y="34"/>
                  </a:lnTo>
                  <a:lnTo>
                    <a:pt x="126" y="34"/>
                  </a:lnTo>
                  <a:lnTo>
                    <a:pt x="125" y="34"/>
                  </a:lnTo>
                  <a:lnTo>
                    <a:pt x="125" y="35"/>
                  </a:lnTo>
                  <a:lnTo>
                    <a:pt x="124" y="35"/>
                  </a:lnTo>
                  <a:lnTo>
                    <a:pt x="123" y="35"/>
                  </a:lnTo>
                  <a:lnTo>
                    <a:pt x="123" y="35"/>
                  </a:lnTo>
                  <a:lnTo>
                    <a:pt x="122" y="35"/>
                  </a:lnTo>
                  <a:lnTo>
                    <a:pt x="122" y="36"/>
                  </a:lnTo>
                  <a:lnTo>
                    <a:pt x="123" y="36"/>
                  </a:lnTo>
                  <a:lnTo>
                    <a:pt x="124" y="37"/>
                  </a:lnTo>
                  <a:lnTo>
                    <a:pt x="124" y="37"/>
                  </a:lnTo>
                  <a:lnTo>
                    <a:pt x="123" y="37"/>
                  </a:lnTo>
                  <a:lnTo>
                    <a:pt x="123" y="38"/>
                  </a:lnTo>
                  <a:lnTo>
                    <a:pt x="123" y="38"/>
                  </a:lnTo>
                  <a:lnTo>
                    <a:pt x="124" y="38"/>
                  </a:lnTo>
                  <a:lnTo>
                    <a:pt x="124" y="39"/>
                  </a:lnTo>
                  <a:lnTo>
                    <a:pt x="125" y="39"/>
                  </a:lnTo>
                  <a:lnTo>
                    <a:pt x="125" y="39"/>
                  </a:lnTo>
                  <a:lnTo>
                    <a:pt x="125" y="40"/>
                  </a:lnTo>
                  <a:lnTo>
                    <a:pt x="124" y="40"/>
                  </a:lnTo>
                  <a:lnTo>
                    <a:pt x="124" y="41"/>
                  </a:lnTo>
                  <a:lnTo>
                    <a:pt x="124" y="41"/>
                  </a:lnTo>
                  <a:lnTo>
                    <a:pt x="125" y="42"/>
                  </a:lnTo>
                  <a:lnTo>
                    <a:pt x="125" y="42"/>
                  </a:lnTo>
                  <a:lnTo>
                    <a:pt x="125" y="43"/>
                  </a:lnTo>
                  <a:lnTo>
                    <a:pt x="124" y="43"/>
                  </a:lnTo>
                  <a:lnTo>
                    <a:pt x="123" y="42"/>
                  </a:lnTo>
                  <a:lnTo>
                    <a:pt x="122" y="42"/>
                  </a:lnTo>
                  <a:lnTo>
                    <a:pt x="122" y="42"/>
                  </a:lnTo>
                  <a:lnTo>
                    <a:pt x="119" y="41"/>
                  </a:lnTo>
                  <a:lnTo>
                    <a:pt x="118" y="41"/>
                  </a:lnTo>
                  <a:lnTo>
                    <a:pt x="118" y="42"/>
                  </a:lnTo>
                  <a:lnTo>
                    <a:pt x="120" y="42"/>
                  </a:lnTo>
                  <a:lnTo>
                    <a:pt x="120" y="42"/>
                  </a:lnTo>
                  <a:lnTo>
                    <a:pt x="120" y="43"/>
                  </a:lnTo>
                  <a:lnTo>
                    <a:pt x="119" y="43"/>
                  </a:lnTo>
                  <a:lnTo>
                    <a:pt x="117" y="43"/>
                  </a:lnTo>
                  <a:lnTo>
                    <a:pt x="117" y="44"/>
                  </a:lnTo>
                  <a:lnTo>
                    <a:pt x="115" y="43"/>
                  </a:lnTo>
                  <a:lnTo>
                    <a:pt x="115" y="43"/>
                  </a:lnTo>
                  <a:lnTo>
                    <a:pt x="113" y="43"/>
                  </a:lnTo>
                  <a:lnTo>
                    <a:pt x="113" y="43"/>
                  </a:lnTo>
                  <a:lnTo>
                    <a:pt x="113" y="44"/>
                  </a:lnTo>
                  <a:lnTo>
                    <a:pt x="113" y="44"/>
                  </a:lnTo>
                  <a:lnTo>
                    <a:pt x="114" y="45"/>
                  </a:lnTo>
                  <a:lnTo>
                    <a:pt x="114" y="45"/>
                  </a:lnTo>
                  <a:lnTo>
                    <a:pt x="113" y="45"/>
                  </a:lnTo>
                  <a:lnTo>
                    <a:pt x="115" y="47"/>
                  </a:lnTo>
                  <a:lnTo>
                    <a:pt x="116" y="47"/>
                  </a:lnTo>
                  <a:lnTo>
                    <a:pt x="116" y="48"/>
                  </a:lnTo>
                  <a:lnTo>
                    <a:pt x="115" y="47"/>
                  </a:lnTo>
                  <a:lnTo>
                    <a:pt x="114" y="47"/>
                  </a:lnTo>
                  <a:lnTo>
                    <a:pt x="114" y="48"/>
                  </a:lnTo>
                  <a:lnTo>
                    <a:pt x="113" y="48"/>
                  </a:lnTo>
                  <a:lnTo>
                    <a:pt x="114" y="48"/>
                  </a:lnTo>
                  <a:lnTo>
                    <a:pt x="113" y="48"/>
                  </a:lnTo>
                  <a:lnTo>
                    <a:pt x="113" y="49"/>
                  </a:lnTo>
                  <a:lnTo>
                    <a:pt x="112" y="49"/>
                  </a:lnTo>
                  <a:lnTo>
                    <a:pt x="111" y="49"/>
                  </a:lnTo>
                  <a:lnTo>
                    <a:pt x="112" y="50"/>
                  </a:lnTo>
                  <a:lnTo>
                    <a:pt x="111" y="50"/>
                  </a:lnTo>
                  <a:lnTo>
                    <a:pt x="112" y="50"/>
                  </a:lnTo>
                  <a:lnTo>
                    <a:pt x="113" y="50"/>
                  </a:lnTo>
                  <a:lnTo>
                    <a:pt x="114" y="51"/>
                  </a:lnTo>
                  <a:lnTo>
                    <a:pt x="114" y="51"/>
                  </a:lnTo>
                  <a:lnTo>
                    <a:pt x="115" y="52"/>
                  </a:lnTo>
                  <a:lnTo>
                    <a:pt x="115" y="52"/>
                  </a:lnTo>
                  <a:lnTo>
                    <a:pt x="116" y="52"/>
                  </a:lnTo>
                  <a:lnTo>
                    <a:pt x="116" y="53"/>
                  </a:lnTo>
                  <a:lnTo>
                    <a:pt x="115" y="53"/>
                  </a:lnTo>
                  <a:lnTo>
                    <a:pt x="115" y="53"/>
                  </a:lnTo>
                  <a:lnTo>
                    <a:pt x="117" y="53"/>
                  </a:lnTo>
                  <a:lnTo>
                    <a:pt x="116" y="54"/>
                  </a:lnTo>
                  <a:lnTo>
                    <a:pt x="115" y="54"/>
                  </a:lnTo>
                  <a:lnTo>
                    <a:pt x="115" y="54"/>
                  </a:lnTo>
                  <a:lnTo>
                    <a:pt x="116" y="55"/>
                  </a:lnTo>
                  <a:lnTo>
                    <a:pt x="117" y="55"/>
                  </a:lnTo>
                  <a:lnTo>
                    <a:pt x="117" y="56"/>
                  </a:lnTo>
                  <a:lnTo>
                    <a:pt x="115" y="55"/>
                  </a:lnTo>
                  <a:lnTo>
                    <a:pt x="115" y="55"/>
                  </a:lnTo>
                  <a:lnTo>
                    <a:pt x="115" y="55"/>
                  </a:lnTo>
                  <a:lnTo>
                    <a:pt x="114" y="55"/>
                  </a:lnTo>
                  <a:lnTo>
                    <a:pt x="113" y="55"/>
                  </a:lnTo>
                  <a:lnTo>
                    <a:pt x="112" y="55"/>
                  </a:lnTo>
                  <a:lnTo>
                    <a:pt x="112" y="55"/>
                  </a:lnTo>
                  <a:lnTo>
                    <a:pt x="113" y="56"/>
                  </a:lnTo>
                  <a:lnTo>
                    <a:pt x="112" y="56"/>
                  </a:lnTo>
                  <a:lnTo>
                    <a:pt x="112" y="57"/>
                  </a:lnTo>
                  <a:lnTo>
                    <a:pt x="113" y="57"/>
                  </a:lnTo>
                  <a:lnTo>
                    <a:pt x="113" y="57"/>
                  </a:lnTo>
                  <a:lnTo>
                    <a:pt x="113" y="57"/>
                  </a:lnTo>
                  <a:lnTo>
                    <a:pt x="112" y="57"/>
                  </a:lnTo>
                  <a:lnTo>
                    <a:pt x="112" y="57"/>
                  </a:lnTo>
                  <a:lnTo>
                    <a:pt x="112" y="57"/>
                  </a:lnTo>
                  <a:lnTo>
                    <a:pt x="111" y="57"/>
                  </a:lnTo>
                  <a:lnTo>
                    <a:pt x="111" y="58"/>
                  </a:lnTo>
                  <a:lnTo>
                    <a:pt x="110" y="59"/>
                  </a:lnTo>
                  <a:lnTo>
                    <a:pt x="110" y="59"/>
                  </a:lnTo>
                  <a:lnTo>
                    <a:pt x="109" y="59"/>
                  </a:lnTo>
                  <a:lnTo>
                    <a:pt x="112" y="60"/>
                  </a:lnTo>
                  <a:lnTo>
                    <a:pt x="111" y="61"/>
                  </a:lnTo>
                  <a:lnTo>
                    <a:pt x="111" y="61"/>
                  </a:lnTo>
                  <a:lnTo>
                    <a:pt x="111" y="61"/>
                  </a:lnTo>
                  <a:lnTo>
                    <a:pt x="110" y="61"/>
                  </a:lnTo>
                  <a:lnTo>
                    <a:pt x="110" y="61"/>
                  </a:lnTo>
                  <a:lnTo>
                    <a:pt x="110" y="62"/>
                  </a:lnTo>
                  <a:lnTo>
                    <a:pt x="110" y="62"/>
                  </a:lnTo>
                  <a:lnTo>
                    <a:pt x="109" y="63"/>
                  </a:lnTo>
                  <a:lnTo>
                    <a:pt x="107" y="63"/>
                  </a:lnTo>
                  <a:lnTo>
                    <a:pt x="108" y="64"/>
                  </a:lnTo>
                  <a:lnTo>
                    <a:pt x="108" y="65"/>
                  </a:lnTo>
                  <a:lnTo>
                    <a:pt x="107" y="65"/>
                  </a:lnTo>
                  <a:lnTo>
                    <a:pt x="107" y="64"/>
                  </a:lnTo>
                  <a:lnTo>
                    <a:pt x="106" y="64"/>
                  </a:lnTo>
                  <a:lnTo>
                    <a:pt x="106" y="65"/>
                  </a:lnTo>
                  <a:lnTo>
                    <a:pt x="109" y="65"/>
                  </a:lnTo>
                  <a:lnTo>
                    <a:pt x="110" y="65"/>
                  </a:lnTo>
                  <a:lnTo>
                    <a:pt x="108" y="66"/>
                  </a:lnTo>
                  <a:lnTo>
                    <a:pt x="108" y="67"/>
                  </a:lnTo>
                  <a:lnTo>
                    <a:pt x="107" y="67"/>
                  </a:lnTo>
                  <a:lnTo>
                    <a:pt x="107" y="68"/>
                  </a:lnTo>
                  <a:lnTo>
                    <a:pt x="107" y="68"/>
                  </a:lnTo>
                  <a:lnTo>
                    <a:pt x="107" y="68"/>
                  </a:lnTo>
                  <a:lnTo>
                    <a:pt x="106" y="69"/>
                  </a:lnTo>
                  <a:lnTo>
                    <a:pt x="105" y="69"/>
                  </a:lnTo>
                  <a:lnTo>
                    <a:pt x="103" y="69"/>
                  </a:lnTo>
                  <a:lnTo>
                    <a:pt x="103" y="69"/>
                  </a:lnTo>
                  <a:lnTo>
                    <a:pt x="103" y="69"/>
                  </a:lnTo>
                  <a:lnTo>
                    <a:pt x="104" y="70"/>
                  </a:lnTo>
                  <a:lnTo>
                    <a:pt x="105" y="70"/>
                  </a:lnTo>
                  <a:lnTo>
                    <a:pt x="105" y="70"/>
                  </a:lnTo>
                  <a:lnTo>
                    <a:pt x="105" y="71"/>
                  </a:lnTo>
                  <a:lnTo>
                    <a:pt x="104" y="71"/>
                  </a:lnTo>
                  <a:lnTo>
                    <a:pt x="105" y="72"/>
                  </a:lnTo>
                  <a:lnTo>
                    <a:pt x="104" y="72"/>
                  </a:lnTo>
                  <a:lnTo>
                    <a:pt x="104" y="72"/>
                  </a:lnTo>
                  <a:lnTo>
                    <a:pt x="103" y="72"/>
                  </a:lnTo>
                  <a:lnTo>
                    <a:pt x="103" y="72"/>
                  </a:lnTo>
                  <a:lnTo>
                    <a:pt x="102" y="73"/>
                  </a:lnTo>
                  <a:lnTo>
                    <a:pt x="102" y="73"/>
                  </a:lnTo>
                  <a:lnTo>
                    <a:pt x="102" y="73"/>
                  </a:lnTo>
                  <a:lnTo>
                    <a:pt x="102" y="73"/>
                  </a:lnTo>
                  <a:lnTo>
                    <a:pt x="101" y="73"/>
                  </a:lnTo>
                  <a:lnTo>
                    <a:pt x="100" y="73"/>
                  </a:lnTo>
                  <a:lnTo>
                    <a:pt x="100" y="73"/>
                  </a:lnTo>
                  <a:lnTo>
                    <a:pt x="100" y="74"/>
                  </a:lnTo>
                  <a:lnTo>
                    <a:pt x="101" y="74"/>
                  </a:lnTo>
                  <a:lnTo>
                    <a:pt x="101" y="74"/>
                  </a:lnTo>
                  <a:lnTo>
                    <a:pt x="100" y="74"/>
                  </a:lnTo>
                  <a:lnTo>
                    <a:pt x="100" y="73"/>
                  </a:lnTo>
                  <a:lnTo>
                    <a:pt x="100" y="73"/>
                  </a:lnTo>
                  <a:lnTo>
                    <a:pt x="99" y="74"/>
                  </a:lnTo>
                  <a:lnTo>
                    <a:pt x="99" y="74"/>
                  </a:lnTo>
                  <a:lnTo>
                    <a:pt x="98" y="74"/>
                  </a:lnTo>
                  <a:lnTo>
                    <a:pt x="97" y="74"/>
                  </a:lnTo>
                  <a:lnTo>
                    <a:pt x="96" y="74"/>
                  </a:lnTo>
                  <a:lnTo>
                    <a:pt x="95" y="74"/>
                  </a:lnTo>
                  <a:lnTo>
                    <a:pt x="95" y="74"/>
                  </a:lnTo>
                  <a:lnTo>
                    <a:pt x="94" y="74"/>
                  </a:lnTo>
                  <a:lnTo>
                    <a:pt x="93" y="74"/>
                  </a:lnTo>
                  <a:lnTo>
                    <a:pt x="93" y="75"/>
                  </a:lnTo>
                  <a:lnTo>
                    <a:pt x="92" y="75"/>
                  </a:lnTo>
                  <a:lnTo>
                    <a:pt x="91" y="75"/>
                  </a:lnTo>
                  <a:lnTo>
                    <a:pt x="90" y="74"/>
                  </a:lnTo>
                  <a:lnTo>
                    <a:pt x="90" y="74"/>
                  </a:lnTo>
                  <a:lnTo>
                    <a:pt x="90" y="74"/>
                  </a:lnTo>
                  <a:lnTo>
                    <a:pt x="88" y="74"/>
                  </a:lnTo>
                  <a:lnTo>
                    <a:pt x="88" y="73"/>
                  </a:lnTo>
                  <a:lnTo>
                    <a:pt x="89" y="73"/>
                  </a:lnTo>
                  <a:lnTo>
                    <a:pt x="88" y="73"/>
                  </a:lnTo>
                  <a:lnTo>
                    <a:pt x="87" y="72"/>
                  </a:lnTo>
                  <a:lnTo>
                    <a:pt x="87" y="72"/>
                  </a:lnTo>
                  <a:lnTo>
                    <a:pt x="87" y="72"/>
                  </a:lnTo>
                  <a:lnTo>
                    <a:pt x="86" y="72"/>
                  </a:lnTo>
                  <a:lnTo>
                    <a:pt x="86" y="71"/>
                  </a:lnTo>
                  <a:lnTo>
                    <a:pt x="86" y="72"/>
                  </a:lnTo>
                  <a:lnTo>
                    <a:pt x="85" y="73"/>
                  </a:lnTo>
                  <a:lnTo>
                    <a:pt x="84" y="73"/>
                  </a:lnTo>
                  <a:lnTo>
                    <a:pt x="83" y="73"/>
                  </a:lnTo>
                  <a:lnTo>
                    <a:pt x="82" y="74"/>
                  </a:lnTo>
                  <a:lnTo>
                    <a:pt x="81" y="74"/>
                  </a:lnTo>
                  <a:lnTo>
                    <a:pt x="81" y="74"/>
                  </a:lnTo>
                  <a:lnTo>
                    <a:pt x="80" y="74"/>
                  </a:lnTo>
                  <a:lnTo>
                    <a:pt x="78" y="74"/>
                  </a:lnTo>
                  <a:lnTo>
                    <a:pt x="78" y="75"/>
                  </a:lnTo>
                  <a:lnTo>
                    <a:pt x="77" y="75"/>
                  </a:lnTo>
                  <a:lnTo>
                    <a:pt x="77" y="74"/>
                  </a:lnTo>
                  <a:lnTo>
                    <a:pt x="77" y="74"/>
                  </a:lnTo>
                  <a:lnTo>
                    <a:pt x="76" y="73"/>
                  </a:lnTo>
                  <a:lnTo>
                    <a:pt x="76" y="72"/>
                  </a:lnTo>
                  <a:lnTo>
                    <a:pt x="75" y="71"/>
                  </a:lnTo>
                  <a:lnTo>
                    <a:pt x="73" y="71"/>
                  </a:lnTo>
                  <a:lnTo>
                    <a:pt x="73" y="70"/>
                  </a:lnTo>
                  <a:lnTo>
                    <a:pt x="74" y="70"/>
                  </a:lnTo>
                  <a:lnTo>
                    <a:pt x="73" y="70"/>
                  </a:lnTo>
                  <a:lnTo>
                    <a:pt x="73" y="70"/>
                  </a:lnTo>
                  <a:lnTo>
                    <a:pt x="72" y="70"/>
                  </a:lnTo>
                  <a:lnTo>
                    <a:pt x="72" y="69"/>
                  </a:lnTo>
                  <a:lnTo>
                    <a:pt x="72" y="69"/>
                  </a:lnTo>
                  <a:lnTo>
                    <a:pt x="70" y="68"/>
                  </a:lnTo>
                  <a:lnTo>
                    <a:pt x="70" y="68"/>
                  </a:lnTo>
                  <a:lnTo>
                    <a:pt x="69" y="68"/>
                  </a:lnTo>
                  <a:lnTo>
                    <a:pt x="69" y="68"/>
                  </a:lnTo>
                  <a:lnTo>
                    <a:pt x="69" y="68"/>
                  </a:lnTo>
                  <a:lnTo>
                    <a:pt x="67" y="68"/>
                  </a:lnTo>
                  <a:lnTo>
                    <a:pt x="67" y="68"/>
                  </a:lnTo>
                  <a:lnTo>
                    <a:pt x="67" y="67"/>
                  </a:lnTo>
                  <a:lnTo>
                    <a:pt x="66" y="67"/>
                  </a:lnTo>
                  <a:lnTo>
                    <a:pt x="66" y="67"/>
                  </a:lnTo>
                  <a:lnTo>
                    <a:pt x="66" y="66"/>
                  </a:lnTo>
                  <a:lnTo>
                    <a:pt x="64" y="66"/>
                  </a:lnTo>
                  <a:lnTo>
                    <a:pt x="63" y="66"/>
                  </a:lnTo>
                  <a:lnTo>
                    <a:pt x="63" y="67"/>
                  </a:lnTo>
                  <a:lnTo>
                    <a:pt x="62" y="67"/>
                  </a:lnTo>
                  <a:lnTo>
                    <a:pt x="62" y="67"/>
                  </a:lnTo>
                  <a:lnTo>
                    <a:pt x="61" y="67"/>
                  </a:lnTo>
                  <a:lnTo>
                    <a:pt x="60" y="67"/>
                  </a:lnTo>
                  <a:lnTo>
                    <a:pt x="60" y="67"/>
                  </a:lnTo>
                  <a:lnTo>
                    <a:pt x="59" y="68"/>
                  </a:lnTo>
                  <a:lnTo>
                    <a:pt x="59" y="67"/>
                  </a:lnTo>
                  <a:lnTo>
                    <a:pt x="58" y="68"/>
                  </a:lnTo>
                  <a:lnTo>
                    <a:pt x="58" y="67"/>
                  </a:lnTo>
                  <a:lnTo>
                    <a:pt x="58" y="67"/>
                  </a:lnTo>
                  <a:lnTo>
                    <a:pt x="58" y="66"/>
                  </a:lnTo>
                  <a:lnTo>
                    <a:pt x="58" y="65"/>
                  </a:lnTo>
                  <a:lnTo>
                    <a:pt x="58" y="65"/>
                  </a:lnTo>
                  <a:lnTo>
                    <a:pt x="58" y="64"/>
                  </a:lnTo>
                  <a:lnTo>
                    <a:pt x="58" y="64"/>
                  </a:lnTo>
                  <a:lnTo>
                    <a:pt x="56" y="64"/>
                  </a:lnTo>
                  <a:lnTo>
                    <a:pt x="56" y="64"/>
                  </a:lnTo>
                  <a:lnTo>
                    <a:pt x="56" y="65"/>
                  </a:lnTo>
                  <a:lnTo>
                    <a:pt x="56" y="65"/>
                  </a:lnTo>
                  <a:lnTo>
                    <a:pt x="56" y="65"/>
                  </a:lnTo>
                  <a:lnTo>
                    <a:pt x="54" y="66"/>
                  </a:lnTo>
                  <a:lnTo>
                    <a:pt x="53" y="67"/>
                  </a:lnTo>
                  <a:lnTo>
                    <a:pt x="52" y="67"/>
                  </a:lnTo>
                  <a:lnTo>
                    <a:pt x="51" y="67"/>
                  </a:lnTo>
                  <a:lnTo>
                    <a:pt x="50" y="67"/>
                  </a:lnTo>
                  <a:lnTo>
                    <a:pt x="49" y="67"/>
                  </a:lnTo>
                  <a:lnTo>
                    <a:pt x="49" y="67"/>
                  </a:lnTo>
                  <a:lnTo>
                    <a:pt x="49" y="66"/>
                  </a:lnTo>
                  <a:lnTo>
                    <a:pt x="49" y="66"/>
                  </a:lnTo>
                  <a:lnTo>
                    <a:pt x="49" y="66"/>
                  </a:lnTo>
                  <a:lnTo>
                    <a:pt x="48" y="66"/>
                  </a:lnTo>
                  <a:lnTo>
                    <a:pt x="47" y="66"/>
                  </a:lnTo>
                  <a:lnTo>
                    <a:pt x="45" y="66"/>
                  </a:lnTo>
                  <a:lnTo>
                    <a:pt x="45" y="66"/>
                  </a:lnTo>
                  <a:lnTo>
                    <a:pt x="45" y="66"/>
                  </a:lnTo>
                  <a:lnTo>
                    <a:pt x="45" y="65"/>
                  </a:lnTo>
                  <a:lnTo>
                    <a:pt x="44" y="65"/>
                  </a:lnTo>
                  <a:lnTo>
                    <a:pt x="43" y="65"/>
                  </a:lnTo>
                  <a:lnTo>
                    <a:pt x="43" y="65"/>
                  </a:lnTo>
                  <a:lnTo>
                    <a:pt x="44" y="64"/>
                  </a:lnTo>
                  <a:lnTo>
                    <a:pt x="44" y="64"/>
                  </a:lnTo>
                  <a:lnTo>
                    <a:pt x="43" y="63"/>
                  </a:lnTo>
                  <a:lnTo>
                    <a:pt x="42" y="63"/>
                  </a:lnTo>
                  <a:lnTo>
                    <a:pt x="41" y="64"/>
                  </a:lnTo>
                  <a:lnTo>
                    <a:pt x="41" y="64"/>
                  </a:lnTo>
                  <a:lnTo>
                    <a:pt x="40" y="63"/>
                  </a:lnTo>
                  <a:lnTo>
                    <a:pt x="39" y="63"/>
                  </a:lnTo>
                  <a:lnTo>
                    <a:pt x="38" y="64"/>
                  </a:lnTo>
                  <a:lnTo>
                    <a:pt x="38" y="64"/>
                  </a:lnTo>
                  <a:lnTo>
                    <a:pt x="38" y="64"/>
                  </a:lnTo>
                  <a:lnTo>
                    <a:pt x="38" y="64"/>
                  </a:lnTo>
                  <a:lnTo>
                    <a:pt x="38" y="63"/>
                  </a:lnTo>
                  <a:lnTo>
                    <a:pt x="38" y="63"/>
                  </a:lnTo>
                  <a:lnTo>
                    <a:pt x="38" y="62"/>
                  </a:lnTo>
                  <a:lnTo>
                    <a:pt x="38" y="62"/>
                  </a:lnTo>
                  <a:lnTo>
                    <a:pt x="38" y="63"/>
                  </a:lnTo>
                  <a:lnTo>
                    <a:pt x="37" y="63"/>
                  </a:lnTo>
                  <a:lnTo>
                    <a:pt x="36" y="63"/>
                  </a:lnTo>
                  <a:lnTo>
                    <a:pt x="36" y="62"/>
                  </a:lnTo>
                  <a:lnTo>
                    <a:pt x="35" y="62"/>
                  </a:lnTo>
                  <a:lnTo>
                    <a:pt x="35" y="62"/>
                  </a:lnTo>
                  <a:lnTo>
                    <a:pt x="35" y="62"/>
                  </a:lnTo>
                  <a:lnTo>
                    <a:pt x="34" y="62"/>
                  </a:lnTo>
                  <a:lnTo>
                    <a:pt x="33" y="62"/>
                  </a:lnTo>
                  <a:lnTo>
                    <a:pt x="34" y="61"/>
                  </a:lnTo>
                  <a:lnTo>
                    <a:pt x="34" y="60"/>
                  </a:lnTo>
                  <a:lnTo>
                    <a:pt x="33" y="60"/>
                  </a:lnTo>
                  <a:lnTo>
                    <a:pt x="32" y="59"/>
                  </a:lnTo>
                  <a:lnTo>
                    <a:pt x="30" y="60"/>
                  </a:lnTo>
                  <a:lnTo>
                    <a:pt x="29" y="59"/>
                  </a:lnTo>
                  <a:lnTo>
                    <a:pt x="29" y="59"/>
                  </a:lnTo>
                  <a:lnTo>
                    <a:pt x="27" y="58"/>
                  </a:lnTo>
                  <a:lnTo>
                    <a:pt x="27" y="58"/>
                  </a:lnTo>
                  <a:lnTo>
                    <a:pt x="27" y="59"/>
                  </a:lnTo>
                  <a:lnTo>
                    <a:pt x="26" y="59"/>
                  </a:lnTo>
                  <a:lnTo>
                    <a:pt x="26" y="59"/>
                  </a:lnTo>
                  <a:lnTo>
                    <a:pt x="26" y="58"/>
                  </a:lnTo>
                  <a:lnTo>
                    <a:pt x="26" y="58"/>
                  </a:lnTo>
                  <a:lnTo>
                    <a:pt x="26" y="58"/>
                  </a:lnTo>
                  <a:lnTo>
                    <a:pt x="25" y="58"/>
                  </a:lnTo>
                  <a:lnTo>
                    <a:pt x="24" y="59"/>
                  </a:lnTo>
                  <a:lnTo>
                    <a:pt x="24" y="59"/>
                  </a:lnTo>
                  <a:lnTo>
                    <a:pt x="25" y="59"/>
                  </a:lnTo>
                  <a:lnTo>
                    <a:pt x="25" y="59"/>
                  </a:lnTo>
                  <a:lnTo>
                    <a:pt x="25" y="59"/>
                  </a:lnTo>
                  <a:lnTo>
                    <a:pt x="24" y="60"/>
                  </a:lnTo>
                  <a:lnTo>
                    <a:pt x="23" y="60"/>
                  </a:lnTo>
                  <a:lnTo>
                    <a:pt x="22" y="61"/>
                  </a:lnTo>
                  <a:lnTo>
                    <a:pt x="22" y="61"/>
                  </a:lnTo>
                  <a:lnTo>
                    <a:pt x="22" y="61"/>
                  </a:lnTo>
                  <a:lnTo>
                    <a:pt x="22" y="60"/>
                  </a:lnTo>
                  <a:lnTo>
                    <a:pt x="22" y="60"/>
                  </a:lnTo>
                  <a:lnTo>
                    <a:pt x="22" y="59"/>
                  </a:lnTo>
                  <a:lnTo>
                    <a:pt x="22" y="58"/>
                  </a:lnTo>
                  <a:lnTo>
                    <a:pt x="20" y="59"/>
                  </a:lnTo>
                  <a:lnTo>
                    <a:pt x="20" y="59"/>
                  </a:lnTo>
                  <a:lnTo>
                    <a:pt x="20" y="58"/>
                  </a:lnTo>
                  <a:lnTo>
                    <a:pt x="20" y="58"/>
                  </a:lnTo>
                  <a:lnTo>
                    <a:pt x="19" y="58"/>
                  </a:lnTo>
                  <a:lnTo>
                    <a:pt x="19" y="57"/>
                  </a:lnTo>
                  <a:lnTo>
                    <a:pt x="19" y="57"/>
                  </a:lnTo>
                  <a:lnTo>
                    <a:pt x="20" y="56"/>
                  </a:lnTo>
                  <a:lnTo>
                    <a:pt x="19" y="55"/>
                  </a:lnTo>
                  <a:lnTo>
                    <a:pt x="19" y="56"/>
                  </a:lnTo>
                  <a:lnTo>
                    <a:pt x="17" y="56"/>
                  </a:lnTo>
                  <a:lnTo>
                    <a:pt x="17" y="56"/>
                  </a:lnTo>
                  <a:lnTo>
                    <a:pt x="17" y="56"/>
                  </a:lnTo>
                  <a:lnTo>
                    <a:pt x="16" y="56"/>
                  </a:lnTo>
                  <a:lnTo>
                    <a:pt x="15" y="56"/>
                  </a:lnTo>
                  <a:lnTo>
                    <a:pt x="14" y="57"/>
                  </a:lnTo>
                  <a:lnTo>
                    <a:pt x="14" y="57"/>
                  </a:lnTo>
                  <a:lnTo>
                    <a:pt x="14" y="57"/>
                  </a:lnTo>
                  <a:lnTo>
                    <a:pt x="13" y="57"/>
                  </a:lnTo>
                  <a:lnTo>
                    <a:pt x="13" y="57"/>
                  </a:lnTo>
                  <a:lnTo>
                    <a:pt x="12" y="57"/>
                  </a:lnTo>
                  <a:lnTo>
                    <a:pt x="12" y="57"/>
                  </a:lnTo>
                  <a:lnTo>
                    <a:pt x="11" y="57"/>
                  </a:lnTo>
                  <a:lnTo>
                    <a:pt x="11" y="56"/>
                  </a:lnTo>
                  <a:lnTo>
                    <a:pt x="11" y="56"/>
                  </a:lnTo>
                  <a:lnTo>
                    <a:pt x="12" y="56"/>
                  </a:lnTo>
                  <a:lnTo>
                    <a:pt x="12" y="56"/>
                  </a:lnTo>
                  <a:lnTo>
                    <a:pt x="13" y="55"/>
                  </a:lnTo>
                  <a:lnTo>
                    <a:pt x="13" y="55"/>
                  </a:lnTo>
                  <a:lnTo>
                    <a:pt x="12" y="55"/>
                  </a:lnTo>
                  <a:lnTo>
                    <a:pt x="12" y="55"/>
                  </a:lnTo>
                  <a:lnTo>
                    <a:pt x="12" y="55"/>
                  </a:lnTo>
                  <a:lnTo>
                    <a:pt x="12" y="54"/>
                  </a:lnTo>
                  <a:lnTo>
                    <a:pt x="11" y="54"/>
                  </a:lnTo>
                  <a:lnTo>
                    <a:pt x="11" y="54"/>
                  </a:lnTo>
                  <a:lnTo>
                    <a:pt x="11" y="54"/>
                  </a:lnTo>
                  <a:lnTo>
                    <a:pt x="10" y="53"/>
                  </a:lnTo>
                  <a:lnTo>
                    <a:pt x="9" y="53"/>
                  </a:lnTo>
                  <a:lnTo>
                    <a:pt x="8" y="53"/>
                  </a:lnTo>
                  <a:lnTo>
                    <a:pt x="8" y="52"/>
                  </a:lnTo>
                  <a:lnTo>
                    <a:pt x="8" y="52"/>
                  </a:lnTo>
                  <a:lnTo>
                    <a:pt x="8" y="51"/>
                  </a:lnTo>
                  <a:lnTo>
                    <a:pt x="9" y="52"/>
                  </a:lnTo>
                  <a:lnTo>
                    <a:pt x="10" y="51"/>
                  </a:lnTo>
                  <a:lnTo>
                    <a:pt x="10" y="51"/>
                  </a:lnTo>
                  <a:lnTo>
                    <a:pt x="11" y="51"/>
                  </a:lnTo>
                  <a:lnTo>
                    <a:pt x="11" y="51"/>
                  </a:lnTo>
                  <a:lnTo>
                    <a:pt x="13" y="51"/>
                  </a:lnTo>
                  <a:lnTo>
                    <a:pt x="13" y="51"/>
                  </a:lnTo>
                  <a:lnTo>
                    <a:pt x="13" y="50"/>
                  </a:lnTo>
                  <a:lnTo>
                    <a:pt x="13" y="49"/>
                  </a:lnTo>
                  <a:lnTo>
                    <a:pt x="13" y="48"/>
                  </a:lnTo>
                  <a:lnTo>
                    <a:pt x="14" y="48"/>
                  </a:lnTo>
                  <a:lnTo>
                    <a:pt x="14" y="48"/>
                  </a:lnTo>
                  <a:lnTo>
                    <a:pt x="14" y="48"/>
                  </a:lnTo>
                  <a:lnTo>
                    <a:pt x="14" y="47"/>
                  </a:lnTo>
                  <a:lnTo>
                    <a:pt x="14" y="46"/>
                  </a:lnTo>
                  <a:lnTo>
                    <a:pt x="14" y="46"/>
                  </a:lnTo>
                  <a:lnTo>
                    <a:pt x="14" y="46"/>
                  </a:lnTo>
                  <a:lnTo>
                    <a:pt x="13" y="45"/>
                  </a:lnTo>
                  <a:lnTo>
                    <a:pt x="13" y="45"/>
                  </a:lnTo>
                  <a:lnTo>
                    <a:pt x="14" y="44"/>
                  </a:lnTo>
                  <a:lnTo>
                    <a:pt x="13" y="44"/>
                  </a:lnTo>
                  <a:lnTo>
                    <a:pt x="12" y="43"/>
                  </a:lnTo>
                  <a:lnTo>
                    <a:pt x="12" y="43"/>
                  </a:lnTo>
                  <a:lnTo>
                    <a:pt x="11" y="43"/>
                  </a:lnTo>
                  <a:lnTo>
                    <a:pt x="10" y="43"/>
                  </a:lnTo>
                  <a:lnTo>
                    <a:pt x="10" y="43"/>
                  </a:lnTo>
                  <a:lnTo>
                    <a:pt x="8" y="42"/>
                  </a:lnTo>
                  <a:lnTo>
                    <a:pt x="7" y="41"/>
                  </a:lnTo>
                  <a:lnTo>
                    <a:pt x="6" y="42"/>
                  </a:lnTo>
                  <a:lnTo>
                    <a:pt x="3" y="42"/>
                  </a:lnTo>
                  <a:lnTo>
                    <a:pt x="3" y="41"/>
                  </a:lnTo>
                  <a:lnTo>
                    <a:pt x="3" y="41"/>
                  </a:lnTo>
                  <a:lnTo>
                    <a:pt x="3" y="41"/>
                  </a:lnTo>
                  <a:lnTo>
                    <a:pt x="3" y="40"/>
                  </a:lnTo>
                  <a:lnTo>
                    <a:pt x="3" y="39"/>
                  </a:lnTo>
                  <a:lnTo>
                    <a:pt x="4" y="39"/>
                  </a:lnTo>
                  <a:lnTo>
                    <a:pt x="4" y="38"/>
                  </a:lnTo>
                  <a:lnTo>
                    <a:pt x="4" y="38"/>
                  </a:lnTo>
                  <a:lnTo>
                    <a:pt x="4" y="36"/>
                  </a:lnTo>
                  <a:lnTo>
                    <a:pt x="4" y="36"/>
                  </a:lnTo>
                  <a:lnTo>
                    <a:pt x="5" y="36"/>
                  </a:lnTo>
                  <a:lnTo>
                    <a:pt x="6" y="34"/>
                  </a:lnTo>
                  <a:lnTo>
                    <a:pt x="6" y="34"/>
                  </a:lnTo>
                  <a:lnTo>
                    <a:pt x="5" y="34"/>
                  </a:lnTo>
                  <a:lnTo>
                    <a:pt x="5" y="34"/>
                  </a:lnTo>
                  <a:lnTo>
                    <a:pt x="7" y="34"/>
                  </a:lnTo>
                  <a:lnTo>
                    <a:pt x="7" y="33"/>
                  </a:lnTo>
                  <a:lnTo>
                    <a:pt x="6" y="33"/>
                  </a:lnTo>
                  <a:lnTo>
                    <a:pt x="5" y="33"/>
                  </a:lnTo>
                  <a:lnTo>
                    <a:pt x="5" y="33"/>
                  </a:lnTo>
                  <a:lnTo>
                    <a:pt x="4" y="32"/>
                  </a:lnTo>
                  <a:lnTo>
                    <a:pt x="5" y="32"/>
                  </a:lnTo>
                  <a:lnTo>
                    <a:pt x="4" y="32"/>
                  </a:lnTo>
                  <a:lnTo>
                    <a:pt x="4" y="31"/>
                  </a:lnTo>
                  <a:lnTo>
                    <a:pt x="5" y="30"/>
                  </a:lnTo>
                  <a:lnTo>
                    <a:pt x="5" y="30"/>
                  </a:lnTo>
                  <a:lnTo>
                    <a:pt x="4" y="30"/>
                  </a:lnTo>
                  <a:lnTo>
                    <a:pt x="4" y="30"/>
                  </a:lnTo>
                  <a:lnTo>
                    <a:pt x="4" y="29"/>
                  </a:lnTo>
                  <a:lnTo>
                    <a:pt x="4" y="29"/>
                  </a:lnTo>
                  <a:lnTo>
                    <a:pt x="6" y="29"/>
                  </a:lnTo>
                  <a:lnTo>
                    <a:pt x="8" y="29"/>
                  </a:lnTo>
                  <a:lnTo>
                    <a:pt x="8" y="29"/>
                  </a:lnTo>
                  <a:lnTo>
                    <a:pt x="8" y="28"/>
                  </a:lnTo>
                  <a:lnTo>
                    <a:pt x="9" y="28"/>
                  </a:lnTo>
                  <a:lnTo>
                    <a:pt x="9" y="27"/>
                  </a:lnTo>
                  <a:lnTo>
                    <a:pt x="10" y="27"/>
                  </a:lnTo>
                  <a:lnTo>
                    <a:pt x="9" y="26"/>
                  </a:lnTo>
                  <a:lnTo>
                    <a:pt x="8" y="26"/>
                  </a:lnTo>
                  <a:lnTo>
                    <a:pt x="8" y="26"/>
                  </a:lnTo>
                  <a:lnTo>
                    <a:pt x="7" y="26"/>
                  </a:lnTo>
                  <a:lnTo>
                    <a:pt x="7" y="26"/>
                  </a:lnTo>
                  <a:lnTo>
                    <a:pt x="7" y="25"/>
                  </a:lnTo>
                  <a:lnTo>
                    <a:pt x="7" y="25"/>
                  </a:lnTo>
                  <a:lnTo>
                    <a:pt x="6" y="24"/>
                  </a:lnTo>
                  <a:lnTo>
                    <a:pt x="5" y="24"/>
                  </a:lnTo>
                  <a:lnTo>
                    <a:pt x="5" y="24"/>
                  </a:lnTo>
                  <a:lnTo>
                    <a:pt x="5" y="24"/>
                  </a:lnTo>
                  <a:lnTo>
                    <a:pt x="5" y="23"/>
                  </a:lnTo>
                  <a:lnTo>
                    <a:pt x="4" y="23"/>
                  </a:lnTo>
                  <a:lnTo>
                    <a:pt x="2" y="22"/>
                  </a:lnTo>
                  <a:lnTo>
                    <a:pt x="1" y="22"/>
                  </a:lnTo>
                  <a:lnTo>
                    <a:pt x="0" y="22"/>
                  </a:lnTo>
                  <a:lnTo>
                    <a:pt x="0" y="21"/>
                  </a:lnTo>
                  <a:lnTo>
                    <a:pt x="0" y="21"/>
                  </a:lnTo>
                  <a:lnTo>
                    <a:pt x="1" y="20"/>
                  </a:lnTo>
                  <a:lnTo>
                    <a:pt x="2" y="20"/>
                  </a:lnTo>
                  <a:lnTo>
                    <a:pt x="2" y="20"/>
                  </a:lnTo>
                  <a:lnTo>
                    <a:pt x="2" y="19"/>
                  </a:lnTo>
                  <a:lnTo>
                    <a:pt x="2" y="19"/>
                  </a:lnTo>
                  <a:lnTo>
                    <a:pt x="2" y="19"/>
                  </a:lnTo>
                  <a:lnTo>
                    <a:pt x="2" y="19"/>
                  </a:lnTo>
                  <a:lnTo>
                    <a:pt x="4" y="18"/>
                  </a:lnTo>
                  <a:lnTo>
                    <a:pt x="4" y="17"/>
                  </a:lnTo>
                  <a:lnTo>
                    <a:pt x="6" y="17"/>
                  </a:lnTo>
                  <a:lnTo>
                    <a:pt x="6" y="17"/>
                  </a:lnTo>
                  <a:lnTo>
                    <a:pt x="7" y="16"/>
                  </a:lnTo>
                  <a:lnTo>
                    <a:pt x="7" y="15"/>
                  </a:lnTo>
                  <a:lnTo>
                    <a:pt x="7" y="15"/>
                  </a:lnTo>
                  <a:lnTo>
                    <a:pt x="7" y="15"/>
                  </a:lnTo>
                  <a:lnTo>
                    <a:pt x="7" y="14"/>
                  </a:lnTo>
                  <a:lnTo>
                    <a:pt x="8" y="14"/>
                  </a:lnTo>
                  <a:lnTo>
                    <a:pt x="8" y="13"/>
                  </a:lnTo>
                  <a:lnTo>
                    <a:pt x="8" y="13"/>
                  </a:lnTo>
                  <a:lnTo>
                    <a:pt x="8" y="13"/>
                  </a:lnTo>
                  <a:lnTo>
                    <a:pt x="9" y="13"/>
                  </a:lnTo>
                  <a:lnTo>
                    <a:pt x="9" y="12"/>
                  </a:lnTo>
                  <a:lnTo>
                    <a:pt x="9" y="12"/>
                  </a:lnTo>
                  <a:lnTo>
                    <a:pt x="8" y="11"/>
                  </a:lnTo>
                  <a:lnTo>
                    <a:pt x="9" y="10"/>
                  </a:lnTo>
                  <a:lnTo>
                    <a:pt x="9" y="10"/>
                  </a:lnTo>
                  <a:lnTo>
                    <a:pt x="10" y="10"/>
                  </a:lnTo>
                  <a:lnTo>
                    <a:pt x="11" y="10"/>
                  </a:lnTo>
                  <a:lnTo>
                    <a:pt x="12" y="10"/>
                  </a:lnTo>
                  <a:lnTo>
                    <a:pt x="13" y="9"/>
                  </a:lnTo>
                  <a:lnTo>
                    <a:pt x="13" y="9"/>
                  </a:lnTo>
                  <a:lnTo>
                    <a:pt x="14" y="9"/>
                  </a:lnTo>
                  <a:lnTo>
                    <a:pt x="14" y="10"/>
                  </a:lnTo>
                  <a:lnTo>
                    <a:pt x="15" y="11"/>
                  </a:lnTo>
                  <a:lnTo>
                    <a:pt x="17" y="11"/>
                  </a:lnTo>
                  <a:lnTo>
                    <a:pt x="18" y="10"/>
                  </a:lnTo>
                  <a:lnTo>
                    <a:pt x="20" y="11"/>
                  </a:lnTo>
                  <a:lnTo>
                    <a:pt x="21" y="11"/>
                  </a:lnTo>
                  <a:lnTo>
                    <a:pt x="22" y="11"/>
                  </a:lnTo>
                  <a:lnTo>
                    <a:pt x="22" y="11"/>
                  </a:lnTo>
                  <a:lnTo>
                    <a:pt x="21" y="10"/>
                  </a:lnTo>
                  <a:lnTo>
                    <a:pt x="21" y="10"/>
                  </a:lnTo>
                  <a:lnTo>
                    <a:pt x="21" y="10"/>
                  </a:lnTo>
                  <a:lnTo>
                    <a:pt x="22" y="10"/>
                  </a:lnTo>
                  <a:lnTo>
                    <a:pt x="25" y="10"/>
                  </a:lnTo>
                  <a:lnTo>
                    <a:pt x="25" y="9"/>
                  </a:lnTo>
                  <a:lnTo>
                    <a:pt x="25" y="9"/>
                  </a:lnTo>
                  <a:lnTo>
                    <a:pt x="24" y="9"/>
                  </a:lnTo>
                  <a:lnTo>
                    <a:pt x="24" y="8"/>
                  </a:lnTo>
                  <a:lnTo>
                    <a:pt x="24" y="8"/>
                  </a:lnTo>
                  <a:lnTo>
                    <a:pt x="25" y="7"/>
                  </a:lnTo>
                  <a:lnTo>
                    <a:pt x="25" y="7"/>
                  </a:lnTo>
                  <a:lnTo>
                    <a:pt x="25" y="6"/>
                  </a:lnTo>
                  <a:lnTo>
                    <a:pt x="25" y="6"/>
                  </a:lnTo>
                  <a:lnTo>
                    <a:pt x="26" y="5"/>
                  </a:lnTo>
                  <a:lnTo>
                    <a:pt x="26" y="5"/>
                  </a:lnTo>
                  <a:lnTo>
                    <a:pt x="27" y="5"/>
                  </a:lnTo>
                  <a:lnTo>
                    <a:pt x="28" y="6"/>
                  </a:lnTo>
                  <a:lnTo>
                    <a:pt x="28" y="6"/>
                  </a:lnTo>
                  <a:lnTo>
                    <a:pt x="29" y="5"/>
                  </a:lnTo>
                  <a:lnTo>
                    <a:pt x="31" y="5"/>
                  </a:lnTo>
                  <a:lnTo>
                    <a:pt x="31" y="5"/>
                  </a:lnTo>
                  <a:lnTo>
                    <a:pt x="32" y="4"/>
                  </a:lnTo>
                  <a:lnTo>
                    <a:pt x="33" y="4"/>
                  </a:lnTo>
                  <a:lnTo>
                    <a:pt x="33" y="3"/>
                  </a:lnTo>
                  <a:lnTo>
                    <a:pt x="33" y="3"/>
                  </a:lnTo>
                  <a:lnTo>
                    <a:pt x="32" y="2"/>
                  </a:lnTo>
                  <a:lnTo>
                    <a:pt x="32" y="2"/>
                  </a:lnTo>
                  <a:lnTo>
                    <a:pt x="31" y="2"/>
                  </a:lnTo>
                  <a:lnTo>
                    <a:pt x="32" y="1"/>
                  </a:lnTo>
                  <a:lnTo>
                    <a:pt x="32" y="2"/>
                  </a:lnTo>
                  <a:lnTo>
                    <a:pt x="33" y="2"/>
                  </a:lnTo>
                  <a:lnTo>
                    <a:pt x="35" y="2"/>
                  </a:lnTo>
                  <a:lnTo>
                    <a:pt x="35" y="2"/>
                  </a:lnTo>
                  <a:lnTo>
                    <a:pt x="36" y="2"/>
                  </a:lnTo>
                  <a:lnTo>
                    <a:pt x="36" y="3"/>
                  </a:lnTo>
                  <a:lnTo>
                    <a:pt x="37" y="3"/>
                  </a:lnTo>
                  <a:lnTo>
                    <a:pt x="38" y="3"/>
                  </a:lnTo>
                  <a:lnTo>
                    <a:pt x="38" y="3"/>
                  </a:lnTo>
                  <a:lnTo>
                    <a:pt x="38" y="3"/>
                  </a:lnTo>
                  <a:lnTo>
                    <a:pt x="39" y="3"/>
                  </a:lnTo>
                  <a:lnTo>
                    <a:pt x="40" y="3"/>
                  </a:lnTo>
                  <a:lnTo>
                    <a:pt x="40" y="3"/>
                  </a:lnTo>
                  <a:lnTo>
                    <a:pt x="41" y="3"/>
                  </a:lnTo>
                  <a:lnTo>
                    <a:pt x="41" y="2"/>
                  </a:lnTo>
                  <a:lnTo>
                    <a:pt x="41" y="1"/>
                  </a:lnTo>
                  <a:lnTo>
                    <a:pt x="42" y="1"/>
                  </a:lnTo>
                  <a:lnTo>
                    <a:pt x="42" y="0"/>
                  </a:lnTo>
                  <a:lnTo>
                    <a:pt x="43" y="1"/>
                  </a:lnTo>
                  <a:lnTo>
                    <a:pt x="43" y="1"/>
                  </a:lnTo>
                  <a:lnTo>
                    <a:pt x="44"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51" name="Freeform 1640">
              <a:extLst/>
            </p:cNvPr>
            <p:cNvSpPr>
              <a:spLocks/>
            </p:cNvSpPr>
            <p:nvPr/>
          </p:nvSpPr>
          <p:spPr bwMode="auto">
            <a:xfrm>
              <a:off x="3757982" y="367030"/>
              <a:ext cx="2763962" cy="1229551"/>
            </a:xfrm>
            <a:custGeom>
              <a:avLst/>
              <a:gdLst/>
              <a:ahLst/>
              <a:cxnLst>
                <a:cxn ang="0">
                  <a:pos x="97" y="5"/>
                </a:cxn>
                <a:cxn ang="0">
                  <a:pos x="116" y="6"/>
                </a:cxn>
                <a:cxn ang="0">
                  <a:pos x="145" y="6"/>
                </a:cxn>
                <a:cxn ang="0">
                  <a:pos x="181" y="5"/>
                </a:cxn>
                <a:cxn ang="0">
                  <a:pos x="188" y="7"/>
                </a:cxn>
                <a:cxn ang="0">
                  <a:pos x="179" y="10"/>
                </a:cxn>
                <a:cxn ang="0">
                  <a:pos x="173" y="12"/>
                </a:cxn>
                <a:cxn ang="0">
                  <a:pos x="175" y="16"/>
                </a:cxn>
                <a:cxn ang="0">
                  <a:pos x="179" y="17"/>
                </a:cxn>
                <a:cxn ang="0">
                  <a:pos x="179" y="20"/>
                </a:cxn>
                <a:cxn ang="0">
                  <a:pos x="184" y="25"/>
                </a:cxn>
                <a:cxn ang="0">
                  <a:pos x="187" y="28"/>
                </a:cxn>
                <a:cxn ang="0">
                  <a:pos x="183" y="35"/>
                </a:cxn>
                <a:cxn ang="0">
                  <a:pos x="179" y="38"/>
                </a:cxn>
                <a:cxn ang="0">
                  <a:pos x="172" y="39"/>
                </a:cxn>
                <a:cxn ang="0">
                  <a:pos x="171" y="40"/>
                </a:cxn>
                <a:cxn ang="0">
                  <a:pos x="163" y="42"/>
                </a:cxn>
                <a:cxn ang="0">
                  <a:pos x="152" y="47"/>
                </a:cxn>
                <a:cxn ang="0">
                  <a:pos x="145" y="48"/>
                </a:cxn>
                <a:cxn ang="0">
                  <a:pos x="140" y="51"/>
                </a:cxn>
                <a:cxn ang="0">
                  <a:pos x="125" y="50"/>
                </a:cxn>
                <a:cxn ang="0">
                  <a:pos x="117" y="53"/>
                </a:cxn>
                <a:cxn ang="0">
                  <a:pos x="110" y="53"/>
                </a:cxn>
                <a:cxn ang="0">
                  <a:pos x="99" y="57"/>
                </a:cxn>
                <a:cxn ang="0">
                  <a:pos x="94" y="56"/>
                </a:cxn>
                <a:cxn ang="0">
                  <a:pos x="93" y="58"/>
                </a:cxn>
                <a:cxn ang="0">
                  <a:pos x="86" y="59"/>
                </a:cxn>
                <a:cxn ang="0">
                  <a:pos x="80" y="61"/>
                </a:cxn>
                <a:cxn ang="0">
                  <a:pos x="74" y="63"/>
                </a:cxn>
                <a:cxn ang="0">
                  <a:pos x="69" y="62"/>
                </a:cxn>
                <a:cxn ang="0">
                  <a:pos x="64" y="66"/>
                </a:cxn>
                <a:cxn ang="0">
                  <a:pos x="54" y="67"/>
                </a:cxn>
                <a:cxn ang="0">
                  <a:pos x="49" y="66"/>
                </a:cxn>
                <a:cxn ang="0">
                  <a:pos x="43" y="67"/>
                </a:cxn>
                <a:cxn ang="0">
                  <a:pos x="40" y="64"/>
                </a:cxn>
                <a:cxn ang="0">
                  <a:pos x="33" y="67"/>
                </a:cxn>
                <a:cxn ang="0">
                  <a:pos x="29" y="62"/>
                </a:cxn>
                <a:cxn ang="0">
                  <a:pos x="29" y="59"/>
                </a:cxn>
                <a:cxn ang="0">
                  <a:pos x="20" y="58"/>
                </a:cxn>
                <a:cxn ang="0">
                  <a:pos x="18" y="56"/>
                </a:cxn>
                <a:cxn ang="0">
                  <a:pos x="17" y="55"/>
                </a:cxn>
                <a:cxn ang="0">
                  <a:pos x="10" y="54"/>
                </a:cxn>
                <a:cxn ang="0">
                  <a:pos x="9" y="54"/>
                </a:cxn>
                <a:cxn ang="0">
                  <a:pos x="6" y="51"/>
                </a:cxn>
                <a:cxn ang="0">
                  <a:pos x="3" y="48"/>
                </a:cxn>
                <a:cxn ang="0">
                  <a:pos x="4" y="45"/>
                </a:cxn>
                <a:cxn ang="0">
                  <a:pos x="4" y="42"/>
                </a:cxn>
                <a:cxn ang="0">
                  <a:pos x="8" y="37"/>
                </a:cxn>
                <a:cxn ang="0">
                  <a:pos x="17" y="34"/>
                </a:cxn>
                <a:cxn ang="0">
                  <a:pos x="20" y="31"/>
                </a:cxn>
                <a:cxn ang="0">
                  <a:pos x="24" y="26"/>
                </a:cxn>
                <a:cxn ang="0">
                  <a:pos x="19" y="26"/>
                </a:cxn>
                <a:cxn ang="0">
                  <a:pos x="13" y="24"/>
                </a:cxn>
                <a:cxn ang="0">
                  <a:pos x="9" y="22"/>
                </a:cxn>
                <a:cxn ang="0">
                  <a:pos x="7" y="21"/>
                </a:cxn>
                <a:cxn ang="0">
                  <a:pos x="7" y="15"/>
                </a:cxn>
                <a:cxn ang="0">
                  <a:pos x="10" y="12"/>
                </a:cxn>
                <a:cxn ang="0">
                  <a:pos x="8" y="9"/>
                </a:cxn>
                <a:cxn ang="0">
                  <a:pos x="12" y="12"/>
                </a:cxn>
                <a:cxn ang="0">
                  <a:pos x="22" y="6"/>
                </a:cxn>
                <a:cxn ang="0">
                  <a:pos x="31" y="2"/>
                </a:cxn>
                <a:cxn ang="0">
                  <a:pos x="51" y="2"/>
                </a:cxn>
              </a:cxnLst>
              <a:rect l="0" t="0" r="r" b="b"/>
              <a:pathLst>
                <a:path w="189" h="67">
                  <a:moveTo>
                    <a:pt x="77" y="4"/>
                  </a:moveTo>
                  <a:lnTo>
                    <a:pt x="77" y="4"/>
                  </a:lnTo>
                  <a:lnTo>
                    <a:pt x="77" y="4"/>
                  </a:lnTo>
                  <a:lnTo>
                    <a:pt x="78" y="4"/>
                  </a:lnTo>
                  <a:lnTo>
                    <a:pt x="81" y="4"/>
                  </a:lnTo>
                  <a:lnTo>
                    <a:pt x="87" y="5"/>
                  </a:lnTo>
                  <a:lnTo>
                    <a:pt x="91" y="5"/>
                  </a:lnTo>
                  <a:lnTo>
                    <a:pt x="91" y="5"/>
                  </a:lnTo>
                  <a:lnTo>
                    <a:pt x="97" y="5"/>
                  </a:lnTo>
                  <a:lnTo>
                    <a:pt x="98" y="5"/>
                  </a:lnTo>
                  <a:lnTo>
                    <a:pt x="104" y="6"/>
                  </a:lnTo>
                  <a:lnTo>
                    <a:pt x="105" y="6"/>
                  </a:lnTo>
                  <a:lnTo>
                    <a:pt x="108" y="6"/>
                  </a:lnTo>
                  <a:lnTo>
                    <a:pt x="108" y="6"/>
                  </a:lnTo>
                  <a:lnTo>
                    <a:pt x="110" y="6"/>
                  </a:lnTo>
                  <a:lnTo>
                    <a:pt x="112" y="6"/>
                  </a:lnTo>
                  <a:lnTo>
                    <a:pt x="113" y="6"/>
                  </a:lnTo>
                  <a:lnTo>
                    <a:pt x="116" y="6"/>
                  </a:lnTo>
                  <a:lnTo>
                    <a:pt x="119" y="6"/>
                  </a:lnTo>
                  <a:lnTo>
                    <a:pt x="119" y="7"/>
                  </a:lnTo>
                  <a:lnTo>
                    <a:pt x="124" y="6"/>
                  </a:lnTo>
                  <a:lnTo>
                    <a:pt x="125" y="7"/>
                  </a:lnTo>
                  <a:lnTo>
                    <a:pt x="126" y="7"/>
                  </a:lnTo>
                  <a:lnTo>
                    <a:pt x="126" y="6"/>
                  </a:lnTo>
                  <a:lnTo>
                    <a:pt x="134" y="6"/>
                  </a:lnTo>
                  <a:lnTo>
                    <a:pt x="144" y="6"/>
                  </a:lnTo>
                  <a:lnTo>
                    <a:pt x="145" y="6"/>
                  </a:lnTo>
                  <a:lnTo>
                    <a:pt x="153" y="6"/>
                  </a:lnTo>
                  <a:lnTo>
                    <a:pt x="155" y="6"/>
                  </a:lnTo>
                  <a:lnTo>
                    <a:pt x="159" y="5"/>
                  </a:lnTo>
                  <a:lnTo>
                    <a:pt x="160" y="6"/>
                  </a:lnTo>
                  <a:lnTo>
                    <a:pt x="164" y="6"/>
                  </a:lnTo>
                  <a:lnTo>
                    <a:pt x="165" y="5"/>
                  </a:lnTo>
                  <a:lnTo>
                    <a:pt x="173" y="5"/>
                  </a:lnTo>
                  <a:lnTo>
                    <a:pt x="179" y="5"/>
                  </a:lnTo>
                  <a:lnTo>
                    <a:pt x="181" y="5"/>
                  </a:lnTo>
                  <a:lnTo>
                    <a:pt x="183" y="5"/>
                  </a:lnTo>
                  <a:lnTo>
                    <a:pt x="188" y="5"/>
                  </a:lnTo>
                  <a:lnTo>
                    <a:pt x="188" y="5"/>
                  </a:lnTo>
                  <a:lnTo>
                    <a:pt x="189" y="5"/>
                  </a:lnTo>
                  <a:lnTo>
                    <a:pt x="189" y="6"/>
                  </a:lnTo>
                  <a:lnTo>
                    <a:pt x="188" y="6"/>
                  </a:lnTo>
                  <a:lnTo>
                    <a:pt x="188" y="6"/>
                  </a:lnTo>
                  <a:lnTo>
                    <a:pt x="188" y="6"/>
                  </a:lnTo>
                  <a:lnTo>
                    <a:pt x="188" y="7"/>
                  </a:lnTo>
                  <a:lnTo>
                    <a:pt x="188" y="8"/>
                  </a:lnTo>
                  <a:lnTo>
                    <a:pt x="187" y="8"/>
                  </a:lnTo>
                  <a:lnTo>
                    <a:pt x="186" y="8"/>
                  </a:lnTo>
                  <a:lnTo>
                    <a:pt x="186" y="8"/>
                  </a:lnTo>
                  <a:lnTo>
                    <a:pt x="186" y="8"/>
                  </a:lnTo>
                  <a:lnTo>
                    <a:pt x="185" y="9"/>
                  </a:lnTo>
                  <a:lnTo>
                    <a:pt x="183" y="9"/>
                  </a:lnTo>
                  <a:lnTo>
                    <a:pt x="181" y="8"/>
                  </a:lnTo>
                  <a:lnTo>
                    <a:pt x="179" y="10"/>
                  </a:lnTo>
                  <a:lnTo>
                    <a:pt x="177" y="9"/>
                  </a:lnTo>
                  <a:lnTo>
                    <a:pt x="177" y="10"/>
                  </a:lnTo>
                  <a:lnTo>
                    <a:pt x="176" y="10"/>
                  </a:lnTo>
                  <a:lnTo>
                    <a:pt x="176" y="10"/>
                  </a:lnTo>
                  <a:lnTo>
                    <a:pt x="175" y="10"/>
                  </a:lnTo>
                  <a:lnTo>
                    <a:pt x="175" y="11"/>
                  </a:lnTo>
                  <a:lnTo>
                    <a:pt x="174" y="12"/>
                  </a:lnTo>
                  <a:lnTo>
                    <a:pt x="173" y="12"/>
                  </a:lnTo>
                  <a:lnTo>
                    <a:pt x="173" y="12"/>
                  </a:lnTo>
                  <a:lnTo>
                    <a:pt x="172" y="13"/>
                  </a:lnTo>
                  <a:lnTo>
                    <a:pt x="172" y="13"/>
                  </a:lnTo>
                  <a:lnTo>
                    <a:pt x="173" y="13"/>
                  </a:lnTo>
                  <a:lnTo>
                    <a:pt x="174" y="13"/>
                  </a:lnTo>
                  <a:lnTo>
                    <a:pt x="174" y="14"/>
                  </a:lnTo>
                  <a:lnTo>
                    <a:pt x="173" y="14"/>
                  </a:lnTo>
                  <a:lnTo>
                    <a:pt x="174" y="14"/>
                  </a:lnTo>
                  <a:lnTo>
                    <a:pt x="174" y="15"/>
                  </a:lnTo>
                  <a:lnTo>
                    <a:pt x="175" y="16"/>
                  </a:lnTo>
                  <a:lnTo>
                    <a:pt x="176" y="16"/>
                  </a:lnTo>
                  <a:lnTo>
                    <a:pt x="176" y="16"/>
                  </a:lnTo>
                  <a:lnTo>
                    <a:pt x="177" y="16"/>
                  </a:lnTo>
                  <a:lnTo>
                    <a:pt x="177" y="16"/>
                  </a:lnTo>
                  <a:lnTo>
                    <a:pt x="178" y="15"/>
                  </a:lnTo>
                  <a:lnTo>
                    <a:pt x="178" y="16"/>
                  </a:lnTo>
                  <a:lnTo>
                    <a:pt x="178" y="16"/>
                  </a:lnTo>
                  <a:lnTo>
                    <a:pt x="179" y="16"/>
                  </a:lnTo>
                  <a:lnTo>
                    <a:pt x="179" y="17"/>
                  </a:lnTo>
                  <a:lnTo>
                    <a:pt x="180" y="17"/>
                  </a:lnTo>
                  <a:lnTo>
                    <a:pt x="180" y="18"/>
                  </a:lnTo>
                  <a:lnTo>
                    <a:pt x="180" y="18"/>
                  </a:lnTo>
                  <a:lnTo>
                    <a:pt x="180" y="18"/>
                  </a:lnTo>
                  <a:lnTo>
                    <a:pt x="180" y="19"/>
                  </a:lnTo>
                  <a:lnTo>
                    <a:pt x="179" y="19"/>
                  </a:lnTo>
                  <a:lnTo>
                    <a:pt x="178" y="20"/>
                  </a:lnTo>
                  <a:lnTo>
                    <a:pt x="178" y="20"/>
                  </a:lnTo>
                  <a:lnTo>
                    <a:pt x="179" y="20"/>
                  </a:lnTo>
                  <a:lnTo>
                    <a:pt x="180" y="21"/>
                  </a:lnTo>
                  <a:lnTo>
                    <a:pt x="182" y="22"/>
                  </a:lnTo>
                  <a:lnTo>
                    <a:pt x="182" y="22"/>
                  </a:lnTo>
                  <a:lnTo>
                    <a:pt x="183" y="23"/>
                  </a:lnTo>
                  <a:lnTo>
                    <a:pt x="183" y="23"/>
                  </a:lnTo>
                  <a:lnTo>
                    <a:pt x="183" y="24"/>
                  </a:lnTo>
                  <a:lnTo>
                    <a:pt x="183" y="24"/>
                  </a:lnTo>
                  <a:lnTo>
                    <a:pt x="183" y="24"/>
                  </a:lnTo>
                  <a:lnTo>
                    <a:pt x="184" y="25"/>
                  </a:lnTo>
                  <a:lnTo>
                    <a:pt x="184" y="25"/>
                  </a:lnTo>
                  <a:lnTo>
                    <a:pt x="185" y="26"/>
                  </a:lnTo>
                  <a:lnTo>
                    <a:pt x="185" y="26"/>
                  </a:lnTo>
                  <a:lnTo>
                    <a:pt x="186" y="26"/>
                  </a:lnTo>
                  <a:lnTo>
                    <a:pt x="188" y="27"/>
                  </a:lnTo>
                  <a:lnTo>
                    <a:pt x="188" y="27"/>
                  </a:lnTo>
                  <a:lnTo>
                    <a:pt x="187" y="28"/>
                  </a:lnTo>
                  <a:lnTo>
                    <a:pt x="187" y="28"/>
                  </a:lnTo>
                  <a:lnTo>
                    <a:pt x="187" y="28"/>
                  </a:lnTo>
                  <a:lnTo>
                    <a:pt x="188" y="29"/>
                  </a:lnTo>
                  <a:lnTo>
                    <a:pt x="188" y="30"/>
                  </a:lnTo>
                  <a:lnTo>
                    <a:pt x="186" y="31"/>
                  </a:lnTo>
                  <a:lnTo>
                    <a:pt x="185" y="32"/>
                  </a:lnTo>
                  <a:lnTo>
                    <a:pt x="185" y="32"/>
                  </a:lnTo>
                  <a:lnTo>
                    <a:pt x="185" y="33"/>
                  </a:lnTo>
                  <a:lnTo>
                    <a:pt x="184" y="34"/>
                  </a:lnTo>
                  <a:lnTo>
                    <a:pt x="184" y="35"/>
                  </a:lnTo>
                  <a:lnTo>
                    <a:pt x="183" y="35"/>
                  </a:lnTo>
                  <a:lnTo>
                    <a:pt x="181" y="36"/>
                  </a:lnTo>
                  <a:lnTo>
                    <a:pt x="180" y="36"/>
                  </a:lnTo>
                  <a:lnTo>
                    <a:pt x="181" y="36"/>
                  </a:lnTo>
                  <a:lnTo>
                    <a:pt x="180" y="36"/>
                  </a:lnTo>
                  <a:lnTo>
                    <a:pt x="180" y="36"/>
                  </a:lnTo>
                  <a:lnTo>
                    <a:pt x="180" y="36"/>
                  </a:lnTo>
                  <a:lnTo>
                    <a:pt x="180" y="36"/>
                  </a:lnTo>
                  <a:lnTo>
                    <a:pt x="179" y="37"/>
                  </a:lnTo>
                  <a:lnTo>
                    <a:pt x="179" y="38"/>
                  </a:lnTo>
                  <a:lnTo>
                    <a:pt x="179" y="38"/>
                  </a:lnTo>
                  <a:lnTo>
                    <a:pt x="178" y="38"/>
                  </a:lnTo>
                  <a:lnTo>
                    <a:pt x="178" y="37"/>
                  </a:lnTo>
                  <a:lnTo>
                    <a:pt x="178" y="37"/>
                  </a:lnTo>
                  <a:lnTo>
                    <a:pt x="177" y="37"/>
                  </a:lnTo>
                  <a:lnTo>
                    <a:pt x="177" y="37"/>
                  </a:lnTo>
                  <a:lnTo>
                    <a:pt x="174" y="39"/>
                  </a:lnTo>
                  <a:lnTo>
                    <a:pt x="172" y="39"/>
                  </a:lnTo>
                  <a:lnTo>
                    <a:pt x="172" y="39"/>
                  </a:lnTo>
                  <a:lnTo>
                    <a:pt x="172" y="39"/>
                  </a:lnTo>
                  <a:lnTo>
                    <a:pt x="172" y="40"/>
                  </a:lnTo>
                  <a:lnTo>
                    <a:pt x="172" y="40"/>
                  </a:lnTo>
                  <a:lnTo>
                    <a:pt x="172" y="40"/>
                  </a:lnTo>
                  <a:lnTo>
                    <a:pt x="171" y="40"/>
                  </a:lnTo>
                  <a:lnTo>
                    <a:pt x="171" y="40"/>
                  </a:lnTo>
                  <a:lnTo>
                    <a:pt x="170" y="40"/>
                  </a:lnTo>
                  <a:lnTo>
                    <a:pt x="170" y="40"/>
                  </a:lnTo>
                  <a:lnTo>
                    <a:pt x="171" y="40"/>
                  </a:lnTo>
                  <a:lnTo>
                    <a:pt x="169" y="39"/>
                  </a:lnTo>
                  <a:lnTo>
                    <a:pt x="168" y="40"/>
                  </a:lnTo>
                  <a:lnTo>
                    <a:pt x="166" y="41"/>
                  </a:lnTo>
                  <a:lnTo>
                    <a:pt x="166" y="41"/>
                  </a:lnTo>
                  <a:lnTo>
                    <a:pt x="166" y="41"/>
                  </a:lnTo>
                  <a:lnTo>
                    <a:pt x="165" y="42"/>
                  </a:lnTo>
                  <a:lnTo>
                    <a:pt x="164" y="42"/>
                  </a:lnTo>
                  <a:lnTo>
                    <a:pt x="164" y="42"/>
                  </a:lnTo>
                  <a:lnTo>
                    <a:pt x="163" y="42"/>
                  </a:lnTo>
                  <a:lnTo>
                    <a:pt x="162" y="43"/>
                  </a:lnTo>
                  <a:lnTo>
                    <a:pt x="162" y="43"/>
                  </a:lnTo>
                  <a:lnTo>
                    <a:pt x="160" y="44"/>
                  </a:lnTo>
                  <a:lnTo>
                    <a:pt x="159" y="44"/>
                  </a:lnTo>
                  <a:lnTo>
                    <a:pt x="158" y="45"/>
                  </a:lnTo>
                  <a:lnTo>
                    <a:pt x="158" y="45"/>
                  </a:lnTo>
                  <a:lnTo>
                    <a:pt x="155" y="47"/>
                  </a:lnTo>
                  <a:lnTo>
                    <a:pt x="153" y="47"/>
                  </a:lnTo>
                  <a:lnTo>
                    <a:pt x="152" y="47"/>
                  </a:lnTo>
                  <a:lnTo>
                    <a:pt x="152" y="47"/>
                  </a:lnTo>
                  <a:lnTo>
                    <a:pt x="150" y="47"/>
                  </a:lnTo>
                  <a:lnTo>
                    <a:pt x="150" y="48"/>
                  </a:lnTo>
                  <a:lnTo>
                    <a:pt x="150" y="48"/>
                  </a:lnTo>
                  <a:lnTo>
                    <a:pt x="149" y="49"/>
                  </a:lnTo>
                  <a:lnTo>
                    <a:pt x="148" y="49"/>
                  </a:lnTo>
                  <a:lnTo>
                    <a:pt x="148" y="48"/>
                  </a:lnTo>
                  <a:lnTo>
                    <a:pt x="147" y="48"/>
                  </a:lnTo>
                  <a:lnTo>
                    <a:pt x="145" y="48"/>
                  </a:lnTo>
                  <a:lnTo>
                    <a:pt x="144" y="48"/>
                  </a:lnTo>
                  <a:lnTo>
                    <a:pt x="144" y="48"/>
                  </a:lnTo>
                  <a:lnTo>
                    <a:pt x="144" y="49"/>
                  </a:lnTo>
                  <a:lnTo>
                    <a:pt x="143" y="49"/>
                  </a:lnTo>
                  <a:lnTo>
                    <a:pt x="143" y="49"/>
                  </a:lnTo>
                  <a:lnTo>
                    <a:pt x="143" y="50"/>
                  </a:lnTo>
                  <a:lnTo>
                    <a:pt x="142" y="50"/>
                  </a:lnTo>
                  <a:lnTo>
                    <a:pt x="142" y="51"/>
                  </a:lnTo>
                  <a:lnTo>
                    <a:pt x="140" y="51"/>
                  </a:lnTo>
                  <a:lnTo>
                    <a:pt x="140" y="51"/>
                  </a:lnTo>
                  <a:lnTo>
                    <a:pt x="137" y="50"/>
                  </a:lnTo>
                  <a:lnTo>
                    <a:pt x="136" y="50"/>
                  </a:lnTo>
                  <a:lnTo>
                    <a:pt x="132" y="49"/>
                  </a:lnTo>
                  <a:lnTo>
                    <a:pt x="131" y="49"/>
                  </a:lnTo>
                  <a:lnTo>
                    <a:pt x="130" y="50"/>
                  </a:lnTo>
                  <a:lnTo>
                    <a:pt x="128" y="50"/>
                  </a:lnTo>
                  <a:lnTo>
                    <a:pt x="127" y="50"/>
                  </a:lnTo>
                  <a:lnTo>
                    <a:pt x="125" y="50"/>
                  </a:lnTo>
                  <a:lnTo>
                    <a:pt x="123" y="50"/>
                  </a:lnTo>
                  <a:lnTo>
                    <a:pt x="118" y="51"/>
                  </a:lnTo>
                  <a:lnTo>
                    <a:pt x="119" y="51"/>
                  </a:lnTo>
                  <a:lnTo>
                    <a:pt x="118" y="51"/>
                  </a:lnTo>
                  <a:lnTo>
                    <a:pt x="118" y="51"/>
                  </a:lnTo>
                  <a:lnTo>
                    <a:pt x="118" y="52"/>
                  </a:lnTo>
                  <a:lnTo>
                    <a:pt x="119" y="52"/>
                  </a:lnTo>
                  <a:lnTo>
                    <a:pt x="118" y="52"/>
                  </a:lnTo>
                  <a:lnTo>
                    <a:pt x="117" y="53"/>
                  </a:lnTo>
                  <a:lnTo>
                    <a:pt x="117" y="53"/>
                  </a:lnTo>
                  <a:lnTo>
                    <a:pt x="117" y="52"/>
                  </a:lnTo>
                  <a:lnTo>
                    <a:pt x="116" y="52"/>
                  </a:lnTo>
                  <a:lnTo>
                    <a:pt x="116" y="53"/>
                  </a:lnTo>
                  <a:lnTo>
                    <a:pt x="114" y="53"/>
                  </a:lnTo>
                  <a:lnTo>
                    <a:pt x="114" y="53"/>
                  </a:lnTo>
                  <a:lnTo>
                    <a:pt x="112" y="53"/>
                  </a:lnTo>
                  <a:lnTo>
                    <a:pt x="111" y="53"/>
                  </a:lnTo>
                  <a:lnTo>
                    <a:pt x="110" y="53"/>
                  </a:lnTo>
                  <a:lnTo>
                    <a:pt x="107" y="54"/>
                  </a:lnTo>
                  <a:lnTo>
                    <a:pt x="107" y="54"/>
                  </a:lnTo>
                  <a:lnTo>
                    <a:pt x="106" y="54"/>
                  </a:lnTo>
                  <a:lnTo>
                    <a:pt x="104" y="55"/>
                  </a:lnTo>
                  <a:lnTo>
                    <a:pt x="104" y="55"/>
                  </a:lnTo>
                  <a:lnTo>
                    <a:pt x="103" y="56"/>
                  </a:lnTo>
                  <a:lnTo>
                    <a:pt x="102" y="56"/>
                  </a:lnTo>
                  <a:lnTo>
                    <a:pt x="101" y="56"/>
                  </a:lnTo>
                  <a:lnTo>
                    <a:pt x="99" y="57"/>
                  </a:lnTo>
                  <a:lnTo>
                    <a:pt x="98" y="57"/>
                  </a:lnTo>
                  <a:lnTo>
                    <a:pt x="98" y="56"/>
                  </a:lnTo>
                  <a:lnTo>
                    <a:pt x="96" y="56"/>
                  </a:lnTo>
                  <a:lnTo>
                    <a:pt x="96" y="56"/>
                  </a:lnTo>
                  <a:lnTo>
                    <a:pt x="96" y="56"/>
                  </a:lnTo>
                  <a:lnTo>
                    <a:pt x="95" y="56"/>
                  </a:lnTo>
                  <a:lnTo>
                    <a:pt x="94" y="56"/>
                  </a:lnTo>
                  <a:lnTo>
                    <a:pt x="94" y="56"/>
                  </a:lnTo>
                  <a:lnTo>
                    <a:pt x="94" y="56"/>
                  </a:lnTo>
                  <a:lnTo>
                    <a:pt x="94" y="56"/>
                  </a:lnTo>
                  <a:lnTo>
                    <a:pt x="93" y="56"/>
                  </a:lnTo>
                  <a:lnTo>
                    <a:pt x="93" y="56"/>
                  </a:lnTo>
                  <a:lnTo>
                    <a:pt x="92" y="56"/>
                  </a:lnTo>
                  <a:lnTo>
                    <a:pt x="92" y="57"/>
                  </a:lnTo>
                  <a:lnTo>
                    <a:pt x="92" y="57"/>
                  </a:lnTo>
                  <a:lnTo>
                    <a:pt x="92" y="58"/>
                  </a:lnTo>
                  <a:lnTo>
                    <a:pt x="93" y="58"/>
                  </a:lnTo>
                  <a:lnTo>
                    <a:pt x="93" y="58"/>
                  </a:lnTo>
                  <a:lnTo>
                    <a:pt x="92" y="58"/>
                  </a:lnTo>
                  <a:lnTo>
                    <a:pt x="91" y="59"/>
                  </a:lnTo>
                  <a:lnTo>
                    <a:pt x="91" y="58"/>
                  </a:lnTo>
                  <a:lnTo>
                    <a:pt x="90" y="58"/>
                  </a:lnTo>
                  <a:lnTo>
                    <a:pt x="90" y="58"/>
                  </a:lnTo>
                  <a:lnTo>
                    <a:pt x="89" y="59"/>
                  </a:lnTo>
                  <a:lnTo>
                    <a:pt x="89" y="59"/>
                  </a:lnTo>
                  <a:lnTo>
                    <a:pt x="87" y="59"/>
                  </a:lnTo>
                  <a:lnTo>
                    <a:pt x="86" y="59"/>
                  </a:lnTo>
                  <a:lnTo>
                    <a:pt x="85" y="58"/>
                  </a:lnTo>
                  <a:lnTo>
                    <a:pt x="84" y="58"/>
                  </a:lnTo>
                  <a:lnTo>
                    <a:pt x="83" y="59"/>
                  </a:lnTo>
                  <a:lnTo>
                    <a:pt x="83" y="59"/>
                  </a:lnTo>
                  <a:lnTo>
                    <a:pt x="82" y="59"/>
                  </a:lnTo>
                  <a:lnTo>
                    <a:pt x="82" y="59"/>
                  </a:lnTo>
                  <a:lnTo>
                    <a:pt x="81" y="59"/>
                  </a:lnTo>
                  <a:lnTo>
                    <a:pt x="80" y="60"/>
                  </a:lnTo>
                  <a:lnTo>
                    <a:pt x="80" y="61"/>
                  </a:lnTo>
                  <a:lnTo>
                    <a:pt x="79" y="61"/>
                  </a:lnTo>
                  <a:lnTo>
                    <a:pt x="79" y="62"/>
                  </a:lnTo>
                  <a:lnTo>
                    <a:pt x="76" y="61"/>
                  </a:lnTo>
                  <a:lnTo>
                    <a:pt x="76" y="62"/>
                  </a:lnTo>
                  <a:lnTo>
                    <a:pt x="75" y="63"/>
                  </a:lnTo>
                  <a:lnTo>
                    <a:pt x="75" y="62"/>
                  </a:lnTo>
                  <a:lnTo>
                    <a:pt x="75" y="62"/>
                  </a:lnTo>
                  <a:lnTo>
                    <a:pt x="75" y="62"/>
                  </a:lnTo>
                  <a:lnTo>
                    <a:pt x="74" y="63"/>
                  </a:lnTo>
                  <a:lnTo>
                    <a:pt x="74" y="63"/>
                  </a:lnTo>
                  <a:lnTo>
                    <a:pt x="72" y="63"/>
                  </a:lnTo>
                  <a:lnTo>
                    <a:pt x="72" y="63"/>
                  </a:lnTo>
                  <a:lnTo>
                    <a:pt x="72" y="63"/>
                  </a:lnTo>
                  <a:lnTo>
                    <a:pt x="72" y="63"/>
                  </a:lnTo>
                  <a:lnTo>
                    <a:pt x="71" y="63"/>
                  </a:lnTo>
                  <a:lnTo>
                    <a:pt x="71" y="62"/>
                  </a:lnTo>
                  <a:lnTo>
                    <a:pt x="69" y="62"/>
                  </a:lnTo>
                  <a:lnTo>
                    <a:pt x="69" y="62"/>
                  </a:lnTo>
                  <a:lnTo>
                    <a:pt x="69" y="62"/>
                  </a:lnTo>
                  <a:lnTo>
                    <a:pt x="69" y="62"/>
                  </a:lnTo>
                  <a:lnTo>
                    <a:pt x="66" y="63"/>
                  </a:lnTo>
                  <a:lnTo>
                    <a:pt x="66" y="64"/>
                  </a:lnTo>
                  <a:lnTo>
                    <a:pt x="65" y="64"/>
                  </a:lnTo>
                  <a:lnTo>
                    <a:pt x="65" y="65"/>
                  </a:lnTo>
                  <a:lnTo>
                    <a:pt x="64" y="65"/>
                  </a:lnTo>
                  <a:lnTo>
                    <a:pt x="62" y="66"/>
                  </a:lnTo>
                  <a:lnTo>
                    <a:pt x="64" y="66"/>
                  </a:lnTo>
                  <a:lnTo>
                    <a:pt x="63" y="67"/>
                  </a:lnTo>
                  <a:lnTo>
                    <a:pt x="62" y="67"/>
                  </a:lnTo>
                  <a:lnTo>
                    <a:pt x="61" y="67"/>
                  </a:lnTo>
                  <a:lnTo>
                    <a:pt x="60" y="67"/>
                  </a:lnTo>
                  <a:lnTo>
                    <a:pt x="59" y="67"/>
                  </a:lnTo>
                  <a:lnTo>
                    <a:pt x="59" y="67"/>
                  </a:lnTo>
                  <a:lnTo>
                    <a:pt x="57" y="67"/>
                  </a:lnTo>
                  <a:lnTo>
                    <a:pt x="55" y="67"/>
                  </a:lnTo>
                  <a:lnTo>
                    <a:pt x="54" y="67"/>
                  </a:lnTo>
                  <a:lnTo>
                    <a:pt x="54" y="66"/>
                  </a:lnTo>
                  <a:lnTo>
                    <a:pt x="53" y="67"/>
                  </a:lnTo>
                  <a:lnTo>
                    <a:pt x="53" y="67"/>
                  </a:lnTo>
                  <a:lnTo>
                    <a:pt x="52" y="67"/>
                  </a:lnTo>
                  <a:lnTo>
                    <a:pt x="52" y="67"/>
                  </a:lnTo>
                  <a:lnTo>
                    <a:pt x="51" y="66"/>
                  </a:lnTo>
                  <a:lnTo>
                    <a:pt x="50" y="66"/>
                  </a:lnTo>
                  <a:lnTo>
                    <a:pt x="49" y="66"/>
                  </a:lnTo>
                  <a:lnTo>
                    <a:pt x="49" y="66"/>
                  </a:lnTo>
                  <a:lnTo>
                    <a:pt x="48" y="67"/>
                  </a:lnTo>
                  <a:lnTo>
                    <a:pt x="47" y="66"/>
                  </a:lnTo>
                  <a:lnTo>
                    <a:pt x="47" y="67"/>
                  </a:lnTo>
                  <a:lnTo>
                    <a:pt x="47" y="67"/>
                  </a:lnTo>
                  <a:lnTo>
                    <a:pt x="46" y="67"/>
                  </a:lnTo>
                  <a:lnTo>
                    <a:pt x="46" y="67"/>
                  </a:lnTo>
                  <a:lnTo>
                    <a:pt x="44" y="67"/>
                  </a:lnTo>
                  <a:lnTo>
                    <a:pt x="44" y="67"/>
                  </a:lnTo>
                  <a:lnTo>
                    <a:pt x="43" y="67"/>
                  </a:lnTo>
                  <a:lnTo>
                    <a:pt x="43" y="66"/>
                  </a:lnTo>
                  <a:lnTo>
                    <a:pt x="41" y="66"/>
                  </a:lnTo>
                  <a:lnTo>
                    <a:pt x="40" y="65"/>
                  </a:lnTo>
                  <a:lnTo>
                    <a:pt x="40" y="65"/>
                  </a:lnTo>
                  <a:lnTo>
                    <a:pt x="41" y="65"/>
                  </a:lnTo>
                  <a:lnTo>
                    <a:pt x="41" y="64"/>
                  </a:lnTo>
                  <a:lnTo>
                    <a:pt x="41" y="64"/>
                  </a:lnTo>
                  <a:lnTo>
                    <a:pt x="40" y="64"/>
                  </a:lnTo>
                  <a:lnTo>
                    <a:pt x="40" y="64"/>
                  </a:lnTo>
                  <a:lnTo>
                    <a:pt x="39" y="64"/>
                  </a:lnTo>
                  <a:lnTo>
                    <a:pt x="39" y="64"/>
                  </a:lnTo>
                  <a:lnTo>
                    <a:pt x="38" y="64"/>
                  </a:lnTo>
                  <a:lnTo>
                    <a:pt x="37" y="65"/>
                  </a:lnTo>
                  <a:lnTo>
                    <a:pt x="36" y="66"/>
                  </a:lnTo>
                  <a:lnTo>
                    <a:pt x="37" y="66"/>
                  </a:lnTo>
                  <a:lnTo>
                    <a:pt x="37" y="67"/>
                  </a:lnTo>
                  <a:lnTo>
                    <a:pt x="34" y="67"/>
                  </a:lnTo>
                  <a:lnTo>
                    <a:pt x="33" y="67"/>
                  </a:lnTo>
                  <a:lnTo>
                    <a:pt x="32" y="65"/>
                  </a:lnTo>
                  <a:lnTo>
                    <a:pt x="32" y="64"/>
                  </a:lnTo>
                  <a:lnTo>
                    <a:pt x="32" y="64"/>
                  </a:lnTo>
                  <a:lnTo>
                    <a:pt x="32" y="64"/>
                  </a:lnTo>
                  <a:lnTo>
                    <a:pt x="32" y="63"/>
                  </a:lnTo>
                  <a:lnTo>
                    <a:pt x="30" y="62"/>
                  </a:lnTo>
                  <a:lnTo>
                    <a:pt x="29" y="62"/>
                  </a:lnTo>
                  <a:lnTo>
                    <a:pt x="29" y="62"/>
                  </a:lnTo>
                  <a:lnTo>
                    <a:pt x="29" y="62"/>
                  </a:lnTo>
                  <a:lnTo>
                    <a:pt x="29" y="61"/>
                  </a:lnTo>
                  <a:lnTo>
                    <a:pt x="29" y="61"/>
                  </a:lnTo>
                  <a:lnTo>
                    <a:pt x="29" y="61"/>
                  </a:lnTo>
                  <a:lnTo>
                    <a:pt x="30" y="60"/>
                  </a:lnTo>
                  <a:lnTo>
                    <a:pt x="31" y="60"/>
                  </a:lnTo>
                  <a:lnTo>
                    <a:pt x="30" y="60"/>
                  </a:lnTo>
                  <a:lnTo>
                    <a:pt x="31" y="59"/>
                  </a:lnTo>
                  <a:lnTo>
                    <a:pt x="29" y="59"/>
                  </a:lnTo>
                  <a:lnTo>
                    <a:pt x="29" y="59"/>
                  </a:lnTo>
                  <a:lnTo>
                    <a:pt x="29" y="59"/>
                  </a:lnTo>
                  <a:lnTo>
                    <a:pt x="29" y="58"/>
                  </a:lnTo>
                  <a:lnTo>
                    <a:pt x="29" y="57"/>
                  </a:lnTo>
                  <a:lnTo>
                    <a:pt x="28" y="57"/>
                  </a:lnTo>
                  <a:lnTo>
                    <a:pt x="27" y="57"/>
                  </a:lnTo>
                  <a:lnTo>
                    <a:pt x="25" y="57"/>
                  </a:lnTo>
                  <a:lnTo>
                    <a:pt x="25" y="57"/>
                  </a:lnTo>
                  <a:lnTo>
                    <a:pt x="24" y="57"/>
                  </a:lnTo>
                  <a:lnTo>
                    <a:pt x="20" y="58"/>
                  </a:lnTo>
                  <a:lnTo>
                    <a:pt x="20" y="57"/>
                  </a:lnTo>
                  <a:lnTo>
                    <a:pt x="21" y="57"/>
                  </a:lnTo>
                  <a:lnTo>
                    <a:pt x="21" y="56"/>
                  </a:lnTo>
                  <a:lnTo>
                    <a:pt x="20" y="56"/>
                  </a:lnTo>
                  <a:lnTo>
                    <a:pt x="20" y="55"/>
                  </a:lnTo>
                  <a:lnTo>
                    <a:pt x="20" y="55"/>
                  </a:lnTo>
                  <a:lnTo>
                    <a:pt x="19" y="56"/>
                  </a:lnTo>
                  <a:lnTo>
                    <a:pt x="19" y="56"/>
                  </a:lnTo>
                  <a:lnTo>
                    <a:pt x="18" y="56"/>
                  </a:lnTo>
                  <a:lnTo>
                    <a:pt x="18" y="56"/>
                  </a:lnTo>
                  <a:lnTo>
                    <a:pt x="18" y="55"/>
                  </a:lnTo>
                  <a:lnTo>
                    <a:pt x="18" y="55"/>
                  </a:lnTo>
                  <a:lnTo>
                    <a:pt x="18" y="55"/>
                  </a:lnTo>
                  <a:lnTo>
                    <a:pt x="17" y="56"/>
                  </a:lnTo>
                  <a:lnTo>
                    <a:pt x="16" y="56"/>
                  </a:lnTo>
                  <a:lnTo>
                    <a:pt x="16" y="56"/>
                  </a:lnTo>
                  <a:lnTo>
                    <a:pt x="16" y="55"/>
                  </a:lnTo>
                  <a:lnTo>
                    <a:pt x="17" y="55"/>
                  </a:lnTo>
                  <a:lnTo>
                    <a:pt x="15" y="55"/>
                  </a:lnTo>
                  <a:lnTo>
                    <a:pt x="15" y="54"/>
                  </a:lnTo>
                  <a:lnTo>
                    <a:pt x="14" y="54"/>
                  </a:lnTo>
                  <a:lnTo>
                    <a:pt x="14" y="54"/>
                  </a:lnTo>
                  <a:lnTo>
                    <a:pt x="14" y="54"/>
                  </a:lnTo>
                  <a:lnTo>
                    <a:pt x="13" y="53"/>
                  </a:lnTo>
                  <a:lnTo>
                    <a:pt x="13" y="53"/>
                  </a:lnTo>
                  <a:lnTo>
                    <a:pt x="12" y="54"/>
                  </a:lnTo>
                  <a:lnTo>
                    <a:pt x="10" y="54"/>
                  </a:lnTo>
                  <a:lnTo>
                    <a:pt x="10" y="53"/>
                  </a:lnTo>
                  <a:lnTo>
                    <a:pt x="10" y="53"/>
                  </a:lnTo>
                  <a:lnTo>
                    <a:pt x="9" y="54"/>
                  </a:lnTo>
                  <a:lnTo>
                    <a:pt x="9" y="54"/>
                  </a:lnTo>
                  <a:lnTo>
                    <a:pt x="9" y="54"/>
                  </a:lnTo>
                  <a:lnTo>
                    <a:pt x="9" y="54"/>
                  </a:lnTo>
                  <a:lnTo>
                    <a:pt x="9" y="54"/>
                  </a:lnTo>
                  <a:lnTo>
                    <a:pt x="9" y="54"/>
                  </a:lnTo>
                  <a:lnTo>
                    <a:pt x="9" y="54"/>
                  </a:lnTo>
                  <a:lnTo>
                    <a:pt x="9" y="55"/>
                  </a:lnTo>
                  <a:lnTo>
                    <a:pt x="7" y="54"/>
                  </a:lnTo>
                  <a:lnTo>
                    <a:pt x="6" y="53"/>
                  </a:lnTo>
                  <a:lnTo>
                    <a:pt x="7" y="53"/>
                  </a:lnTo>
                  <a:lnTo>
                    <a:pt x="7" y="52"/>
                  </a:lnTo>
                  <a:lnTo>
                    <a:pt x="6" y="52"/>
                  </a:lnTo>
                  <a:lnTo>
                    <a:pt x="6" y="52"/>
                  </a:lnTo>
                  <a:lnTo>
                    <a:pt x="6" y="51"/>
                  </a:lnTo>
                  <a:lnTo>
                    <a:pt x="6" y="51"/>
                  </a:lnTo>
                  <a:lnTo>
                    <a:pt x="6" y="51"/>
                  </a:lnTo>
                  <a:lnTo>
                    <a:pt x="6" y="51"/>
                  </a:lnTo>
                  <a:lnTo>
                    <a:pt x="5" y="51"/>
                  </a:lnTo>
                  <a:lnTo>
                    <a:pt x="5" y="51"/>
                  </a:lnTo>
                  <a:lnTo>
                    <a:pt x="6" y="50"/>
                  </a:lnTo>
                  <a:lnTo>
                    <a:pt x="5" y="49"/>
                  </a:lnTo>
                  <a:lnTo>
                    <a:pt x="4" y="49"/>
                  </a:lnTo>
                  <a:lnTo>
                    <a:pt x="3" y="48"/>
                  </a:lnTo>
                  <a:lnTo>
                    <a:pt x="3" y="48"/>
                  </a:lnTo>
                  <a:lnTo>
                    <a:pt x="4" y="48"/>
                  </a:lnTo>
                  <a:lnTo>
                    <a:pt x="5" y="48"/>
                  </a:lnTo>
                  <a:lnTo>
                    <a:pt x="5" y="47"/>
                  </a:lnTo>
                  <a:lnTo>
                    <a:pt x="5" y="47"/>
                  </a:lnTo>
                  <a:lnTo>
                    <a:pt x="4" y="46"/>
                  </a:lnTo>
                  <a:lnTo>
                    <a:pt x="4" y="47"/>
                  </a:lnTo>
                  <a:lnTo>
                    <a:pt x="3" y="46"/>
                  </a:lnTo>
                  <a:lnTo>
                    <a:pt x="4" y="46"/>
                  </a:lnTo>
                  <a:lnTo>
                    <a:pt x="4" y="45"/>
                  </a:lnTo>
                  <a:lnTo>
                    <a:pt x="3" y="45"/>
                  </a:lnTo>
                  <a:lnTo>
                    <a:pt x="0" y="44"/>
                  </a:lnTo>
                  <a:lnTo>
                    <a:pt x="0" y="44"/>
                  </a:lnTo>
                  <a:lnTo>
                    <a:pt x="0" y="44"/>
                  </a:lnTo>
                  <a:lnTo>
                    <a:pt x="0" y="43"/>
                  </a:lnTo>
                  <a:lnTo>
                    <a:pt x="2" y="42"/>
                  </a:lnTo>
                  <a:lnTo>
                    <a:pt x="3" y="42"/>
                  </a:lnTo>
                  <a:lnTo>
                    <a:pt x="4" y="42"/>
                  </a:lnTo>
                  <a:lnTo>
                    <a:pt x="4" y="42"/>
                  </a:lnTo>
                  <a:lnTo>
                    <a:pt x="4" y="42"/>
                  </a:lnTo>
                  <a:lnTo>
                    <a:pt x="4" y="42"/>
                  </a:lnTo>
                  <a:lnTo>
                    <a:pt x="5" y="41"/>
                  </a:lnTo>
                  <a:lnTo>
                    <a:pt x="5" y="40"/>
                  </a:lnTo>
                  <a:lnTo>
                    <a:pt x="5" y="40"/>
                  </a:lnTo>
                  <a:lnTo>
                    <a:pt x="5" y="40"/>
                  </a:lnTo>
                  <a:lnTo>
                    <a:pt x="5" y="39"/>
                  </a:lnTo>
                  <a:lnTo>
                    <a:pt x="7" y="37"/>
                  </a:lnTo>
                  <a:lnTo>
                    <a:pt x="8" y="37"/>
                  </a:lnTo>
                  <a:lnTo>
                    <a:pt x="9" y="36"/>
                  </a:lnTo>
                  <a:lnTo>
                    <a:pt x="9" y="36"/>
                  </a:lnTo>
                  <a:lnTo>
                    <a:pt x="9" y="35"/>
                  </a:lnTo>
                  <a:lnTo>
                    <a:pt x="9" y="35"/>
                  </a:lnTo>
                  <a:lnTo>
                    <a:pt x="9" y="34"/>
                  </a:lnTo>
                  <a:lnTo>
                    <a:pt x="10" y="33"/>
                  </a:lnTo>
                  <a:lnTo>
                    <a:pt x="10" y="33"/>
                  </a:lnTo>
                  <a:lnTo>
                    <a:pt x="12" y="33"/>
                  </a:lnTo>
                  <a:lnTo>
                    <a:pt x="17" y="34"/>
                  </a:lnTo>
                  <a:lnTo>
                    <a:pt x="17" y="34"/>
                  </a:lnTo>
                  <a:lnTo>
                    <a:pt x="17" y="34"/>
                  </a:lnTo>
                  <a:lnTo>
                    <a:pt x="17" y="34"/>
                  </a:lnTo>
                  <a:lnTo>
                    <a:pt x="18" y="35"/>
                  </a:lnTo>
                  <a:lnTo>
                    <a:pt x="19" y="34"/>
                  </a:lnTo>
                  <a:lnTo>
                    <a:pt x="18" y="34"/>
                  </a:lnTo>
                  <a:lnTo>
                    <a:pt x="19" y="33"/>
                  </a:lnTo>
                  <a:lnTo>
                    <a:pt x="18" y="33"/>
                  </a:lnTo>
                  <a:lnTo>
                    <a:pt x="20" y="31"/>
                  </a:lnTo>
                  <a:lnTo>
                    <a:pt x="20" y="31"/>
                  </a:lnTo>
                  <a:lnTo>
                    <a:pt x="20" y="31"/>
                  </a:lnTo>
                  <a:lnTo>
                    <a:pt x="21" y="29"/>
                  </a:lnTo>
                  <a:lnTo>
                    <a:pt x="22" y="29"/>
                  </a:lnTo>
                  <a:lnTo>
                    <a:pt x="22" y="28"/>
                  </a:lnTo>
                  <a:lnTo>
                    <a:pt x="22" y="27"/>
                  </a:lnTo>
                  <a:lnTo>
                    <a:pt x="22" y="27"/>
                  </a:lnTo>
                  <a:lnTo>
                    <a:pt x="24" y="27"/>
                  </a:lnTo>
                  <a:lnTo>
                    <a:pt x="24" y="26"/>
                  </a:lnTo>
                  <a:lnTo>
                    <a:pt x="23" y="26"/>
                  </a:lnTo>
                  <a:lnTo>
                    <a:pt x="23" y="26"/>
                  </a:lnTo>
                  <a:lnTo>
                    <a:pt x="23" y="26"/>
                  </a:lnTo>
                  <a:lnTo>
                    <a:pt x="23" y="26"/>
                  </a:lnTo>
                  <a:lnTo>
                    <a:pt x="22" y="26"/>
                  </a:lnTo>
                  <a:lnTo>
                    <a:pt x="22" y="26"/>
                  </a:lnTo>
                  <a:lnTo>
                    <a:pt x="22" y="26"/>
                  </a:lnTo>
                  <a:lnTo>
                    <a:pt x="21" y="26"/>
                  </a:lnTo>
                  <a:lnTo>
                    <a:pt x="19" y="26"/>
                  </a:lnTo>
                  <a:lnTo>
                    <a:pt x="19" y="26"/>
                  </a:lnTo>
                  <a:lnTo>
                    <a:pt x="17" y="26"/>
                  </a:lnTo>
                  <a:lnTo>
                    <a:pt x="15" y="27"/>
                  </a:lnTo>
                  <a:lnTo>
                    <a:pt x="14" y="27"/>
                  </a:lnTo>
                  <a:lnTo>
                    <a:pt x="14" y="26"/>
                  </a:lnTo>
                  <a:lnTo>
                    <a:pt x="13" y="26"/>
                  </a:lnTo>
                  <a:lnTo>
                    <a:pt x="13" y="26"/>
                  </a:lnTo>
                  <a:lnTo>
                    <a:pt x="13" y="25"/>
                  </a:lnTo>
                  <a:lnTo>
                    <a:pt x="13" y="24"/>
                  </a:lnTo>
                  <a:lnTo>
                    <a:pt x="14" y="23"/>
                  </a:lnTo>
                  <a:lnTo>
                    <a:pt x="15" y="23"/>
                  </a:lnTo>
                  <a:lnTo>
                    <a:pt x="14" y="23"/>
                  </a:lnTo>
                  <a:lnTo>
                    <a:pt x="14" y="23"/>
                  </a:lnTo>
                  <a:lnTo>
                    <a:pt x="13" y="23"/>
                  </a:lnTo>
                  <a:lnTo>
                    <a:pt x="12" y="23"/>
                  </a:lnTo>
                  <a:lnTo>
                    <a:pt x="10" y="22"/>
                  </a:lnTo>
                  <a:lnTo>
                    <a:pt x="10" y="22"/>
                  </a:lnTo>
                  <a:lnTo>
                    <a:pt x="9" y="22"/>
                  </a:lnTo>
                  <a:lnTo>
                    <a:pt x="9" y="22"/>
                  </a:lnTo>
                  <a:lnTo>
                    <a:pt x="8" y="23"/>
                  </a:lnTo>
                  <a:lnTo>
                    <a:pt x="8" y="22"/>
                  </a:lnTo>
                  <a:lnTo>
                    <a:pt x="7" y="22"/>
                  </a:lnTo>
                  <a:lnTo>
                    <a:pt x="7" y="21"/>
                  </a:lnTo>
                  <a:lnTo>
                    <a:pt x="8" y="21"/>
                  </a:lnTo>
                  <a:lnTo>
                    <a:pt x="8" y="21"/>
                  </a:lnTo>
                  <a:lnTo>
                    <a:pt x="8" y="20"/>
                  </a:lnTo>
                  <a:lnTo>
                    <a:pt x="7" y="21"/>
                  </a:lnTo>
                  <a:lnTo>
                    <a:pt x="5" y="20"/>
                  </a:lnTo>
                  <a:lnTo>
                    <a:pt x="5" y="19"/>
                  </a:lnTo>
                  <a:lnTo>
                    <a:pt x="7" y="19"/>
                  </a:lnTo>
                  <a:lnTo>
                    <a:pt x="5" y="17"/>
                  </a:lnTo>
                  <a:lnTo>
                    <a:pt x="5" y="17"/>
                  </a:lnTo>
                  <a:lnTo>
                    <a:pt x="5" y="17"/>
                  </a:lnTo>
                  <a:lnTo>
                    <a:pt x="6" y="17"/>
                  </a:lnTo>
                  <a:lnTo>
                    <a:pt x="7" y="15"/>
                  </a:lnTo>
                  <a:lnTo>
                    <a:pt x="7" y="15"/>
                  </a:lnTo>
                  <a:lnTo>
                    <a:pt x="6" y="15"/>
                  </a:lnTo>
                  <a:lnTo>
                    <a:pt x="6" y="15"/>
                  </a:lnTo>
                  <a:lnTo>
                    <a:pt x="8" y="14"/>
                  </a:lnTo>
                  <a:lnTo>
                    <a:pt x="10" y="13"/>
                  </a:lnTo>
                  <a:lnTo>
                    <a:pt x="10" y="13"/>
                  </a:lnTo>
                  <a:lnTo>
                    <a:pt x="10" y="13"/>
                  </a:lnTo>
                  <a:lnTo>
                    <a:pt x="10" y="12"/>
                  </a:lnTo>
                  <a:lnTo>
                    <a:pt x="10" y="12"/>
                  </a:lnTo>
                  <a:lnTo>
                    <a:pt x="10" y="12"/>
                  </a:lnTo>
                  <a:lnTo>
                    <a:pt x="9" y="11"/>
                  </a:lnTo>
                  <a:lnTo>
                    <a:pt x="9" y="10"/>
                  </a:lnTo>
                  <a:lnTo>
                    <a:pt x="7" y="9"/>
                  </a:lnTo>
                  <a:lnTo>
                    <a:pt x="7" y="9"/>
                  </a:lnTo>
                  <a:lnTo>
                    <a:pt x="7" y="9"/>
                  </a:lnTo>
                  <a:lnTo>
                    <a:pt x="7" y="9"/>
                  </a:lnTo>
                  <a:lnTo>
                    <a:pt x="7" y="9"/>
                  </a:lnTo>
                  <a:lnTo>
                    <a:pt x="7" y="9"/>
                  </a:lnTo>
                  <a:lnTo>
                    <a:pt x="8" y="9"/>
                  </a:lnTo>
                  <a:lnTo>
                    <a:pt x="8" y="9"/>
                  </a:lnTo>
                  <a:lnTo>
                    <a:pt x="9" y="9"/>
                  </a:lnTo>
                  <a:lnTo>
                    <a:pt x="9" y="9"/>
                  </a:lnTo>
                  <a:lnTo>
                    <a:pt x="13" y="10"/>
                  </a:lnTo>
                  <a:lnTo>
                    <a:pt x="14" y="9"/>
                  </a:lnTo>
                  <a:lnTo>
                    <a:pt x="15" y="9"/>
                  </a:lnTo>
                  <a:lnTo>
                    <a:pt x="14" y="9"/>
                  </a:lnTo>
                  <a:lnTo>
                    <a:pt x="13" y="10"/>
                  </a:lnTo>
                  <a:lnTo>
                    <a:pt x="12" y="12"/>
                  </a:lnTo>
                  <a:lnTo>
                    <a:pt x="12" y="12"/>
                  </a:lnTo>
                  <a:lnTo>
                    <a:pt x="13" y="12"/>
                  </a:lnTo>
                  <a:lnTo>
                    <a:pt x="14" y="11"/>
                  </a:lnTo>
                  <a:lnTo>
                    <a:pt x="14" y="10"/>
                  </a:lnTo>
                  <a:lnTo>
                    <a:pt x="15" y="9"/>
                  </a:lnTo>
                  <a:lnTo>
                    <a:pt x="17" y="8"/>
                  </a:lnTo>
                  <a:lnTo>
                    <a:pt x="19" y="7"/>
                  </a:lnTo>
                  <a:lnTo>
                    <a:pt x="21" y="7"/>
                  </a:lnTo>
                  <a:lnTo>
                    <a:pt x="22" y="6"/>
                  </a:lnTo>
                  <a:lnTo>
                    <a:pt x="24" y="6"/>
                  </a:lnTo>
                  <a:lnTo>
                    <a:pt x="26" y="6"/>
                  </a:lnTo>
                  <a:lnTo>
                    <a:pt x="27" y="5"/>
                  </a:lnTo>
                  <a:lnTo>
                    <a:pt x="29" y="5"/>
                  </a:lnTo>
                  <a:lnTo>
                    <a:pt x="29" y="4"/>
                  </a:lnTo>
                  <a:lnTo>
                    <a:pt x="29" y="4"/>
                  </a:lnTo>
                  <a:lnTo>
                    <a:pt x="30" y="3"/>
                  </a:lnTo>
                  <a:lnTo>
                    <a:pt x="30" y="3"/>
                  </a:lnTo>
                  <a:lnTo>
                    <a:pt x="31" y="2"/>
                  </a:lnTo>
                  <a:lnTo>
                    <a:pt x="32" y="2"/>
                  </a:lnTo>
                  <a:lnTo>
                    <a:pt x="32" y="2"/>
                  </a:lnTo>
                  <a:lnTo>
                    <a:pt x="32" y="1"/>
                  </a:lnTo>
                  <a:lnTo>
                    <a:pt x="32" y="1"/>
                  </a:lnTo>
                  <a:lnTo>
                    <a:pt x="34" y="1"/>
                  </a:lnTo>
                  <a:lnTo>
                    <a:pt x="35" y="0"/>
                  </a:lnTo>
                  <a:lnTo>
                    <a:pt x="35" y="0"/>
                  </a:lnTo>
                  <a:lnTo>
                    <a:pt x="51" y="2"/>
                  </a:lnTo>
                  <a:lnTo>
                    <a:pt x="51" y="2"/>
                  </a:lnTo>
                  <a:lnTo>
                    <a:pt x="61" y="3"/>
                  </a:lnTo>
                  <a:lnTo>
                    <a:pt x="61" y="3"/>
                  </a:lnTo>
                  <a:lnTo>
                    <a:pt x="71" y="4"/>
                  </a:lnTo>
                  <a:lnTo>
                    <a:pt x="75" y="4"/>
                  </a:lnTo>
                  <a:lnTo>
                    <a:pt x="77" y="4"/>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52" name="Freeform 1644">
              <a:extLst/>
            </p:cNvPr>
            <p:cNvSpPr>
              <a:spLocks/>
            </p:cNvSpPr>
            <p:nvPr/>
          </p:nvSpPr>
          <p:spPr bwMode="auto">
            <a:xfrm>
              <a:off x="1944420" y="0"/>
              <a:ext cx="2211452" cy="1266254"/>
            </a:xfrm>
            <a:custGeom>
              <a:avLst/>
              <a:gdLst/>
              <a:ahLst/>
              <a:cxnLst>
                <a:cxn ang="0">
                  <a:pos x="94" y="4"/>
                </a:cxn>
                <a:cxn ang="0">
                  <a:pos x="108" y="13"/>
                </a:cxn>
                <a:cxn ang="0">
                  <a:pos x="100" y="7"/>
                </a:cxn>
                <a:cxn ang="0">
                  <a:pos x="87" y="6"/>
                </a:cxn>
                <a:cxn ang="0">
                  <a:pos x="91" y="10"/>
                </a:cxn>
                <a:cxn ang="0">
                  <a:pos x="94" y="13"/>
                </a:cxn>
                <a:cxn ang="0">
                  <a:pos x="96" y="20"/>
                </a:cxn>
                <a:cxn ang="0">
                  <a:pos x="110" y="25"/>
                </a:cxn>
                <a:cxn ang="0">
                  <a:pos x="116" y="25"/>
                </a:cxn>
                <a:cxn ang="0">
                  <a:pos x="151" y="20"/>
                </a:cxn>
                <a:cxn ang="0">
                  <a:pos x="132" y="25"/>
                </a:cxn>
                <a:cxn ang="0">
                  <a:pos x="131" y="29"/>
                </a:cxn>
                <a:cxn ang="0">
                  <a:pos x="134" y="33"/>
                </a:cxn>
                <a:cxn ang="0">
                  <a:pos x="129" y="37"/>
                </a:cxn>
                <a:cxn ang="0">
                  <a:pos x="132" y="41"/>
                </a:cxn>
                <a:cxn ang="0">
                  <a:pos x="136" y="43"/>
                </a:cxn>
                <a:cxn ang="0">
                  <a:pos x="137" y="46"/>
                </a:cxn>
                <a:cxn ang="0">
                  <a:pos x="146" y="46"/>
                </a:cxn>
                <a:cxn ang="0">
                  <a:pos x="146" y="47"/>
                </a:cxn>
                <a:cxn ang="0">
                  <a:pos x="142" y="54"/>
                </a:cxn>
                <a:cxn ang="0">
                  <a:pos x="134" y="53"/>
                </a:cxn>
                <a:cxn ang="0">
                  <a:pos x="129" y="60"/>
                </a:cxn>
                <a:cxn ang="0">
                  <a:pos x="126" y="62"/>
                </a:cxn>
                <a:cxn ang="0">
                  <a:pos x="117" y="64"/>
                </a:cxn>
                <a:cxn ang="0">
                  <a:pos x="106" y="63"/>
                </a:cxn>
                <a:cxn ang="0">
                  <a:pos x="104" y="59"/>
                </a:cxn>
                <a:cxn ang="0">
                  <a:pos x="100" y="59"/>
                </a:cxn>
                <a:cxn ang="0">
                  <a:pos x="94" y="60"/>
                </a:cxn>
                <a:cxn ang="0">
                  <a:pos x="91" y="58"/>
                </a:cxn>
                <a:cxn ang="0">
                  <a:pos x="87" y="59"/>
                </a:cxn>
                <a:cxn ang="0">
                  <a:pos x="80" y="57"/>
                </a:cxn>
                <a:cxn ang="0">
                  <a:pos x="75" y="56"/>
                </a:cxn>
                <a:cxn ang="0">
                  <a:pos x="70" y="55"/>
                </a:cxn>
                <a:cxn ang="0">
                  <a:pos x="66" y="57"/>
                </a:cxn>
                <a:cxn ang="0">
                  <a:pos x="59" y="56"/>
                </a:cxn>
                <a:cxn ang="0">
                  <a:pos x="57" y="59"/>
                </a:cxn>
                <a:cxn ang="0">
                  <a:pos x="53" y="61"/>
                </a:cxn>
                <a:cxn ang="0">
                  <a:pos x="49" y="64"/>
                </a:cxn>
                <a:cxn ang="0">
                  <a:pos x="42" y="64"/>
                </a:cxn>
                <a:cxn ang="0">
                  <a:pos x="36" y="65"/>
                </a:cxn>
                <a:cxn ang="0">
                  <a:pos x="35" y="69"/>
                </a:cxn>
                <a:cxn ang="0">
                  <a:pos x="29" y="67"/>
                </a:cxn>
                <a:cxn ang="0">
                  <a:pos x="16" y="68"/>
                </a:cxn>
                <a:cxn ang="0">
                  <a:pos x="12" y="66"/>
                </a:cxn>
                <a:cxn ang="0">
                  <a:pos x="10" y="62"/>
                </a:cxn>
                <a:cxn ang="0">
                  <a:pos x="11" y="55"/>
                </a:cxn>
                <a:cxn ang="0">
                  <a:pos x="9" y="51"/>
                </a:cxn>
                <a:cxn ang="0">
                  <a:pos x="14" y="49"/>
                </a:cxn>
                <a:cxn ang="0">
                  <a:pos x="9" y="45"/>
                </a:cxn>
                <a:cxn ang="0">
                  <a:pos x="5" y="44"/>
                </a:cxn>
                <a:cxn ang="0">
                  <a:pos x="5" y="41"/>
                </a:cxn>
                <a:cxn ang="0">
                  <a:pos x="4" y="37"/>
                </a:cxn>
                <a:cxn ang="0">
                  <a:pos x="1" y="34"/>
                </a:cxn>
                <a:cxn ang="0">
                  <a:pos x="6" y="31"/>
                </a:cxn>
                <a:cxn ang="0">
                  <a:pos x="6" y="25"/>
                </a:cxn>
                <a:cxn ang="0">
                  <a:pos x="6" y="22"/>
                </a:cxn>
                <a:cxn ang="0">
                  <a:pos x="4" y="18"/>
                </a:cxn>
                <a:cxn ang="0">
                  <a:pos x="0" y="14"/>
                </a:cxn>
                <a:cxn ang="0">
                  <a:pos x="15" y="10"/>
                </a:cxn>
                <a:cxn ang="0">
                  <a:pos x="65" y="0"/>
                </a:cxn>
              </a:cxnLst>
              <a:rect l="0" t="0" r="r" b="b"/>
              <a:pathLst>
                <a:path w="151" h="69">
                  <a:moveTo>
                    <a:pt x="81" y="0"/>
                  </a:moveTo>
                  <a:lnTo>
                    <a:pt x="81" y="0"/>
                  </a:lnTo>
                  <a:lnTo>
                    <a:pt x="84" y="0"/>
                  </a:lnTo>
                  <a:lnTo>
                    <a:pt x="85" y="1"/>
                  </a:lnTo>
                  <a:lnTo>
                    <a:pt x="88" y="2"/>
                  </a:lnTo>
                  <a:lnTo>
                    <a:pt x="88" y="2"/>
                  </a:lnTo>
                  <a:lnTo>
                    <a:pt x="89" y="3"/>
                  </a:lnTo>
                  <a:lnTo>
                    <a:pt x="94" y="4"/>
                  </a:lnTo>
                  <a:lnTo>
                    <a:pt x="94" y="4"/>
                  </a:lnTo>
                  <a:lnTo>
                    <a:pt x="100" y="7"/>
                  </a:lnTo>
                  <a:lnTo>
                    <a:pt x="104" y="8"/>
                  </a:lnTo>
                  <a:lnTo>
                    <a:pt x="104" y="8"/>
                  </a:lnTo>
                  <a:lnTo>
                    <a:pt x="106" y="10"/>
                  </a:lnTo>
                  <a:lnTo>
                    <a:pt x="108" y="11"/>
                  </a:lnTo>
                  <a:lnTo>
                    <a:pt x="109" y="11"/>
                  </a:lnTo>
                  <a:lnTo>
                    <a:pt x="109" y="12"/>
                  </a:lnTo>
                  <a:lnTo>
                    <a:pt x="108" y="13"/>
                  </a:lnTo>
                  <a:lnTo>
                    <a:pt x="108" y="13"/>
                  </a:lnTo>
                  <a:lnTo>
                    <a:pt x="107" y="12"/>
                  </a:lnTo>
                  <a:lnTo>
                    <a:pt x="106" y="12"/>
                  </a:lnTo>
                  <a:lnTo>
                    <a:pt x="106" y="11"/>
                  </a:lnTo>
                  <a:lnTo>
                    <a:pt x="106" y="10"/>
                  </a:lnTo>
                  <a:lnTo>
                    <a:pt x="103" y="9"/>
                  </a:lnTo>
                  <a:lnTo>
                    <a:pt x="102" y="7"/>
                  </a:lnTo>
                  <a:lnTo>
                    <a:pt x="101" y="8"/>
                  </a:lnTo>
                  <a:lnTo>
                    <a:pt x="101" y="7"/>
                  </a:lnTo>
                  <a:lnTo>
                    <a:pt x="100" y="7"/>
                  </a:lnTo>
                  <a:lnTo>
                    <a:pt x="98" y="6"/>
                  </a:lnTo>
                  <a:lnTo>
                    <a:pt x="93" y="5"/>
                  </a:lnTo>
                  <a:lnTo>
                    <a:pt x="88" y="3"/>
                  </a:lnTo>
                  <a:lnTo>
                    <a:pt x="88" y="3"/>
                  </a:lnTo>
                  <a:lnTo>
                    <a:pt x="88" y="4"/>
                  </a:lnTo>
                  <a:lnTo>
                    <a:pt x="87" y="4"/>
                  </a:lnTo>
                  <a:lnTo>
                    <a:pt x="87" y="5"/>
                  </a:lnTo>
                  <a:lnTo>
                    <a:pt x="87" y="6"/>
                  </a:lnTo>
                  <a:lnTo>
                    <a:pt x="87" y="6"/>
                  </a:lnTo>
                  <a:lnTo>
                    <a:pt x="88" y="6"/>
                  </a:lnTo>
                  <a:lnTo>
                    <a:pt x="89" y="7"/>
                  </a:lnTo>
                  <a:lnTo>
                    <a:pt x="89" y="7"/>
                  </a:lnTo>
                  <a:lnTo>
                    <a:pt x="91" y="7"/>
                  </a:lnTo>
                  <a:lnTo>
                    <a:pt x="90" y="8"/>
                  </a:lnTo>
                  <a:lnTo>
                    <a:pt x="90" y="9"/>
                  </a:lnTo>
                  <a:lnTo>
                    <a:pt x="91" y="10"/>
                  </a:lnTo>
                  <a:lnTo>
                    <a:pt x="91" y="10"/>
                  </a:lnTo>
                  <a:lnTo>
                    <a:pt x="91" y="10"/>
                  </a:lnTo>
                  <a:lnTo>
                    <a:pt x="90" y="11"/>
                  </a:lnTo>
                  <a:lnTo>
                    <a:pt x="91" y="11"/>
                  </a:lnTo>
                  <a:lnTo>
                    <a:pt x="93" y="11"/>
                  </a:lnTo>
                  <a:lnTo>
                    <a:pt x="93" y="10"/>
                  </a:lnTo>
                  <a:lnTo>
                    <a:pt x="93" y="11"/>
                  </a:lnTo>
                  <a:lnTo>
                    <a:pt x="93" y="12"/>
                  </a:lnTo>
                  <a:lnTo>
                    <a:pt x="94" y="13"/>
                  </a:lnTo>
                  <a:lnTo>
                    <a:pt x="94" y="13"/>
                  </a:lnTo>
                  <a:lnTo>
                    <a:pt x="94" y="13"/>
                  </a:lnTo>
                  <a:lnTo>
                    <a:pt x="95" y="14"/>
                  </a:lnTo>
                  <a:lnTo>
                    <a:pt x="95" y="15"/>
                  </a:lnTo>
                  <a:lnTo>
                    <a:pt x="95" y="16"/>
                  </a:lnTo>
                  <a:lnTo>
                    <a:pt x="95" y="16"/>
                  </a:lnTo>
                  <a:lnTo>
                    <a:pt x="95" y="17"/>
                  </a:lnTo>
                  <a:lnTo>
                    <a:pt x="96" y="18"/>
                  </a:lnTo>
                  <a:lnTo>
                    <a:pt x="95" y="19"/>
                  </a:lnTo>
                  <a:lnTo>
                    <a:pt x="95" y="19"/>
                  </a:lnTo>
                  <a:lnTo>
                    <a:pt x="96" y="20"/>
                  </a:lnTo>
                  <a:lnTo>
                    <a:pt x="97" y="21"/>
                  </a:lnTo>
                  <a:lnTo>
                    <a:pt x="99" y="22"/>
                  </a:lnTo>
                  <a:lnTo>
                    <a:pt x="100" y="22"/>
                  </a:lnTo>
                  <a:lnTo>
                    <a:pt x="100" y="22"/>
                  </a:lnTo>
                  <a:lnTo>
                    <a:pt x="101" y="22"/>
                  </a:lnTo>
                  <a:lnTo>
                    <a:pt x="102" y="23"/>
                  </a:lnTo>
                  <a:lnTo>
                    <a:pt x="104" y="24"/>
                  </a:lnTo>
                  <a:lnTo>
                    <a:pt x="107" y="24"/>
                  </a:lnTo>
                  <a:lnTo>
                    <a:pt x="110" y="25"/>
                  </a:lnTo>
                  <a:lnTo>
                    <a:pt x="112" y="25"/>
                  </a:lnTo>
                  <a:lnTo>
                    <a:pt x="114" y="25"/>
                  </a:lnTo>
                  <a:lnTo>
                    <a:pt x="114" y="25"/>
                  </a:lnTo>
                  <a:lnTo>
                    <a:pt x="115" y="25"/>
                  </a:lnTo>
                  <a:lnTo>
                    <a:pt x="114" y="25"/>
                  </a:lnTo>
                  <a:lnTo>
                    <a:pt x="115" y="25"/>
                  </a:lnTo>
                  <a:lnTo>
                    <a:pt x="115" y="25"/>
                  </a:lnTo>
                  <a:lnTo>
                    <a:pt x="115" y="25"/>
                  </a:lnTo>
                  <a:lnTo>
                    <a:pt x="116" y="25"/>
                  </a:lnTo>
                  <a:lnTo>
                    <a:pt x="116" y="25"/>
                  </a:lnTo>
                  <a:lnTo>
                    <a:pt x="117" y="25"/>
                  </a:lnTo>
                  <a:lnTo>
                    <a:pt x="125" y="25"/>
                  </a:lnTo>
                  <a:lnTo>
                    <a:pt x="135" y="24"/>
                  </a:lnTo>
                  <a:lnTo>
                    <a:pt x="138" y="24"/>
                  </a:lnTo>
                  <a:lnTo>
                    <a:pt x="143" y="23"/>
                  </a:lnTo>
                  <a:lnTo>
                    <a:pt x="147" y="21"/>
                  </a:lnTo>
                  <a:lnTo>
                    <a:pt x="151" y="20"/>
                  </a:lnTo>
                  <a:lnTo>
                    <a:pt x="151" y="20"/>
                  </a:lnTo>
                  <a:lnTo>
                    <a:pt x="151" y="20"/>
                  </a:lnTo>
                  <a:lnTo>
                    <a:pt x="148" y="21"/>
                  </a:lnTo>
                  <a:lnTo>
                    <a:pt x="145" y="22"/>
                  </a:lnTo>
                  <a:lnTo>
                    <a:pt x="141" y="23"/>
                  </a:lnTo>
                  <a:lnTo>
                    <a:pt x="139" y="24"/>
                  </a:lnTo>
                  <a:lnTo>
                    <a:pt x="137" y="25"/>
                  </a:lnTo>
                  <a:lnTo>
                    <a:pt x="136" y="25"/>
                  </a:lnTo>
                  <a:lnTo>
                    <a:pt x="135" y="25"/>
                  </a:lnTo>
                  <a:lnTo>
                    <a:pt x="132" y="25"/>
                  </a:lnTo>
                  <a:lnTo>
                    <a:pt x="129" y="26"/>
                  </a:lnTo>
                  <a:lnTo>
                    <a:pt x="129" y="26"/>
                  </a:lnTo>
                  <a:lnTo>
                    <a:pt x="130" y="26"/>
                  </a:lnTo>
                  <a:lnTo>
                    <a:pt x="130" y="26"/>
                  </a:lnTo>
                  <a:lnTo>
                    <a:pt x="131" y="26"/>
                  </a:lnTo>
                  <a:lnTo>
                    <a:pt x="131" y="27"/>
                  </a:lnTo>
                  <a:lnTo>
                    <a:pt x="130" y="28"/>
                  </a:lnTo>
                  <a:lnTo>
                    <a:pt x="130" y="28"/>
                  </a:lnTo>
                  <a:lnTo>
                    <a:pt x="131" y="29"/>
                  </a:lnTo>
                  <a:lnTo>
                    <a:pt x="131" y="29"/>
                  </a:lnTo>
                  <a:lnTo>
                    <a:pt x="131" y="29"/>
                  </a:lnTo>
                  <a:lnTo>
                    <a:pt x="131" y="29"/>
                  </a:lnTo>
                  <a:lnTo>
                    <a:pt x="133" y="30"/>
                  </a:lnTo>
                  <a:lnTo>
                    <a:pt x="133" y="31"/>
                  </a:lnTo>
                  <a:lnTo>
                    <a:pt x="134" y="32"/>
                  </a:lnTo>
                  <a:lnTo>
                    <a:pt x="134" y="32"/>
                  </a:lnTo>
                  <a:lnTo>
                    <a:pt x="134" y="32"/>
                  </a:lnTo>
                  <a:lnTo>
                    <a:pt x="134" y="33"/>
                  </a:lnTo>
                  <a:lnTo>
                    <a:pt x="134" y="33"/>
                  </a:lnTo>
                  <a:lnTo>
                    <a:pt x="134" y="33"/>
                  </a:lnTo>
                  <a:lnTo>
                    <a:pt x="132" y="34"/>
                  </a:lnTo>
                  <a:lnTo>
                    <a:pt x="130" y="35"/>
                  </a:lnTo>
                  <a:lnTo>
                    <a:pt x="130" y="35"/>
                  </a:lnTo>
                  <a:lnTo>
                    <a:pt x="131" y="35"/>
                  </a:lnTo>
                  <a:lnTo>
                    <a:pt x="131" y="35"/>
                  </a:lnTo>
                  <a:lnTo>
                    <a:pt x="130" y="37"/>
                  </a:lnTo>
                  <a:lnTo>
                    <a:pt x="129" y="37"/>
                  </a:lnTo>
                  <a:lnTo>
                    <a:pt x="129" y="37"/>
                  </a:lnTo>
                  <a:lnTo>
                    <a:pt x="129" y="37"/>
                  </a:lnTo>
                  <a:lnTo>
                    <a:pt x="131" y="39"/>
                  </a:lnTo>
                  <a:lnTo>
                    <a:pt x="129" y="39"/>
                  </a:lnTo>
                  <a:lnTo>
                    <a:pt x="129" y="40"/>
                  </a:lnTo>
                  <a:lnTo>
                    <a:pt x="131" y="41"/>
                  </a:lnTo>
                  <a:lnTo>
                    <a:pt x="132" y="40"/>
                  </a:lnTo>
                  <a:lnTo>
                    <a:pt x="132" y="41"/>
                  </a:lnTo>
                  <a:lnTo>
                    <a:pt x="132" y="41"/>
                  </a:lnTo>
                  <a:lnTo>
                    <a:pt x="131" y="41"/>
                  </a:lnTo>
                  <a:lnTo>
                    <a:pt x="131" y="42"/>
                  </a:lnTo>
                  <a:lnTo>
                    <a:pt x="132" y="42"/>
                  </a:lnTo>
                  <a:lnTo>
                    <a:pt x="132" y="43"/>
                  </a:lnTo>
                  <a:lnTo>
                    <a:pt x="133" y="42"/>
                  </a:lnTo>
                  <a:lnTo>
                    <a:pt x="133" y="42"/>
                  </a:lnTo>
                  <a:lnTo>
                    <a:pt x="134" y="42"/>
                  </a:lnTo>
                  <a:lnTo>
                    <a:pt x="134" y="42"/>
                  </a:lnTo>
                  <a:lnTo>
                    <a:pt x="136" y="43"/>
                  </a:lnTo>
                  <a:lnTo>
                    <a:pt x="137" y="43"/>
                  </a:lnTo>
                  <a:lnTo>
                    <a:pt x="138" y="43"/>
                  </a:lnTo>
                  <a:lnTo>
                    <a:pt x="138" y="43"/>
                  </a:lnTo>
                  <a:lnTo>
                    <a:pt x="139" y="43"/>
                  </a:lnTo>
                  <a:lnTo>
                    <a:pt x="138" y="43"/>
                  </a:lnTo>
                  <a:lnTo>
                    <a:pt x="137" y="44"/>
                  </a:lnTo>
                  <a:lnTo>
                    <a:pt x="137" y="45"/>
                  </a:lnTo>
                  <a:lnTo>
                    <a:pt x="137" y="46"/>
                  </a:lnTo>
                  <a:lnTo>
                    <a:pt x="137" y="46"/>
                  </a:lnTo>
                  <a:lnTo>
                    <a:pt x="138" y="46"/>
                  </a:lnTo>
                  <a:lnTo>
                    <a:pt x="138" y="47"/>
                  </a:lnTo>
                  <a:lnTo>
                    <a:pt x="139" y="47"/>
                  </a:lnTo>
                  <a:lnTo>
                    <a:pt x="141" y="46"/>
                  </a:lnTo>
                  <a:lnTo>
                    <a:pt x="143" y="46"/>
                  </a:lnTo>
                  <a:lnTo>
                    <a:pt x="143" y="46"/>
                  </a:lnTo>
                  <a:lnTo>
                    <a:pt x="145" y="46"/>
                  </a:lnTo>
                  <a:lnTo>
                    <a:pt x="146" y="46"/>
                  </a:lnTo>
                  <a:lnTo>
                    <a:pt x="146" y="46"/>
                  </a:lnTo>
                  <a:lnTo>
                    <a:pt x="146" y="46"/>
                  </a:lnTo>
                  <a:lnTo>
                    <a:pt x="147" y="46"/>
                  </a:lnTo>
                  <a:lnTo>
                    <a:pt x="147" y="46"/>
                  </a:lnTo>
                  <a:lnTo>
                    <a:pt x="147" y="46"/>
                  </a:lnTo>
                  <a:lnTo>
                    <a:pt x="147" y="46"/>
                  </a:lnTo>
                  <a:lnTo>
                    <a:pt x="148" y="46"/>
                  </a:lnTo>
                  <a:lnTo>
                    <a:pt x="148" y="47"/>
                  </a:lnTo>
                  <a:lnTo>
                    <a:pt x="146" y="47"/>
                  </a:lnTo>
                  <a:lnTo>
                    <a:pt x="146" y="47"/>
                  </a:lnTo>
                  <a:lnTo>
                    <a:pt x="146" y="48"/>
                  </a:lnTo>
                  <a:lnTo>
                    <a:pt x="146" y="49"/>
                  </a:lnTo>
                  <a:lnTo>
                    <a:pt x="145" y="49"/>
                  </a:lnTo>
                  <a:lnTo>
                    <a:pt x="144" y="51"/>
                  </a:lnTo>
                  <a:lnTo>
                    <a:pt x="144" y="51"/>
                  </a:lnTo>
                  <a:lnTo>
                    <a:pt x="144" y="51"/>
                  </a:lnTo>
                  <a:lnTo>
                    <a:pt x="142" y="53"/>
                  </a:lnTo>
                  <a:lnTo>
                    <a:pt x="143" y="53"/>
                  </a:lnTo>
                  <a:lnTo>
                    <a:pt x="142" y="54"/>
                  </a:lnTo>
                  <a:lnTo>
                    <a:pt x="143" y="54"/>
                  </a:lnTo>
                  <a:lnTo>
                    <a:pt x="142" y="55"/>
                  </a:lnTo>
                  <a:lnTo>
                    <a:pt x="141" y="54"/>
                  </a:lnTo>
                  <a:lnTo>
                    <a:pt x="141" y="54"/>
                  </a:lnTo>
                  <a:lnTo>
                    <a:pt x="141" y="54"/>
                  </a:lnTo>
                  <a:lnTo>
                    <a:pt x="141" y="54"/>
                  </a:lnTo>
                  <a:lnTo>
                    <a:pt x="136" y="53"/>
                  </a:lnTo>
                  <a:lnTo>
                    <a:pt x="134" y="53"/>
                  </a:lnTo>
                  <a:lnTo>
                    <a:pt x="134" y="53"/>
                  </a:lnTo>
                  <a:lnTo>
                    <a:pt x="133" y="54"/>
                  </a:lnTo>
                  <a:lnTo>
                    <a:pt x="133" y="55"/>
                  </a:lnTo>
                  <a:lnTo>
                    <a:pt x="133" y="55"/>
                  </a:lnTo>
                  <a:lnTo>
                    <a:pt x="133" y="56"/>
                  </a:lnTo>
                  <a:lnTo>
                    <a:pt x="133" y="56"/>
                  </a:lnTo>
                  <a:lnTo>
                    <a:pt x="132" y="57"/>
                  </a:lnTo>
                  <a:lnTo>
                    <a:pt x="131" y="57"/>
                  </a:lnTo>
                  <a:lnTo>
                    <a:pt x="129" y="59"/>
                  </a:lnTo>
                  <a:lnTo>
                    <a:pt x="129" y="60"/>
                  </a:lnTo>
                  <a:lnTo>
                    <a:pt x="129" y="60"/>
                  </a:lnTo>
                  <a:lnTo>
                    <a:pt x="129" y="60"/>
                  </a:lnTo>
                  <a:lnTo>
                    <a:pt x="129" y="61"/>
                  </a:lnTo>
                  <a:lnTo>
                    <a:pt x="128" y="62"/>
                  </a:lnTo>
                  <a:lnTo>
                    <a:pt x="128" y="62"/>
                  </a:lnTo>
                  <a:lnTo>
                    <a:pt x="128" y="62"/>
                  </a:lnTo>
                  <a:lnTo>
                    <a:pt x="128" y="62"/>
                  </a:lnTo>
                  <a:lnTo>
                    <a:pt x="127" y="62"/>
                  </a:lnTo>
                  <a:lnTo>
                    <a:pt x="126" y="62"/>
                  </a:lnTo>
                  <a:lnTo>
                    <a:pt x="124" y="63"/>
                  </a:lnTo>
                  <a:lnTo>
                    <a:pt x="124" y="64"/>
                  </a:lnTo>
                  <a:lnTo>
                    <a:pt x="124" y="64"/>
                  </a:lnTo>
                  <a:lnTo>
                    <a:pt x="124" y="64"/>
                  </a:lnTo>
                  <a:lnTo>
                    <a:pt x="122" y="64"/>
                  </a:lnTo>
                  <a:lnTo>
                    <a:pt x="119" y="64"/>
                  </a:lnTo>
                  <a:lnTo>
                    <a:pt x="117" y="64"/>
                  </a:lnTo>
                  <a:lnTo>
                    <a:pt x="117" y="64"/>
                  </a:lnTo>
                  <a:lnTo>
                    <a:pt x="117" y="64"/>
                  </a:lnTo>
                  <a:lnTo>
                    <a:pt x="114" y="64"/>
                  </a:lnTo>
                  <a:lnTo>
                    <a:pt x="113" y="65"/>
                  </a:lnTo>
                  <a:lnTo>
                    <a:pt x="113" y="65"/>
                  </a:lnTo>
                  <a:lnTo>
                    <a:pt x="113" y="65"/>
                  </a:lnTo>
                  <a:lnTo>
                    <a:pt x="113" y="64"/>
                  </a:lnTo>
                  <a:lnTo>
                    <a:pt x="112" y="64"/>
                  </a:lnTo>
                  <a:lnTo>
                    <a:pt x="110" y="64"/>
                  </a:lnTo>
                  <a:lnTo>
                    <a:pt x="109" y="63"/>
                  </a:lnTo>
                  <a:lnTo>
                    <a:pt x="106" y="63"/>
                  </a:lnTo>
                  <a:lnTo>
                    <a:pt x="106" y="63"/>
                  </a:lnTo>
                  <a:lnTo>
                    <a:pt x="105" y="63"/>
                  </a:lnTo>
                  <a:lnTo>
                    <a:pt x="104" y="62"/>
                  </a:lnTo>
                  <a:lnTo>
                    <a:pt x="104" y="61"/>
                  </a:lnTo>
                  <a:lnTo>
                    <a:pt x="105" y="61"/>
                  </a:lnTo>
                  <a:lnTo>
                    <a:pt x="106" y="60"/>
                  </a:lnTo>
                  <a:lnTo>
                    <a:pt x="107" y="58"/>
                  </a:lnTo>
                  <a:lnTo>
                    <a:pt x="107" y="58"/>
                  </a:lnTo>
                  <a:lnTo>
                    <a:pt x="104" y="59"/>
                  </a:lnTo>
                  <a:lnTo>
                    <a:pt x="104" y="59"/>
                  </a:lnTo>
                  <a:lnTo>
                    <a:pt x="103" y="59"/>
                  </a:lnTo>
                  <a:lnTo>
                    <a:pt x="102" y="59"/>
                  </a:lnTo>
                  <a:lnTo>
                    <a:pt x="102" y="59"/>
                  </a:lnTo>
                  <a:lnTo>
                    <a:pt x="102" y="59"/>
                  </a:lnTo>
                  <a:lnTo>
                    <a:pt x="101" y="59"/>
                  </a:lnTo>
                  <a:lnTo>
                    <a:pt x="100" y="59"/>
                  </a:lnTo>
                  <a:lnTo>
                    <a:pt x="100" y="59"/>
                  </a:lnTo>
                  <a:lnTo>
                    <a:pt x="100" y="59"/>
                  </a:lnTo>
                  <a:lnTo>
                    <a:pt x="99" y="60"/>
                  </a:lnTo>
                  <a:lnTo>
                    <a:pt x="98" y="60"/>
                  </a:lnTo>
                  <a:lnTo>
                    <a:pt x="96" y="60"/>
                  </a:lnTo>
                  <a:lnTo>
                    <a:pt x="95" y="60"/>
                  </a:lnTo>
                  <a:lnTo>
                    <a:pt x="96" y="60"/>
                  </a:lnTo>
                  <a:lnTo>
                    <a:pt x="96" y="61"/>
                  </a:lnTo>
                  <a:lnTo>
                    <a:pt x="95" y="61"/>
                  </a:lnTo>
                  <a:lnTo>
                    <a:pt x="95" y="61"/>
                  </a:lnTo>
                  <a:lnTo>
                    <a:pt x="94" y="60"/>
                  </a:lnTo>
                  <a:lnTo>
                    <a:pt x="94" y="60"/>
                  </a:lnTo>
                  <a:lnTo>
                    <a:pt x="93" y="60"/>
                  </a:lnTo>
                  <a:lnTo>
                    <a:pt x="93" y="59"/>
                  </a:lnTo>
                  <a:lnTo>
                    <a:pt x="93" y="59"/>
                  </a:lnTo>
                  <a:lnTo>
                    <a:pt x="93" y="58"/>
                  </a:lnTo>
                  <a:lnTo>
                    <a:pt x="93" y="58"/>
                  </a:lnTo>
                  <a:lnTo>
                    <a:pt x="92" y="59"/>
                  </a:lnTo>
                  <a:lnTo>
                    <a:pt x="92" y="59"/>
                  </a:lnTo>
                  <a:lnTo>
                    <a:pt x="91" y="58"/>
                  </a:lnTo>
                  <a:lnTo>
                    <a:pt x="90" y="58"/>
                  </a:lnTo>
                  <a:lnTo>
                    <a:pt x="91" y="58"/>
                  </a:lnTo>
                  <a:lnTo>
                    <a:pt x="90" y="59"/>
                  </a:lnTo>
                  <a:lnTo>
                    <a:pt x="90" y="59"/>
                  </a:lnTo>
                  <a:lnTo>
                    <a:pt x="90" y="59"/>
                  </a:lnTo>
                  <a:lnTo>
                    <a:pt x="90" y="59"/>
                  </a:lnTo>
                  <a:lnTo>
                    <a:pt x="88" y="59"/>
                  </a:lnTo>
                  <a:lnTo>
                    <a:pt x="88" y="59"/>
                  </a:lnTo>
                  <a:lnTo>
                    <a:pt x="87" y="59"/>
                  </a:lnTo>
                  <a:lnTo>
                    <a:pt x="85" y="59"/>
                  </a:lnTo>
                  <a:lnTo>
                    <a:pt x="84" y="59"/>
                  </a:lnTo>
                  <a:lnTo>
                    <a:pt x="84" y="59"/>
                  </a:lnTo>
                  <a:lnTo>
                    <a:pt x="84" y="59"/>
                  </a:lnTo>
                  <a:lnTo>
                    <a:pt x="80" y="58"/>
                  </a:lnTo>
                  <a:lnTo>
                    <a:pt x="79" y="58"/>
                  </a:lnTo>
                  <a:lnTo>
                    <a:pt x="80" y="58"/>
                  </a:lnTo>
                  <a:lnTo>
                    <a:pt x="81" y="57"/>
                  </a:lnTo>
                  <a:lnTo>
                    <a:pt x="80" y="57"/>
                  </a:lnTo>
                  <a:lnTo>
                    <a:pt x="80" y="57"/>
                  </a:lnTo>
                  <a:lnTo>
                    <a:pt x="80" y="56"/>
                  </a:lnTo>
                  <a:lnTo>
                    <a:pt x="78" y="57"/>
                  </a:lnTo>
                  <a:lnTo>
                    <a:pt x="77" y="56"/>
                  </a:lnTo>
                  <a:lnTo>
                    <a:pt x="77" y="56"/>
                  </a:lnTo>
                  <a:lnTo>
                    <a:pt x="77" y="56"/>
                  </a:lnTo>
                  <a:lnTo>
                    <a:pt x="76" y="56"/>
                  </a:lnTo>
                  <a:lnTo>
                    <a:pt x="76" y="56"/>
                  </a:lnTo>
                  <a:lnTo>
                    <a:pt x="75" y="56"/>
                  </a:lnTo>
                  <a:lnTo>
                    <a:pt x="74" y="56"/>
                  </a:lnTo>
                  <a:lnTo>
                    <a:pt x="74" y="55"/>
                  </a:lnTo>
                  <a:lnTo>
                    <a:pt x="73" y="55"/>
                  </a:lnTo>
                  <a:lnTo>
                    <a:pt x="72" y="56"/>
                  </a:lnTo>
                  <a:lnTo>
                    <a:pt x="72" y="55"/>
                  </a:lnTo>
                  <a:lnTo>
                    <a:pt x="71" y="55"/>
                  </a:lnTo>
                  <a:lnTo>
                    <a:pt x="71" y="55"/>
                  </a:lnTo>
                  <a:lnTo>
                    <a:pt x="70" y="54"/>
                  </a:lnTo>
                  <a:lnTo>
                    <a:pt x="70" y="55"/>
                  </a:lnTo>
                  <a:lnTo>
                    <a:pt x="69" y="55"/>
                  </a:lnTo>
                  <a:lnTo>
                    <a:pt x="69" y="56"/>
                  </a:lnTo>
                  <a:lnTo>
                    <a:pt x="69" y="57"/>
                  </a:lnTo>
                  <a:lnTo>
                    <a:pt x="68" y="57"/>
                  </a:lnTo>
                  <a:lnTo>
                    <a:pt x="68" y="57"/>
                  </a:lnTo>
                  <a:lnTo>
                    <a:pt x="67" y="57"/>
                  </a:lnTo>
                  <a:lnTo>
                    <a:pt x="66" y="57"/>
                  </a:lnTo>
                  <a:lnTo>
                    <a:pt x="66" y="57"/>
                  </a:lnTo>
                  <a:lnTo>
                    <a:pt x="66" y="57"/>
                  </a:lnTo>
                  <a:lnTo>
                    <a:pt x="65" y="57"/>
                  </a:lnTo>
                  <a:lnTo>
                    <a:pt x="64" y="57"/>
                  </a:lnTo>
                  <a:lnTo>
                    <a:pt x="64" y="56"/>
                  </a:lnTo>
                  <a:lnTo>
                    <a:pt x="63" y="56"/>
                  </a:lnTo>
                  <a:lnTo>
                    <a:pt x="63" y="56"/>
                  </a:lnTo>
                  <a:lnTo>
                    <a:pt x="61" y="56"/>
                  </a:lnTo>
                  <a:lnTo>
                    <a:pt x="60" y="56"/>
                  </a:lnTo>
                  <a:lnTo>
                    <a:pt x="60" y="55"/>
                  </a:lnTo>
                  <a:lnTo>
                    <a:pt x="59" y="56"/>
                  </a:lnTo>
                  <a:lnTo>
                    <a:pt x="60" y="56"/>
                  </a:lnTo>
                  <a:lnTo>
                    <a:pt x="60" y="56"/>
                  </a:lnTo>
                  <a:lnTo>
                    <a:pt x="61" y="57"/>
                  </a:lnTo>
                  <a:lnTo>
                    <a:pt x="61" y="57"/>
                  </a:lnTo>
                  <a:lnTo>
                    <a:pt x="61" y="58"/>
                  </a:lnTo>
                  <a:lnTo>
                    <a:pt x="60" y="58"/>
                  </a:lnTo>
                  <a:lnTo>
                    <a:pt x="59" y="59"/>
                  </a:lnTo>
                  <a:lnTo>
                    <a:pt x="59" y="59"/>
                  </a:lnTo>
                  <a:lnTo>
                    <a:pt x="57" y="59"/>
                  </a:lnTo>
                  <a:lnTo>
                    <a:pt x="56" y="60"/>
                  </a:lnTo>
                  <a:lnTo>
                    <a:pt x="56" y="60"/>
                  </a:lnTo>
                  <a:lnTo>
                    <a:pt x="55" y="59"/>
                  </a:lnTo>
                  <a:lnTo>
                    <a:pt x="54" y="59"/>
                  </a:lnTo>
                  <a:lnTo>
                    <a:pt x="54" y="59"/>
                  </a:lnTo>
                  <a:lnTo>
                    <a:pt x="53" y="60"/>
                  </a:lnTo>
                  <a:lnTo>
                    <a:pt x="53" y="60"/>
                  </a:lnTo>
                  <a:lnTo>
                    <a:pt x="53" y="61"/>
                  </a:lnTo>
                  <a:lnTo>
                    <a:pt x="53" y="61"/>
                  </a:lnTo>
                  <a:lnTo>
                    <a:pt x="52" y="62"/>
                  </a:lnTo>
                  <a:lnTo>
                    <a:pt x="52" y="62"/>
                  </a:lnTo>
                  <a:lnTo>
                    <a:pt x="52" y="63"/>
                  </a:lnTo>
                  <a:lnTo>
                    <a:pt x="53" y="63"/>
                  </a:lnTo>
                  <a:lnTo>
                    <a:pt x="53" y="63"/>
                  </a:lnTo>
                  <a:lnTo>
                    <a:pt x="53" y="64"/>
                  </a:lnTo>
                  <a:lnTo>
                    <a:pt x="50" y="64"/>
                  </a:lnTo>
                  <a:lnTo>
                    <a:pt x="49" y="64"/>
                  </a:lnTo>
                  <a:lnTo>
                    <a:pt x="49" y="64"/>
                  </a:lnTo>
                  <a:lnTo>
                    <a:pt x="49" y="64"/>
                  </a:lnTo>
                  <a:lnTo>
                    <a:pt x="50" y="65"/>
                  </a:lnTo>
                  <a:lnTo>
                    <a:pt x="50" y="65"/>
                  </a:lnTo>
                  <a:lnTo>
                    <a:pt x="49" y="65"/>
                  </a:lnTo>
                  <a:lnTo>
                    <a:pt x="48" y="65"/>
                  </a:lnTo>
                  <a:lnTo>
                    <a:pt x="46" y="64"/>
                  </a:lnTo>
                  <a:lnTo>
                    <a:pt x="45" y="65"/>
                  </a:lnTo>
                  <a:lnTo>
                    <a:pt x="43" y="65"/>
                  </a:lnTo>
                  <a:lnTo>
                    <a:pt x="42" y="64"/>
                  </a:lnTo>
                  <a:lnTo>
                    <a:pt x="42" y="63"/>
                  </a:lnTo>
                  <a:lnTo>
                    <a:pt x="41" y="63"/>
                  </a:lnTo>
                  <a:lnTo>
                    <a:pt x="41" y="63"/>
                  </a:lnTo>
                  <a:lnTo>
                    <a:pt x="40" y="64"/>
                  </a:lnTo>
                  <a:lnTo>
                    <a:pt x="39" y="64"/>
                  </a:lnTo>
                  <a:lnTo>
                    <a:pt x="38" y="64"/>
                  </a:lnTo>
                  <a:lnTo>
                    <a:pt x="37" y="64"/>
                  </a:lnTo>
                  <a:lnTo>
                    <a:pt x="37" y="64"/>
                  </a:lnTo>
                  <a:lnTo>
                    <a:pt x="36" y="65"/>
                  </a:lnTo>
                  <a:lnTo>
                    <a:pt x="37" y="66"/>
                  </a:lnTo>
                  <a:lnTo>
                    <a:pt x="37" y="66"/>
                  </a:lnTo>
                  <a:lnTo>
                    <a:pt x="37" y="67"/>
                  </a:lnTo>
                  <a:lnTo>
                    <a:pt x="36" y="67"/>
                  </a:lnTo>
                  <a:lnTo>
                    <a:pt x="36" y="67"/>
                  </a:lnTo>
                  <a:lnTo>
                    <a:pt x="36" y="67"/>
                  </a:lnTo>
                  <a:lnTo>
                    <a:pt x="36" y="68"/>
                  </a:lnTo>
                  <a:lnTo>
                    <a:pt x="35" y="68"/>
                  </a:lnTo>
                  <a:lnTo>
                    <a:pt x="35" y="69"/>
                  </a:lnTo>
                  <a:lnTo>
                    <a:pt x="35" y="69"/>
                  </a:lnTo>
                  <a:lnTo>
                    <a:pt x="35" y="69"/>
                  </a:lnTo>
                  <a:lnTo>
                    <a:pt x="33" y="69"/>
                  </a:lnTo>
                  <a:lnTo>
                    <a:pt x="32" y="69"/>
                  </a:lnTo>
                  <a:lnTo>
                    <a:pt x="32" y="68"/>
                  </a:lnTo>
                  <a:lnTo>
                    <a:pt x="31" y="68"/>
                  </a:lnTo>
                  <a:lnTo>
                    <a:pt x="30" y="68"/>
                  </a:lnTo>
                  <a:lnTo>
                    <a:pt x="30" y="67"/>
                  </a:lnTo>
                  <a:lnTo>
                    <a:pt x="29" y="67"/>
                  </a:lnTo>
                  <a:lnTo>
                    <a:pt x="28" y="67"/>
                  </a:lnTo>
                  <a:lnTo>
                    <a:pt x="26" y="67"/>
                  </a:lnTo>
                  <a:lnTo>
                    <a:pt x="24" y="67"/>
                  </a:lnTo>
                  <a:lnTo>
                    <a:pt x="23" y="67"/>
                  </a:lnTo>
                  <a:lnTo>
                    <a:pt x="22" y="67"/>
                  </a:lnTo>
                  <a:lnTo>
                    <a:pt x="20" y="67"/>
                  </a:lnTo>
                  <a:lnTo>
                    <a:pt x="18" y="68"/>
                  </a:lnTo>
                  <a:lnTo>
                    <a:pt x="17" y="68"/>
                  </a:lnTo>
                  <a:lnTo>
                    <a:pt x="16" y="68"/>
                  </a:lnTo>
                  <a:lnTo>
                    <a:pt x="15" y="68"/>
                  </a:lnTo>
                  <a:lnTo>
                    <a:pt x="15" y="67"/>
                  </a:lnTo>
                  <a:lnTo>
                    <a:pt x="15" y="67"/>
                  </a:lnTo>
                  <a:lnTo>
                    <a:pt x="15" y="67"/>
                  </a:lnTo>
                  <a:lnTo>
                    <a:pt x="15" y="67"/>
                  </a:lnTo>
                  <a:lnTo>
                    <a:pt x="15" y="66"/>
                  </a:lnTo>
                  <a:lnTo>
                    <a:pt x="14" y="66"/>
                  </a:lnTo>
                  <a:lnTo>
                    <a:pt x="13" y="67"/>
                  </a:lnTo>
                  <a:lnTo>
                    <a:pt x="12" y="66"/>
                  </a:lnTo>
                  <a:lnTo>
                    <a:pt x="13" y="66"/>
                  </a:lnTo>
                  <a:lnTo>
                    <a:pt x="12" y="65"/>
                  </a:lnTo>
                  <a:lnTo>
                    <a:pt x="12" y="64"/>
                  </a:lnTo>
                  <a:lnTo>
                    <a:pt x="11" y="64"/>
                  </a:lnTo>
                  <a:lnTo>
                    <a:pt x="11" y="63"/>
                  </a:lnTo>
                  <a:lnTo>
                    <a:pt x="10" y="63"/>
                  </a:lnTo>
                  <a:lnTo>
                    <a:pt x="10" y="62"/>
                  </a:lnTo>
                  <a:lnTo>
                    <a:pt x="10" y="62"/>
                  </a:lnTo>
                  <a:lnTo>
                    <a:pt x="10" y="62"/>
                  </a:lnTo>
                  <a:lnTo>
                    <a:pt x="10" y="61"/>
                  </a:lnTo>
                  <a:lnTo>
                    <a:pt x="10" y="61"/>
                  </a:lnTo>
                  <a:lnTo>
                    <a:pt x="9" y="59"/>
                  </a:lnTo>
                  <a:lnTo>
                    <a:pt x="9" y="58"/>
                  </a:lnTo>
                  <a:lnTo>
                    <a:pt x="9" y="57"/>
                  </a:lnTo>
                  <a:lnTo>
                    <a:pt x="8" y="56"/>
                  </a:lnTo>
                  <a:lnTo>
                    <a:pt x="10" y="55"/>
                  </a:lnTo>
                  <a:lnTo>
                    <a:pt x="10" y="55"/>
                  </a:lnTo>
                  <a:lnTo>
                    <a:pt x="11" y="55"/>
                  </a:lnTo>
                  <a:lnTo>
                    <a:pt x="12" y="53"/>
                  </a:lnTo>
                  <a:lnTo>
                    <a:pt x="12" y="53"/>
                  </a:lnTo>
                  <a:lnTo>
                    <a:pt x="12" y="53"/>
                  </a:lnTo>
                  <a:lnTo>
                    <a:pt x="11" y="53"/>
                  </a:lnTo>
                  <a:lnTo>
                    <a:pt x="10" y="53"/>
                  </a:lnTo>
                  <a:lnTo>
                    <a:pt x="10" y="53"/>
                  </a:lnTo>
                  <a:lnTo>
                    <a:pt x="10" y="52"/>
                  </a:lnTo>
                  <a:lnTo>
                    <a:pt x="9" y="52"/>
                  </a:lnTo>
                  <a:lnTo>
                    <a:pt x="9" y="51"/>
                  </a:lnTo>
                  <a:lnTo>
                    <a:pt x="8" y="51"/>
                  </a:lnTo>
                  <a:lnTo>
                    <a:pt x="9" y="50"/>
                  </a:lnTo>
                  <a:lnTo>
                    <a:pt x="10" y="50"/>
                  </a:lnTo>
                  <a:lnTo>
                    <a:pt x="10" y="49"/>
                  </a:lnTo>
                  <a:lnTo>
                    <a:pt x="10" y="49"/>
                  </a:lnTo>
                  <a:lnTo>
                    <a:pt x="13" y="50"/>
                  </a:lnTo>
                  <a:lnTo>
                    <a:pt x="14" y="49"/>
                  </a:lnTo>
                  <a:lnTo>
                    <a:pt x="14" y="49"/>
                  </a:lnTo>
                  <a:lnTo>
                    <a:pt x="14" y="49"/>
                  </a:lnTo>
                  <a:lnTo>
                    <a:pt x="14" y="48"/>
                  </a:lnTo>
                  <a:lnTo>
                    <a:pt x="13" y="48"/>
                  </a:lnTo>
                  <a:lnTo>
                    <a:pt x="13" y="48"/>
                  </a:lnTo>
                  <a:lnTo>
                    <a:pt x="11" y="47"/>
                  </a:lnTo>
                  <a:lnTo>
                    <a:pt x="10" y="47"/>
                  </a:lnTo>
                  <a:lnTo>
                    <a:pt x="9" y="46"/>
                  </a:lnTo>
                  <a:lnTo>
                    <a:pt x="9" y="46"/>
                  </a:lnTo>
                  <a:lnTo>
                    <a:pt x="9" y="45"/>
                  </a:lnTo>
                  <a:lnTo>
                    <a:pt x="9" y="45"/>
                  </a:lnTo>
                  <a:lnTo>
                    <a:pt x="9" y="44"/>
                  </a:lnTo>
                  <a:lnTo>
                    <a:pt x="7" y="44"/>
                  </a:lnTo>
                  <a:lnTo>
                    <a:pt x="7" y="43"/>
                  </a:lnTo>
                  <a:lnTo>
                    <a:pt x="6" y="43"/>
                  </a:lnTo>
                  <a:lnTo>
                    <a:pt x="6" y="43"/>
                  </a:lnTo>
                  <a:lnTo>
                    <a:pt x="6" y="43"/>
                  </a:lnTo>
                  <a:lnTo>
                    <a:pt x="6" y="43"/>
                  </a:lnTo>
                  <a:lnTo>
                    <a:pt x="5" y="43"/>
                  </a:lnTo>
                  <a:lnTo>
                    <a:pt x="5" y="44"/>
                  </a:lnTo>
                  <a:lnTo>
                    <a:pt x="5" y="44"/>
                  </a:lnTo>
                  <a:lnTo>
                    <a:pt x="6" y="44"/>
                  </a:lnTo>
                  <a:lnTo>
                    <a:pt x="4" y="44"/>
                  </a:lnTo>
                  <a:lnTo>
                    <a:pt x="4" y="44"/>
                  </a:lnTo>
                  <a:lnTo>
                    <a:pt x="5" y="44"/>
                  </a:lnTo>
                  <a:lnTo>
                    <a:pt x="5" y="43"/>
                  </a:lnTo>
                  <a:lnTo>
                    <a:pt x="4" y="43"/>
                  </a:lnTo>
                  <a:lnTo>
                    <a:pt x="4" y="42"/>
                  </a:lnTo>
                  <a:lnTo>
                    <a:pt x="5" y="41"/>
                  </a:lnTo>
                  <a:lnTo>
                    <a:pt x="5" y="40"/>
                  </a:lnTo>
                  <a:lnTo>
                    <a:pt x="5" y="40"/>
                  </a:lnTo>
                  <a:lnTo>
                    <a:pt x="5" y="39"/>
                  </a:lnTo>
                  <a:lnTo>
                    <a:pt x="5" y="39"/>
                  </a:lnTo>
                  <a:lnTo>
                    <a:pt x="4" y="39"/>
                  </a:lnTo>
                  <a:lnTo>
                    <a:pt x="4" y="39"/>
                  </a:lnTo>
                  <a:lnTo>
                    <a:pt x="5" y="37"/>
                  </a:lnTo>
                  <a:lnTo>
                    <a:pt x="4" y="37"/>
                  </a:lnTo>
                  <a:lnTo>
                    <a:pt x="4" y="37"/>
                  </a:lnTo>
                  <a:lnTo>
                    <a:pt x="4" y="37"/>
                  </a:lnTo>
                  <a:lnTo>
                    <a:pt x="4" y="36"/>
                  </a:lnTo>
                  <a:lnTo>
                    <a:pt x="4" y="35"/>
                  </a:lnTo>
                  <a:lnTo>
                    <a:pt x="3" y="35"/>
                  </a:lnTo>
                  <a:lnTo>
                    <a:pt x="3" y="35"/>
                  </a:lnTo>
                  <a:lnTo>
                    <a:pt x="2" y="34"/>
                  </a:lnTo>
                  <a:lnTo>
                    <a:pt x="1" y="34"/>
                  </a:lnTo>
                  <a:lnTo>
                    <a:pt x="1" y="34"/>
                  </a:lnTo>
                  <a:lnTo>
                    <a:pt x="1" y="34"/>
                  </a:lnTo>
                  <a:lnTo>
                    <a:pt x="2" y="33"/>
                  </a:lnTo>
                  <a:lnTo>
                    <a:pt x="1" y="33"/>
                  </a:lnTo>
                  <a:lnTo>
                    <a:pt x="1" y="33"/>
                  </a:lnTo>
                  <a:lnTo>
                    <a:pt x="0" y="32"/>
                  </a:lnTo>
                  <a:lnTo>
                    <a:pt x="1" y="32"/>
                  </a:lnTo>
                  <a:lnTo>
                    <a:pt x="1" y="31"/>
                  </a:lnTo>
                  <a:lnTo>
                    <a:pt x="3" y="31"/>
                  </a:lnTo>
                  <a:lnTo>
                    <a:pt x="3" y="31"/>
                  </a:lnTo>
                  <a:lnTo>
                    <a:pt x="6" y="31"/>
                  </a:lnTo>
                  <a:lnTo>
                    <a:pt x="8" y="30"/>
                  </a:lnTo>
                  <a:lnTo>
                    <a:pt x="8" y="29"/>
                  </a:lnTo>
                  <a:lnTo>
                    <a:pt x="8" y="28"/>
                  </a:lnTo>
                  <a:lnTo>
                    <a:pt x="8" y="27"/>
                  </a:lnTo>
                  <a:lnTo>
                    <a:pt x="7" y="27"/>
                  </a:lnTo>
                  <a:lnTo>
                    <a:pt x="7" y="27"/>
                  </a:lnTo>
                  <a:lnTo>
                    <a:pt x="6" y="27"/>
                  </a:lnTo>
                  <a:lnTo>
                    <a:pt x="6" y="26"/>
                  </a:lnTo>
                  <a:lnTo>
                    <a:pt x="6" y="25"/>
                  </a:lnTo>
                  <a:lnTo>
                    <a:pt x="6" y="25"/>
                  </a:lnTo>
                  <a:lnTo>
                    <a:pt x="5" y="25"/>
                  </a:lnTo>
                  <a:lnTo>
                    <a:pt x="5" y="24"/>
                  </a:lnTo>
                  <a:lnTo>
                    <a:pt x="7" y="24"/>
                  </a:lnTo>
                  <a:lnTo>
                    <a:pt x="7" y="24"/>
                  </a:lnTo>
                  <a:lnTo>
                    <a:pt x="8" y="24"/>
                  </a:lnTo>
                  <a:lnTo>
                    <a:pt x="8" y="23"/>
                  </a:lnTo>
                  <a:lnTo>
                    <a:pt x="7" y="22"/>
                  </a:lnTo>
                  <a:lnTo>
                    <a:pt x="6" y="22"/>
                  </a:lnTo>
                  <a:lnTo>
                    <a:pt x="7" y="21"/>
                  </a:lnTo>
                  <a:lnTo>
                    <a:pt x="7" y="21"/>
                  </a:lnTo>
                  <a:lnTo>
                    <a:pt x="6" y="20"/>
                  </a:lnTo>
                  <a:lnTo>
                    <a:pt x="6" y="20"/>
                  </a:lnTo>
                  <a:lnTo>
                    <a:pt x="6" y="19"/>
                  </a:lnTo>
                  <a:lnTo>
                    <a:pt x="6" y="19"/>
                  </a:lnTo>
                  <a:lnTo>
                    <a:pt x="5" y="18"/>
                  </a:lnTo>
                  <a:lnTo>
                    <a:pt x="5" y="18"/>
                  </a:lnTo>
                  <a:lnTo>
                    <a:pt x="4" y="18"/>
                  </a:lnTo>
                  <a:lnTo>
                    <a:pt x="4" y="18"/>
                  </a:lnTo>
                  <a:lnTo>
                    <a:pt x="3" y="18"/>
                  </a:lnTo>
                  <a:lnTo>
                    <a:pt x="2" y="17"/>
                  </a:lnTo>
                  <a:lnTo>
                    <a:pt x="2" y="17"/>
                  </a:lnTo>
                  <a:lnTo>
                    <a:pt x="2" y="16"/>
                  </a:lnTo>
                  <a:lnTo>
                    <a:pt x="2" y="16"/>
                  </a:lnTo>
                  <a:lnTo>
                    <a:pt x="2" y="16"/>
                  </a:lnTo>
                  <a:lnTo>
                    <a:pt x="0" y="15"/>
                  </a:lnTo>
                  <a:lnTo>
                    <a:pt x="0" y="14"/>
                  </a:lnTo>
                  <a:lnTo>
                    <a:pt x="0" y="14"/>
                  </a:lnTo>
                  <a:lnTo>
                    <a:pt x="3" y="14"/>
                  </a:lnTo>
                  <a:lnTo>
                    <a:pt x="6" y="13"/>
                  </a:lnTo>
                  <a:lnTo>
                    <a:pt x="7" y="13"/>
                  </a:lnTo>
                  <a:lnTo>
                    <a:pt x="7" y="13"/>
                  </a:lnTo>
                  <a:lnTo>
                    <a:pt x="8" y="13"/>
                  </a:lnTo>
                  <a:lnTo>
                    <a:pt x="9" y="13"/>
                  </a:lnTo>
                  <a:lnTo>
                    <a:pt x="13" y="12"/>
                  </a:lnTo>
                  <a:lnTo>
                    <a:pt x="15" y="10"/>
                  </a:lnTo>
                  <a:lnTo>
                    <a:pt x="17" y="9"/>
                  </a:lnTo>
                  <a:lnTo>
                    <a:pt x="19" y="8"/>
                  </a:lnTo>
                  <a:lnTo>
                    <a:pt x="28" y="6"/>
                  </a:lnTo>
                  <a:lnTo>
                    <a:pt x="33" y="5"/>
                  </a:lnTo>
                  <a:lnTo>
                    <a:pt x="40" y="4"/>
                  </a:lnTo>
                  <a:lnTo>
                    <a:pt x="49" y="3"/>
                  </a:lnTo>
                  <a:lnTo>
                    <a:pt x="53" y="2"/>
                  </a:lnTo>
                  <a:lnTo>
                    <a:pt x="62" y="1"/>
                  </a:lnTo>
                  <a:lnTo>
                    <a:pt x="65" y="0"/>
                  </a:lnTo>
                  <a:lnTo>
                    <a:pt x="71" y="0"/>
                  </a:lnTo>
                  <a:lnTo>
                    <a:pt x="76" y="0"/>
                  </a:lnTo>
                  <a:lnTo>
                    <a:pt x="81" y="0"/>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53" name="Freeform 1580">
              <a:extLst/>
            </p:cNvPr>
            <p:cNvSpPr>
              <a:spLocks/>
            </p:cNvSpPr>
            <p:nvPr/>
          </p:nvSpPr>
          <p:spPr bwMode="auto">
            <a:xfrm>
              <a:off x="2944346" y="3533775"/>
              <a:ext cx="1461622" cy="1596581"/>
            </a:xfrm>
            <a:custGeom>
              <a:avLst/>
              <a:gdLst/>
              <a:ahLst/>
              <a:cxnLst>
                <a:cxn ang="0">
                  <a:pos x="55" y="4"/>
                </a:cxn>
                <a:cxn ang="0">
                  <a:pos x="62" y="6"/>
                </a:cxn>
                <a:cxn ang="0">
                  <a:pos x="67" y="3"/>
                </a:cxn>
                <a:cxn ang="0">
                  <a:pos x="70" y="6"/>
                </a:cxn>
                <a:cxn ang="0">
                  <a:pos x="75" y="11"/>
                </a:cxn>
                <a:cxn ang="0">
                  <a:pos x="81" y="11"/>
                </a:cxn>
                <a:cxn ang="0">
                  <a:pos x="91" y="13"/>
                </a:cxn>
                <a:cxn ang="0">
                  <a:pos x="90" y="15"/>
                </a:cxn>
                <a:cxn ang="0">
                  <a:pos x="86" y="18"/>
                </a:cxn>
                <a:cxn ang="0">
                  <a:pos x="93" y="20"/>
                </a:cxn>
                <a:cxn ang="0">
                  <a:pos x="94" y="23"/>
                </a:cxn>
                <a:cxn ang="0">
                  <a:pos x="93" y="25"/>
                </a:cxn>
                <a:cxn ang="0">
                  <a:pos x="98" y="31"/>
                </a:cxn>
                <a:cxn ang="0">
                  <a:pos x="93" y="33"/>
                </a:cxn>
                <a:cxn ang="0">
                  <a:pos x="87" y="34"/>
                </a:cxn>
                <a:cxn ang="0">
                  <a:pos x="80" y="35"/>
                </a:cxn>
                <a:cxn ang="0">
                  <a:pos x="75" y="38"/>
                </a:cxn>
                <a:cxn ang="0">
                  <a:pos x="71" y="40"/>
                </a:cxn>
                <a:cxn ang="0">
                  <a:pos x="69" y="42"/>
                </a:cxn>
                <a:cxn ang="0">
                  <a:pos x="70" y="46"/>
                </a:cxn>
                <a:cxn ang="0">
                  <a:pos x="68" y="48"/>
                </a:cxn>
                <a:cxn ang="0">
                  <a:pos x="62" y="50"/>
                </a:cxn>
                <a:cxn ang="0">
                  <a:pos x="59" y="53"/>
                </a:cxn>
                <a:cxn ang="0">
                  <a:pos x="56" y="56"/>
                </a:cxn>
                <a:cxn ang="0">
                  <a:pos x="55" y="59"/>
                </a:cxn>
                <a:cxn ang="0">
                  <a:pos x="59" y="63"/>
                </a:cxn>
                <a:cxn ang="0">
                  <a:pos x="63" y="63"/>
                </a:cxn>
                <a:cxn ang="0">
                  <a:pos x="70" y="68"/>
                </a:cxn>
                <a:cxn ang="0">
                  <a:pos x="70" y="71"/>
                </a:cxn>
                <a:cxn ang="0">
                  <a:pos x="74" y="74"/>
                </a:cxn>
                <a:cxn ang="0">
                  <a:pos x="70" y="78"/>
                </a:cxn>
                <a:cxn ang="0">
                  <a:pos x="62" y="81"/>
                </a:cxn>
                <a:cxn ang="0">
                  <a:pos x="60" y="85"/>
                </a:cxn>
                <a:cxn ang="0">
                  <a:pos x="56" y="87"/>
                </a:cxn>
                <a:cxn ang="0">
                  <a:pos x="49" y="87"/>
                </a:cxn>
                <a:cxn ang="0">
                  <a:pos x="48" y="82"/>
                </a:cxn>
                <a:cxn ang="0">
                  <a:pos x="42" y="81"/>
                </a:cxn>
                <a:cxn ang="0">
                  <a:pos x="41" y="77"/>
                </a:cxn>
                <a:cxn ang="0">
                  <a:pos x="37" y="73"/>
                </a:cxn>
                <a:cxn ang="0">
                  <a:pos x="31" y="71"/>
                </a:cxn>
                <a:cxn ang="0">
                  <a:pos x="29" y="67"/>
                </a:cxn>
                <a:cxn ang="0">
                  <a:pos x="27" y="63"/>
                </a:cxn>
                <a:cxn ang="0">
                  <a:pos x="26" y="62"/>
                </a:cxn>
                <a:cxn ang="0">
                  <a:pos x="17" y="60"/>
                </a:cxn>
                <a:cxn ang="0">
                  <a:pos x="13" y="60"/>
                </a:cxn>
                <a:cxn ang="0">
                  <a:pos x="8" y="56"/>
                </a:cxn>
                <a:cxn ang="0">
                  <a:pos x="3" y="56"/>
                </a:cxn>
                <a:cxn ang="0">
                  <a:pos x="0" y="53"/>
                </a:cxn>
                <a:cxn ang="0">
                  <a:pos x="2" y="48"/>
                </a:cxn>
                <a:cxn ang="0">
                  <a:pos x="11" y="47"/>
                </a:cxn>
                <a:cxn ang="0">
                  <a:pos x="14" y="44"/>
                </a:cxn>
                <a:cxn ang="0">
                  <a:pos x="19" y="42"/>
                </a:cxn>
                <a:cxn ang="0">
                  <a:pos x="18" y="38"/>
                </a:cxn>
                <a:cxn ang="0">
                  <a:pos x="18" y="34"/>
                </a:cxn>
                <a:cxn ang="0">
                  <a:pos x="23" y="33"/>
                </a:cxn>
                <a:cxn ang="0">
                  <a:pos x="21" y="28"/>
                </a:cxn>
                <a:cxn ang="0">
                  <a:pos x="29" y="25"/>
                </a:cxn>
                <a:cxn ang="0">
                  <a:pos x="24" y="20"/>
                </a:cxn>
                <a:cxn ang="0">
                  <a:pos x="26" y="17"/>
                </a:cxn>
                <a:cxn ang="0">
                  <a:pos x="30" y="13"/>
                </a:cxn>
                <a:cxn ang="0">
                  <a:pos x="34" y="4"/>
                </a:cxn>
                <a:cxn ang="0">
                  <a:pos x="42" y="1"/>
                </a:cxn>
                <a:cxn ang="0">
                  <a:pos x="49" y="1"/>
                </a:cxn>
              </a:cxnLst>
              <a:rect l="0" t="0" r="r" b="b"/>
              <a:pathLst>
                <a:path w="100" h="87">
                  <a:moveTo>
                    <a:pt x="50" y="2"/>
                  </a:moveTo>
                  <a:lnTo>
                    <a:pt x="50" y="2"/>
                  </a:lnTo>
                  <a:lnTo>
                    <a:pt x="51" y="2"/>
                  </a:lnTo>
                  <a:lnTo>
                    <a:pt x="52" y="3"/>
                  </a:lnTo>
                  <a:lnTo>
                    <a:pt x="53" y="3"/>
                  </a:lnTo>
                  <a:lnTo>
                    <a:pt x="53" y="3"/>
                  </a:lnTo>
                  <a:lnTo>
                    <a:pt x="52" y="4"/>
                  </a:lnTo>
                  <a:lnTo>
                    <a:pt x="52" y="4"/>
                  </a:lnTo>
                  <a:lnTo>
                    <a:pt x="53" y="4"/>
                  </a:lnTo>
                  <a:lnTo>
                    <a:pt x="53" y="3"/>
                  </a:lnTo>
                  <a:lnTo>
                    <a:pt x="54" y="3"/>
                  </a:lnTo>
                  <a:lnTo>
                    <a:pt x="55" y="4"/>
                  </a:lnTo>
                  <a:lnTo>
                    <a:pt x="55" y="4"/>
                  </a:lnTo>
                  <a:lnTo>
                    <a:pt x="56" y="5"/>
                  </a:lnTo>
                  <a:lnTo>
                    <a:pt x="57" y="5"/>
                  </a:lnTo>
                  <a:lnTo>
                    <a:pt x="57" y="5"/>
                  </a:lnTo>
                  <a:lnTo>
                    <a:pt x="56" y="5"/>
                  </a:lnTo>
                  <a:lnTo>
                    <a:pt x="57" y="4"/>
                  </a:lnTo>
                  <a:lnTo>
                    <a:pt x="57" y="5"/>
                  </a:lnTo>
                  <a:lnTo>
                    <a:pt x="57" y="5"/>
                  </a:lnTo>
                  <a:lnTo>
                    <a:pt x="58" y="5"/>
                  </a:lnTo>
                  <a:lnTo>
                    <a:pt x="60" y="6"/>
                  </a:lnTo>
                  <a:lnTo>
                    <a:pt x="60" y="6"/>
                  </a:lnTo>
                  <a:lnTo>
                    <a:pt x="62" y="6"/>
                  </a:lnTo>
                  <a:lnTo>
                    <a:pt x="63" y="5"/>
                  </a:lnTo>
                  <a:lnTo>
                    <a:pt x="63" y="4"/>
                  </a:lnTo>
                  <a:lnTo>
                    <a:pt x="62" y="4"/>
                  </a:lnTo>
                  <a:lnTo>
                    <a:pt x="62" y="3"/>
                  </a:lnTo>
                  <a:lnTo>
                    <a:pt x="63" y="3"/>
                  </a:lnTo>
                  <a:lnTo>
                    <a:pt x="63" y="3"/>
                  </a:lnTo>
                  <a:lnTo>
                    <a:pt x="65" y="3"/>
                  </a:lnTo>
                  <a:lnTo>
                    <a:pt x="65" y="3"/>
                  </a:lnTo>
                  <a:lnTo>
                    <a:pt x="66" y="3"/>
                  </a:lnTo>
                  <a:lnTo>
                    <a:pt x="66" y="3"/>
                  </a:lnTo>
                  <a:lnTo>
                    <a:pt x="67" y="3"/>
                  </a:lnTo>
                  <a:lnTo>
                    <a:pt x="67" y="3"/>
                  </a:lnTo>
                  <a:lnTo>
                    <a:pt x="66" y="4"/>
                  </a:lnTo>
                  <a:lnTo>
                    <a:pt x="66" y="4"/>
                  </a:lnTo>
                  <a:lnTo>
                    <a:pt x="67" y="4"/>
                  </a:lnTo>
                  <a:lnTo>
                    <a:pt x="68" y="4"/>
                  </a:lnTo>
                  <a:lnTo>
                    <a:pt x="68" y="5"/>
                  </a:lnTo>
                  <a:lnTo>
                    <a:pt x="68" y="5"/>
                  </a:lnTo>
                  <a:lnTo>
                    <a:pt x="68" y="5"/>
                  </a:lnTo>
                  <a:lnTo>
                    <a:pt x="69" y="5"/>
                  </a:lnTo>
                  <a:lnTo>
                    <a:pt x="70" y="5"/>
                  </a:lnTo>
                  <a:lnTo>
                    <a:pt x="70" y="5"/>
                  </a:lnTo>
                  <a:lnTo>
                    <a:pt x="71" y="6"/>
                  </a:lnTo>
                  <a:lnTo>
                    <a:pt x="70" y="6"/>
                  </a:lnTo>
                  <a:lnTo>
                    <a:pt x="71" y="7"/>
                  </a:lnTo>
                  <a:lnTo>
                    <a:pt x="71" y="6"/>
                  </a:lnTo>
                  <a:lnTo>
                    <a:pt x="72" y="7"/>
                  </a:lnTo>
                  <a:lnTo>
                    <a:pt x="72" y="8"/>
                  </a:lnTo>
                  <a:lnTo>
                    <a:pt x="73" y="8"/>
                  </a:lnTo>
                  <a:lnTo>
                    <a:pt x="74" y="9"/>
                  </a:lnTo>
                  <a:lnTo>
                    <a:pt x="74" y="9"/>
                  </a:lnTo>
                  <a:lnTo>
                    <a:pt x="74" y="10"/>
                  </a:lnTo>
                  <a:lnTo>
                    <a:pt x="73" y="10"/>
                  </a:lnTo>
                  <a:lnTo>
                    <a:pt x="74" y="10"/>
                  </a:lnTo>
                  <a:lnTo>
                    <a:pt x="74" y="11"/>
                  </a:lnTo>
                  <a:lnTo>
                    <a:pt x="75" y="11"/>
                  </a:lnTo>
                  <a:lnTo>
                    <a:pt x="75" y="11"/>
                  </a:lnTo>
                  <a:lnTo>
                    <a:pt x="76" y="11"/>
                  </a:lnTo>
                  <a:lnTo>
                    <a:pt x="76" y="11"/>
                  </a:lnTo>
                  <a:lnTo>
                    <a:pt x="77" y="11"/>
                  </a:lnTo>
                  <a:lnTo>
                    <a:pt x="78" y="10"/>
                  </a:lnTo>
                  <a:lnTo>
                    <a:pt x="79" y="10"/>
                  </a:lnTo>
                  <a:lnTo>
                    <a:pt x="79" y="10"/>
                  </a:lnTo>
                  <a:lnTo>
                    <a:pt x="79" y="10"/>
                  </a:lnTo>
                  <a:lnTo>
                    <a:pt x="79" y="10"/>
                  </a:lnTo>
                  <a:lnTo>
                    <a:pt x="80" y="10"/>
                  </a:lnTo>
                  <a:lnTo>
                    <a:pt x="81" y="11"/>
                  </a:lnTo>
                  <a:lnTo>
                    <a:pt x="81" y="11"/>
                  </a:lnTo>
                  <a:lnTo>
                    <a:pt x="84" y="12"/>
                  </a:lnTo>
                  <a:lnTo>
                    <a:pt x="84" y="12"/>
                  </a:lnTo>
                  <a:lnTo>
                    <a:pt x="84" y="13"/>
                  </a:lnTo>
                  <a:lnTo>
                    <a:pt x="84" y="13"/>
                  </a:lnTo>
                  <a:lnTo>
                    <a:pt x="85" y="13"/>
                  </a:lnTo>
                  <a:lnTo>
                    <a:pt x="85" y="13"/>
                  </a:lnTo>
                  <a:lnTo>
                    <a:pt x="87" y="13"/>
                  </a:lnTo>
                  <a:lnTo>
                    <a:pt x="88" y="13"/>
                  </a:lnTo>
                  <a:lnTo>
                    <a:pt x="88" y="12"/>
                  </a:lnTo>
                  <a:lnTo>
                    <a:pt x="88" y="12"/>
                  </a:lnTo>
                  <a:lnTo>
                    <a:pt x="88" y="12"/>
                  </a:lnTo>
                  <a:lnTo>
                    <a:pt x="91" y="13"/>
                  </a:lnTo>
                  <a:lnTo>
                    <a:pt x="92" y="13"/>
                  </a:lnTo>
                  <a:lnTo>
                    <a:pt x="92" y="14"/>
                  </a:lnTo>
                  <a:lnTo>
                    <a:pt x="92" y="14"/>
                  </a:lnTo>
                  <a:lnTo>
                    <a:pt x="92" y="14"/>
                  </a:lnTo>
                  <a:lnTo>
                    <a:pt x="92" y="15"/>
                  </a:lnTo>
                  <a:lnTo>
                    <a:pt x="92" y="15"/>
                  </a:lnTo>
                  <a:lnTo>
                    <a:pt x="91" y="15"/>
                  </a:lnTo>
                  <a:lnTo>
                    <a:pt x="91" y="15"/>
                  </a:lnTo>
                  <a:lnTo>
                    <a:pt x="91" y="15"/>
                  </a:lnTo>
                  <a:lnTo>
                    <a:pt x="90" y="14"/>
                  </a:lnTo>
                  <a:lnTo>
                    <a:pt x="90" y="15"/>
                  </a:lnTo>
                  <a:lnTo>
                    <a:pt x="90" y="15"/>
                  </a:lnTo>
                  <a:lnTo>
                    <a:pt x="90" y="16"/>
                  </a:lnTo>
                  <a:lnTo>
                    <a:pt x="91" y="16"/>
                  </a:lnTo>
                  <a:lnTo>
                    <a:pt x="89" y="17"/>
                  </a:lnTo>
                  <a:lnTo>
                    <a:pt x="89" y="17"/>
                  </a:lnTo>
                  <a:lnTo>
                    <a:pt x="89" y="17"/>
                  </a:lnTo>
                  <a:lnTo>
                    <a:pt x="88" y="18"/>
                  </a:lnTo>
                  <a:lnTo>
                    <a:pt x="87" y="17"/>
                  </a:lnTo>
                  <a:lnTo>
                    <a:pt x="88" y="17"/>
                  </a:lnTo>
                  <a:lnTo>
                    <a:pt x="87" y="17"/>
                  </a:lnTo>
                  <a:lnTo>
                    <a:pt x="87" y="17"/>
                  </a:lnTo>
                  <a:lnTo>
                    <a:pt x="86" y="17"/>
                  </a:lnTo>
                  <a:lnTo>
                    <a:pt x="86" y="18"/>
                  </a:lnTo>
                  <a:lnTo>
                    <a:pt x="86" y="18"/>
                  </a:lnTo>
                  <a:lnTo>
                    <a:pt x="86" y="19"/>
                  </a:lnTo>
                  <a:lnTo>
                    <a:pt x="86" y="19"/>
                  </a:lnTo>
                  <a:lnTo>
                    <a:pt x="88" y="20"/>
                  </a:lnTo>
                  <a:lnTo>
                    <a:pt x="90" y="19"/>
                  </a:lnTo>
                  <a:lnTo>
                    <a:pt x="91" y="20"/>
                  </a:lnTo>
                  <a:lnTo>
                    <a:pt x="91" y="19"/>
                  </a:lnTo>
                  <a:lnTo>
                    <a:pt x="91" y="19"/>
                  </a:lnTo>
                  <a:lnTo>
                    <a:pt x="91" y="20"/>
                  </a:lnTo>
                  <a:lnTo>
                    <a:pt x="91" y="20"/>
                  </a:lnTo>
                  <a:lnTo>
                    <a:pt x="93" y="20"/>
                  </a:lnTo>
                  <a:lnTo>
                    <a:pt x="93" y="20"/>
                  </a:lnTo>
                  <a:lnTo>
                    <a:pt x="93" y="21"/>
                  </a:lnTo>
                  <a:lnTo>
                    <a:pt x="94" y="21"/>
                  </a:lnTo>
                  <a:lnTo>
                    <a:pt x="94" y="21"/>
                  </a:lnTo>
                  <a:lnTo>
                    <a:pt x="94" y="22"/>
                  </a:lnTo>
                  <a:lnTo>
                    <a:pt x="94" y="22"/>
                  </a:lnTo>
                  <a:lnTo>
                    <a:pt x="94" y="22"/>
                  </a:lnTo>
                  <a:lnTo>
                    <a:pt x="94" y="22"/>
                  </a:lnTo>
                  <a:lnTo>
                    <a:pt x="94" y="22"/>
                  </a:lnTo>
                  <a:lnTo>
                    <a:pt x="93" y="22"/>
                  </a:lnTo>
                  <a:lnTo>
                    <a:pt x="92" y="22"/>
                  </a:lnTo>
                  <a:lnTo>
                    <a:pt x="92" y="23"/>
                  </a:lnTo>
                  <a:lnTo>
                    <a:pt x="94" y="23"/>
                  </a:lnTo>
                  <a:lnTo>
                    <a:pt x="95" y="23"/>
                  </a:lnTo>
                  <a:lnTo>
                    <a:pt x="95" y="24"/>
                  </a:lnTo>
                  <a:lnTo>
                    <a:pt x="96" y="23"/>
                  </a:lnTo>
                  <a:lnTo>
                    <a:pt x="97" y="24"/>
                  </a:lnTo>
                  <a:lnTo>
                    <a:pt x="97" y="24"/>
                  </a:lnTo>
                  <a:lnTo>
                    <a:pt x="97" y="24"/>
                  </a:lnTo>
                  <a:lnTo>
                    <a:pt x="96" y="24"/>
                  </a:lnTo>
                  <a:lnTo>
                    <a:pt x="96" y="25"/>
                  </a:lnTo>
                  <a:lnTo>
                    <a:pt x="96" y="25"/>
                  </a:lnTo>
                  <a:lnTo>
                    <a:pt x="94" y="24"/>
                  </a:lnTo>
                  <a:lnTo>
                    <a:pt x="93" y="25"/>
                  </a:lnTo>
                  <a:lnTo>
                    <a:pt x="93" y="25"/>
                  </a:lnTo>
                  <a:lnTo>
                    <a:pt x="93" y="26"/>
                  </a:lnTo>
                  <a:lnTo>
                    <a:pt x="92" y="26"/>
                  </a:lnTo>
                  <a:lnTo>
                    <a:pt x="92" y="27"/>
                  </a:lnTo>
                  <a:lnTo>
                    <a:pt x="91" y="27"/>
                  </a:lnTo>
                  <a:lnTo>
                    <a:pt x="90" y="27"/>
                  </a:lnTo>
                  <a:lnTo>
                    <a:pt x="90" y="28"/>
                  </a:lnTo>
                  <a:lnTo>
                    <a:pt x="93" y="28"/>
                  </a:lnTo>
                  <a:lnTo>
                    <a:pt x="94" y="28"/>
                  </a:lnTo>
                  <a:lnTo>
                    <a:pt x="96" y="29"/>
                  </a:lnTo>
                  <a:lnTo>
                    <a:pt x="97" y="30"/>
                  </a:lnTo>
                  <a:lnTo>
                    <a:pt x="98" y="31"/>
                  </a:lnTo>
                  <a:lnTo>
                    <a:pt x="98" y="31"/>
                  </a:lnTo>
                  <a:lnTo>
                    <a:pt x="99" y="31"/>
                  </a:lnTo>
                  <a:lnTo>
                    <a:pt x="99" y="31"/>
                  </a:lnTo>
                  <a:lnTo>
                    <a:pt x="100" y="32"/>
                  </a:lnTo>
                  <a:lnTo>
                    <a:pt x="100" y="32"/>
                  </a:lnTo>
                  <a:lnTo>
                    <a:pt x="98" y="32"/>
                  </a:lnTo>
                  <a:lnTo>
                    <a:pt x="97" y="32"/>
                  </a:lnTo>
                  <a:lnTo>
                    <a:pt x="96" y="32"/>
                  </a:lnTo>
                  <a:lnTo>
                    <a:pt x="96" y="32"/>
                  </a:lnTo>
                  <a:lnTo>
                    <a:pt x="96" y="33"/>
                  </a:lnTo>
                  <a:lnTo>
                    <a:pt x="96" y="33"/>
                  </a:lnTo>
                  <a:lnTo>
                    <a:pt x="96" y="33"/>
                  </a:lnTo>
                  <a:lnTo>
                    <a:pt x="93" y="33"/>
                  </a:lnTo>
                  <a:lnTo>
                    <a:pt x="93" y="34"/>
                  </a:lnTo>
                  <a:lnTo>
                    <a:pt x="94" y="34"/>
                  </a:lnTo>
                  <a:lnTo>
                    <a:pt x="93" y="34"/>
                  </a:lnTo>
                  <a:lnTo>
                    <a:pt x="93" y="34"/>
                  </a:lnTo>
                  <a:lnTo>
                    <a:pt x="93" y="34"/>
                  </a:lnTo>
                  <a:lnTo>
                    <a:pt x="92" y="34"/>
                  </a:lnTo>
                  <a:lnTo>
                    <a:pt x="91" y="34"/>
                  </a:lnTo>
                  <a:lnTo>
                    <a:pt x="91" y="34"/>
                  </a:lnTo>
                  <a:lnTo>
                    <a:pt x="90" y="34"/>
                  </a:lnTo>
                  <a:lnTo>
                    <a:pt x="89" y="34"/>
                  </a:lnTo>
                  <a:lnTo>
                    <a:pt x="87" y="34"/>
                  </a:lnTo>
                  <a:lnTo>
                    <a:pt x="87" y="34"/>
                  </a:lnTo>
                  <a:lnTo>
                    <a:pt x="86" y="34"/>
                  </a:lnTo>
                  <a:lnTo>
                    <a:pt x="86" y="33"/>
                  </a:lnTo>
                  <a:lnTo>
                    <a:pt x="85" y="34"/>
                  </a:lnTo>
                  <a:lnTo>
                    <a:pt x="85" y="34"/>
                  </a:lnTo>
                  <a:lnTo>
                    <a:pt x="84" y="35"/>
                  </a:lnTo>
                  <a:lnTo>
                    <a:pt x="84" y="35"/>
                  </a:lnTo>
                  <a:lnTo>
                    <a:pt x="84" y="35"/>
                  </a:lnTo>
                  <a:lnTo>
                    <a:pt x="82" y="35"/>
                  </a:lnTo>
                  <a:lnTo>
                    <a:pt x="82" y="35"/>
                  </a:lnTo>
                  <a:lnTo>
                    <a:pt x="81" y="36"/>
                  </a:lnTo>
                  <a:lnTo>
                    <a:pt x="81" y="36"/>
                  </a:lnTo>
                  <a:lnTo>
                    <a:pt x="80" y="35"/>
                  </a:lnTo>
                  <a:lnTo>
                    <a:pt x="79" y="35"/>
                  </a:lnTo>
                  <a:lnTo>
                    <a:pt x="79" y="35"/>
                  </a:lnTo>
                  <a:lnTo>
                    <a:pt x="78" y="35"/>
                  </a:lnTo>
                  <a:lnTo>
                    <a:pt x="78" y="35"/>
                  </a:lnTo>
                  <a:lnTo>
                    <a:pt x="77" y="35"/>
                  </a:lnTo>
                  <a:lnTo>
                    <a:pt x="76" y="35"/>
                  </a:lnTo>
                  <a:lnTo>
                    <a:pt x="76" y="35"/>
                  </a:lnTo>
                  <a:lnTo>
                    <a:pt x="76" y="36"/>
                  </a:lnTo>
                  <a:lnTo>
                    <a:pt x="75" y="36"/>
                  </a:lnTo>
                  <a:lnTo>
                    <a:pt x="75" y="36"/>
                  </a:lnTo>
                  <a:lnTo>
                    <a:pt x="75" y="37"/>
                  </a:lnTo>
                  <a:lnTo>
                    <a:pt x="75" y="38"/>
                  </a:lnTo>
                  <a:lnTo>
                    <a:pt x="73" y="37"/>
                  </a:lnTo>
                  <a:lnTo>
                    <a:pt x="73" y="38"/>
                  </a:lnTo>
                  <a:lnTo>
                    <a:pt x="73" y="38"/>
                  </a:lnTo>
                  <a:lnTo>
                    <a:pt x="73" y="38"/>
                  </a:lnTo>
                  <a:lnTo>
                    <a:pt x="74" y="38"/>
                  </a:lnTo>
                  <a:lnTo>
                    <a:pt x="75" y="38"/>
                  </a:lnTo>
                  <a:lnTo>
                    <a:pt x="75" y="39"/>
                  </a:lnTo>
                  <a:lnTo>
                    <a:pt x="74" y="39"/>
                  </a:lnTo>
                  <a:lnTo>
                    <a:pt x="75" y="40"/>
                  </a:lnTo>
                  <a:lnTo>
                    <a:pt x="73" y="40"/>
                  </a:lnTo>
                  <a:lnTo>
                    <a:pt x="71" y="39"/>
                  </a:lnTo>
                  <a:lnTo>
                    <a:pt x="71" y="40"/>
                  </a:lnTo>
                  <a:lnTo>
                    <a:pt x="71" y="40"/>
                  </a:lnTo>
                  <a:lnTo>
                    <a:pt x="71" y="40"/>
                  </a:lnTo>
                  <a:lnTo>
                    <a:pt x="70" y="40"/>
                  </a:lnTo>
                  <a:lnTo>
                    <a:pt x="70" y="41"/>
                  </a:lnTo>
                  <a:lnTo>
                    <a:pt x="70" y="41"/>
                  </a:lnTo>
                  <a:lnTo>
                    <a:pt x="71" y="41"/>
                  </a:lnTo>
                  <a:lnTo>
                    <a:pt x="71" y="41"/>
                  </a:lnTo>
                  <a:lnTo>
                    <a:pt x="70" y="41"/>
                  </a:lnTo>
                  <a:lnTo>
                    <a:pt x="70" y="41"/>
                  </a:lnTo>
                  <a:lnTo>
                    <a:pt x="70" y="42"/>
                  </a:lnTo>
                  <a:lnTo>
                    <a:pt x="70" y="42"/>
                  </a:lnTo>
                  <a:lnTo>
                    <a:pt x="69" y="42"/>
                  </a:lnTo>
                  <a:lnTo>
                    <a:pt x="68" y="43"/>
                  </a:lnTo>
                  <a:lnTo>
                    <a:pt x="68" y="43"/>
                  </a:lnTo>
                  <a:lnTo>
                    <a:pt x="68" y="43"/>
                  </a:lnTo>
                  <a:lnTo>
                    <a:pt x="66" y="43"/>
                  </a:lnTo>
                  <a:lnTo>
                    <a:pt x="67" y="44"/>
                  </a:lnTo>
                  <a:lnTo>
                    <a:pt x="70" y="45"/>
                  </a:lnTo>
                  <a:lnTo>
                    <a:pt x="71" y="44"/>
                  </a:lnTo>
                  <a:lnTo>
                    <a:pt x="72" y="45"/>
                  </a:lnTo>
                  <a:lnTo>
                    <a:pt x="72" y="45"/>
                  </a:lnTo>
                  <a:lnTo>
                    <a:pt x="71" y="46"/>
                  </a:lnTo>
                  <a:lnTo>
                    <a:pt x="71" y="46"/>
                  </a:lnTo>
                  <a:lnTo>
                    <a:pt x="70" y="46"/>
                  </a:lnTo>
                  <a:lnTo>
                    <a:pt x="70" y="46"/>
                  </a:lnTo>
                  <a:lnTo>
                    <a:pt x="70" y="46"/>
                  </a:lnTo>
                  <a:lnTo>
                    <a:pt x="69" y="47"/>
                  </a:lnTo>
                  <a:lnTo>
                    <a:pt x="67" y="47"/>
                  </a:lnTo>
                  <a:lnTo>
                    <a:pt x="67" y="47"/>
                  </a:lnTo>
                  <a:lnTo>
                    <a:pt x="68" y="47"/>
                  </a:lnTo>
                  <a:lnTo>
                    <a:pt x="69" y="47"/>
                  </a:lnTo>
                  <a:lnTo>
                    <a:pt x="69" y="47"/>
                  </a:lnTo>
                  <a:lnTo>
                    <a:pt x="68" y="48"/>
                  </a:lnTo>
                  <a:lnTo>
                    <a:pt x="68" y="47"/>
                  </a:lnTo>
                  <a:lnTo>
                    <a:pt x="67" y="48"/>
                  </a:lnTo>
                  <a:lnTo>
                    <a:pt x="68" y="48"/>
                  </a:lnTo>
                  <a:lnTo>
                    <a:pt x="68" y="48"/>
                  </a:lnTo>
                  <a:lnTo>
                    <a:pt x="68" y="49"/>
                  </a:lnTo>
                  <a:lnTo>
                    <a:pt x="68" y="49"/>
                  </a:lnTo>
                  <a:lnTo>
                    <a:pt x="67" y="49"/>
                  </a:lnTo>
                  <a:lnTo>
                    <a:pt x="64" y="49"/>
                  </a:lnTo>
                  <a:lnTo>
                    <a:pt x="64" y="50"/>
                  </a:lnTo>
                  <a:lnTo>
                    <a:pt x="64" y="50"/>
                  </a:lnTo>
                  <a:lnTo>
                    <a:pt x="64" y="50"/>
                  </a:lnTo>
                  <a:lnTo>
                    <a:pt x="63" y="50"/>
                  </a:lnTo>
                  <a:lnTo>
                    <a:pt x="63" y="50"/>
                  </a:lnTo>
                  <a:lnTo>
                    <a:pt x="63" y="50"/>
                  </a:lnTo>
                  <a:lnTo>
                    <a:pt x="62" y="50"/>
                  </a:lnTo>
                  <a:lnTo>
                    <a:pt x="62" y="50"/>
                  </a:lnTo>
                  <a:lnTo>
                    <a:pt x="62" y="51"/>
                  </a:lnTo>
                  <a:lnTo>
                    <a:pt x="61" y="52"/>
                  </a:lnTo>
                  <a:lnTo>
                    <a:pt x="61" y="52"/>
                  </a:lnTo>
                  <a:lnTo>
                    <a:pt x="61" y="52"/>
                  </a:lnTo>
                  <a:lnTo>
                    <a:pt x="61" y="53"/>
                  </a:lnTo>
                  <a:lnTo>
                    <a:pt x="62" y="53"/>
                  </a:lnTo>
                  <a:lnTo>
                    <a:pt x="61" y="53"/>
                  </a:lnTo>
                  <a:lnTo>
                    <a:pt x="61" y="53"/>
                  </a:lnTo>
                  <a:lnTo>
                    <a:pt x="61" y="53"/>
                  </a:lnTo>
                  <a:lnTo>
                    <a:pt x="60" y="53"/>
                  </a:lnTo>
                  <a:lnTo>
                    <a:pt x="59" y="53"/>
                  </a:lnTo>
                  <a:lnTo>
                    <a:pt x="58" y="53"/>
                  </a:lnTo>
                  <a:lnTo>
                    <a:pt x="58" y="53"/>
                  </a:lnTo>
                  <a:lnTo>
                    <a:pt x="58" y="54"/>
                  </a:lnTo>
                  <a:lnTo>
                    <a:pt x="58" y="54"/>
                  </a:lnTo>
                  <a:lnTo>
                    <a:pt x="57" y="54"/>
                  </a:lnTo>
                  <a:lnTo>
                    <a:pt x="57" y="54"/>
                  </a:lnTo>
                  <a:lnTo>
                    <a:pt x="57" y="55"/>
                  </a:lnTo>
                  <a:lnTo>
                    <a:pt x="57" y="55"/>
                  </a:lnTo>
                  <a:lnTo>
                    <a:pt x="57" y="56"/>
                  </a:lnTo>
                  <a:lnTo>
                    <a:pt x="56" y="56"/>
                  </a:lnTo>
                  <a:lnTo>
                    <a:pt x="56" y="56"/>
                  </a:lnTo>
                  <a:lnTo>
                    <a:pt x="56" y="56"/>
                  </a:lnTo>
                  <a:lnTo>
                    <a:pt x="55" y="58"/>
                  </a:lnTo>
                  <a:lnTo>
                    <a:pt x="55" y="58"/>
                  </a:lnTo>
                  <a:lnTo>
                    <a:pt x="56" y="58"/>
                  </a:lnTo>
                  <a:lnTo>
                    <a:pt x="56" y="58"/>
                  </a:lnTo>
                  <a:lnTo>
                    <a:pt x="56" y="58"/>
                  </a:lnTo>
                  <a:lnTo>
                    <a:pt x="56" y="59"/>
                  </a:lnTo>
                  <a:lnTo>
                    <a:pt x="55" y="58"/>
                  </a:lnTo>
                  <a:lnTo>
                    <a:pt x="55" y="59"/>
                  </a:lnTo>
                  <a:lnTo>
                    <a:pt x="54" y="59"/>
                  </a:lnTo>
                  <a:lnTo>
                    <a:pt x="54" y="59"/>
                  </a:lnTo>
                  <a:lnTo>
                    <a:pt x="55" y="59"/>
                  </a:lnTo>
                  <a:lnTo>
                    <a:pt x="55" y="59"/>
                  </a:lnTo>
                  <a:lnTo>
                    <a:pt x="56" y="59"/>
                  </a:lnTo>
                  <a:lnTo>
                    <a:pt x="56" y="60"/>
                  </a:lnTo>
                  <a:lnTo>
                    <a:pt x="58" y="59"/>
                  </a:lnTo>
                  <a:lnTo>
                    <a:pt x="58" y="59"/>
                  </a:lnTo>
                  <a:lnTo>
                    <a:pt x="59" y="59"/>
                  </a:lnTo>
                  <a:lnTo>
                    <a:pt x="59" y="59"/>
                  </a:lnTo>
                  <a:lnTo>
                    <a:pt x="59" y="60"/>
                  </a:lnTo>
                  <a:lnTo>
                    <a:pt x="59" y="61"/>
                  </a:lnTo>
                  <a:lnTo>
                    <a:pt x="60" y="61"/>
                  </a:lnTo>
                  <a:lnTo>
                    <a:pt x="60" y="61"/>
                  </a:lnTo>
                  <a:lnTo>
                    <a:pt x="60" y="62"/>
                  </a:lnTo>
                  <a:lnTo>
                    <a:pt x="59" y="63"/>
                  </a:lnTo>
                  <a:lnTo>
                    <a:pt x="58" y="63"/>
                  </a:lnTo>
                  <a:lnTo>
                    <a:pt x="58" y="63"/>
                  </a:lnTo>
                  <a:lnTo>
                    <a:pt x="58" y="63"/>
                  </a:lnTo>
                  <a:lnTo>
                    <a:pt x="59" y="64"/>
                  </a:lnTo>
                  <a:lnTo>
                    <a:pt x="59" y="64"/>
                  </a:lnTo>
                  <a:lnTo>
                    <a:pt x="60" y="64"/>
                  </a:lnTo>
                  <a:lnTo>
                    <a:pt x="60" y="63"/>
                  </a:lnTo>
                  <a:lnTo>
                    <a:pt x="60" y="63"/>
                  </a:lnTo>
                  <a:lnTo>
                    <a:pt x="61" y="63"/>
                  </a:lnTo>
                  <a:lnTo>
                    <a:pt x="61" y="63"/>
                  </a:lnTo>
                  <a:lnTo>
                    <a:pt x="61" y="63"/>
                  </a:lnTo>
                  <a:lnTo>
                    <a:pt x="63" y="63"/>
                  </a:lnTo>
                  <a:lnTo>
                    <a:pt x="65" y="64"/>
                  </a:lnTo>
                  <a:lnTo>
                    <a:pt x="65" y="64"/>
                  </a:lnTo>
                  <a:lnTo>
                    <a:pt x="65" y="65"/>
                  </a:lnTo>
                  <a:lnTo>
                    <a:pt x="64" y="66"/>
                  </a:lnTo>
                  <a:lnTo>
                    <a:pt x="65" y="67"/>
                  </a:lnTo>
                  <a:lnTo>
                    <a:pt x="66" y="67"/>
                  </a:lnTo>
                  <a:lnTo>
                    <a:pt x="66" y="68"/>
                  </a:lnTo>
                  <a:lnTo>
                    <a:pt x="68" y="68"/>
                  </a:lnTo>
                  <a:lnTo>
                    <a:pt x="68" y="68"/>
                  </a:lnTo>
                  <a:lnTo>
                    <a:pt x="69" y="68"/>
                  </a:lnTo>
                  <a:lnTo>
                    <a:pt x="69" y="68"/>
                  </a:lnTo>
                  <a:lnTo>
                    <a:pt x="70" y="68"/>
                  </a:lnTo>
                  <a:lnTo>
                    <a:pt x="70" y="69"/>
                  </a:lnTo>
                  <a:lnTo>
                    <a:pt x="71" y="68"/>
                  </a:lnTo>
                  <a:lnTo>
                    <a:pt x="71" y="68"/>
                  </a:lnTo>
                  <a:lnTo>
                    <a:pt x="71" y="68"/>
                  </a:lnTo>
                  <a:lnTo>
                    <a:pt x="71" y="68"/>
                  </a:lnTo>
                  <a:lnTo>
                    <a:pt x="72" y="69"/>
                  </a:lnTo>
                  <a:lnTo>
                    <a:pt x="73" y="70"/>
                  </a:lnTo>
                  <a:lnTo>
                    <a:pt x="73" y="70"/>
                  </a:lnTo>
                  <a:lnTo>
                    <a:pt x="72" y="70"/>
                  </a:lnTo>
                  <a:lnTo>
                    <a:pt x="72" y="71"/>
                  </a:lnTo>
                  <a:lnTo>
                    <a:pt x="71" y="71"/>
                  </a:lnTo>
                  <a:lnTo>
                    <a:pt x="70" y="71"/>
                  </a:lnTo>
                  <a:lnTo>
                    <a:pt x="70" y="71"/>
                  </a:lnTo>
                  <a:lnTo>
                    <a:pt x="70" y="72"/>
                  </a:lnTo>
                  <a:lnTo>
                    <a:pt x="69" y="72"/>
                  </a:lnTo>
                  <a:lnTo>
                    <a:pt x="69" y="72"/>
                  </a:lnTo>
                  <a:lnTo>
                    <a:pt x="70" y="73"/>
                  </a:lnTo>
                  <a:lnTo>
                    <a:pt x="71" y="73"/>
                  </a:lnTo>
                  <a:lnTo>
                    <a:pt x="71" y="73"/>
                  </a:lnTo>
                  <a:lnTo>
                    <a:pt x="72" y="73"/>
                  </a:lnTo>
                  <a:lnTo>
                    <a:pt x="73" y="73"/>
                  </a:lnTo>
                  <a:lnTo>
                    <a:pt x="74" y="73"/>
                  </a:lnTo>
                  <a:lnTo>
                    <a:pt x="74" y="74"/>
                  </a:lnTo>
                  <a:lnTo>
                    <a:pt x="74" y="74"/>
                  </a:lnTo>
                  <a:lnTo>
                    <a:pt x="74" y="74"/>
                  </a:lnTo>
                  <a:lnTo>
                    <a:pt x="74" y="75"/>
                  </a:lnTo>
                  <a:lnTo>
                    <a:pt x="74" y="75"/>
                  </a:lnTo>
                  <a:lnTo>
                    <a:pt x="74" y="76"/>
                  </a:lnTo>
                  <a:lnTo>
                    <a:pt x="74" y="76"/>
                  </a:lnTo>
                  <a:lnTo>
                    <a:pt x="73" y="76"/>
                  </a:lnTo>
                  <a:lnTo>
                    <a:pt x="73" y="77"/>
                  </a:lnTo>
                  <a:lnTo>
                    <a:pt x="72" y="77"/>
                  </a:lnTo>
                  <a:lnTo>
                    <a:pt x="71" y="77"/>
                  </a:lnTo>
                  <a:lnTo>
                    <a:pt x="71" y="78"/>
                  </a:lnTo>
                  <a:lnTo>
                    <a:pt x="71" y="78"/>
                  </a:lnTo>
                  <a:lnTo>
                    <a:pt x="70" y="78"/>
                  </a:lnTo>
                  <a:lnTo>
                    <a:pt x="69" y="79"/>
                  </a:lnTo>
                  <a:lnTo>
                    <a:pt x="69" y="79"/>
                  </a:lnTo>
                  <a:lnTo>
                    <a:pt x="69" y="80"/>
                  </a:lnTo>
                  <a:lnTo>
                    <a:pt x="68" y="80"/>
                  </a:lnTo>
                  <a:lnTo>
                    <a:pt x="66" y="80"/>
                  </a:lnTo>
                  <a:lnTo>
                    <a:pt x="66" y="80"/>
                  </a:lnTo>
                  <a:lnTo>
                    <a:pt x="66" y="80"/>
                  </a:lnTo>
                  <a:lnTo>
                    <a:pt x="65" y="80"/>
                  </a:lnTo>
                  <a:lnTo>
                    <a:pt x="64" y="80"/>
                  </a:lnTo>
                  <a:lnTo>
                    <a:pt x="63" y="80"/>
                  </a:lnTo>
                  <a:lnTo>
                    <a:pt x="63" y="81"/>
                  </a:lnTo>
                  <a:lnTo>
                    <a:pt x="62" y="81"/>
                  </a:lnTo>
                  <a:lnTo>
                    <a:pt x="62" y="82"/>
                  </a:lnTo>
                  <a:lnTo>
                    <a:pt x="62" y="82"/>
                  </a:lnTo>
                  <a:lnTo>
                    <a:pt x="62" y="82"/>
                  </a:lnTo>
                  <a:lnTo>
                    <a:pt x="62" y="83"/>
                  </a:lnTo>
                  <a:lnTo>
                    <a:pt x="61" y="83"/>
                  </a:lnTo>
                  <a:lnTo>
                    <a:pt x="61" y="83"/>
                  </a:lnTo>
                  <a:lnTo>
                    <a:pt x="61" y="84"/>
                  </a:lnTo>
                  <a:lnTo>
                    <a:pt x="61" y="84"/>
                  </a:lnTo>
                  <a:lnTo>
                    <a:pt x="61" y="84"/>
                  </a:lnTo>
                  <a:lnTo>
                    <a:pt x="61" y="84"/>
                  </a:lnTo>
                  <a:lnTo>
                    <a:pt x="61" y="85"/>
                  </a:lnTo>
                  <a:lnTo>
                    <a:pt x="60" y="85"/>
                  </a:lnTo>
                  <a:lnTo>
                    <a:pt x="60" y="85"/>
                  </a:lnTo>
                  <a:lnTo>
                    <a:pt x="59" y="85"/>
                  </a:lnTo>
                  <a:lnTo>
                    <a:pt x="59" y="86"/>
                  </a:lnTo>
                  <a:lnTo>
                    <a:pt x="60" y="86"/>
                  </a:lnTo>
                  <a:lnTo>
                    <a:pt x="60" y="86"/>
                  </a:lnTo>
                  <a:lnTo>
                    <a:pt x="60" y="86"/>
                  </a:lnTo>
                  <a:lnTo>
                    <a:pt x="59" y="87"/>
                  </a:lnTo>
                  <a:lnTo>
                    <a:pt x="59" y="86"/>
                  </a:lnTo>
                  <a:lnTo>
                    <a:pt x="58" y="87"/>
                  </a:lnTo>
                  <a:lnTo>
                    <a:pt x="57" y="87"/>
                  </a:lnTo>
                  <a:lnTo>
                    <a:pt x="57" y="87"/>
                  </a:lnTo>
                  <a:lnTo>
                    <a:pt x="56" y="87"/>
                  </a:lnTo>
                  <a:lnTo>
                    <a:pt x="55" y="87"/>
                  </a:lnTo>
                  <a:lnTo>
                    <a:pt x="55" y="87"/>
                  </a:lnTo>
                  <a:lnTo>
                    <a:pt x="54" y="86"/>
                  </a:lnTo>
                  <a:lnTo>
                    <a:pt x="53" y="86"/>
                  </a:lnTo>
                  <a:lnTo>
                    <a:pt x="53" y="87"/>
                  </a:lnTo>
                  <a:lnTo>
                    <a:pt x="53" y="86"/>
                  </a:lnTo>
                  <a:lnTo>
                    <a:pt x="52" y="87"/>
                  </a:lnTo>
                  <a:lnTo>
                    <a:pt x="52" y="87"/>
                  </a:lnTo>
                  <a:lnTo>
                    <a:pt x="52" y="87"/>
                  </a:lnTo>
                  <a:lnTo>
                    <a:pt x="52" y="87"/>
                  </a:lnTo>
                  <a:lnTo>
                    <a:pt x="50" y="87"/>
                  </a:lnTo>
                  <a:lnTo>
                    <a:pt x="49" y="87"/>
                  </a:lnTo>
                  <a:lnTo>
                    <a:pt x="49" y="87"/>
                  </a:lnTo>
                  <a:lnTo>
                    <a:pt x="48" y="87"/>
                  </a:lnTo>
                  <a:lnTo>
                    <a:pt x="49" y="86"/>
                  </a:lnTo>
                  <a:lnTo>
                    <a:pt x="49" y="86"/>
                  </a:lnTo>
                  <a:lnTo>
                    <a:pt x="49" y="86"/>
                  </a:lnTo>
                  <a:lnTo>
                    <a:pt x="49" y="85"/>
                  </a:lnTo>
                  <a:lnTo>
                    <a:pt x="48" y="85"/>
                  </a:lnTo>
                  <a:lnTo>
                    <a:pt x="48" y="84"/>
                  </a:lnTo>
                  <a:lnTo>
                    <a:pt x="48" y="83"/>
                  </a:lnTo>
                  <a:lnTo>
                    <a:pt x="48" y="83"/>
                  </a:lnTo>
                  <a:lnTo>
                    <a:pt x="48" y="83"/>
                  </a:lnTo>
                  <a:lnTo>
                    <a:pt x="48" y="82"/>
                  </a:lnTo>
                  <a:lnTo>
                    <a:pt x="48" y="82"/>
                  </a:lnTo>
                  <a:lnTo>
                    <a:pt x="48" y="82"/>
                  </a:lnTo>
                  <a:lnTo>
                    <a:pt x="47" y="81"/>
                  </a:lnTo>
                  <a:lnTo>
                    <a:pt x="47" y="81"/>
                  </a:lnTo>
                  <a:lnTo>
                    <a:pt x="47" y="81"/>
                  </a:lnTo>
                  <a:lnTo>
                    <a:pt x="46" y="81"/>
                  </a:lnTo>
                  <a:lnTo>
                    <a:pt x="44" y="81"/>
                  </a:lnTo>
                  <a:lnTo>
                    <a:pt x="43" y="81"/>
                  </a:lnTo>
                  <a:lnTo>
                    <a:pt x="42" y="81"/>
                  </a:lnTo>
                  <a:lnTo>
                    <a:pt x="42" y="81"/>
                  </a:lnTo>
                  <a:lnTo>
                    <a:pt x="41" y="81"/>
                  </a:lnTo>
                  <a:lnTo>
                    <a:pt x="42" y="81"/>
                  </a:lnTo>
                  <a:lnTo>
                    <a:pt x="42" y="80"/>
                  </a:lnTo>
                  <a:lnTo>
                    <a:pt x="42" y="80"/>
                  </a:lnTo>
                  <a:lnTo>
                    <a:pt x="43" y="79"/>
                  </a:lnTo>
                  <a:lnTo>
                    <a:pt x="42" y="79"/>
                  </a:lnTo>
                  <a:lnTo>
                    <a:pt x="41" y="79"/>
                  </a:lnTo>
                  <a:lnTo>
                    <a:pt x="41" y="78"/>
                  </a:lnTo>
                  <a:lnTo>
                    <a:pt x="41" y="78"/>
                  </a:lnTo>
                  <a:lnTo>
                    <a:pt x="41" y="78"/>
                  </a:lnTo>
                  <a:lnTo>
                    <a:pt x="41" y="77"/>
                  </a:lnTo>
                  <a:lnTo>
                    <a:pt x="41" y="77"/>
                  </a:lnTo>
                  <a:lnTo>
                    <a:pt x="41" y="77"/>
                  </a:lnTo>
                  <a:lnTo>
                    <a:pt x="41" y="77"/>
                  </a:lnTo>
                  <a:lnTo>
                    <a:pt x="41" y="76"/>
                  </a:lnTo>
                  <a:lnTo>
                    <a:pt x="41" y="76"/>
                  </a:lnTo>
                  <a:lnTo>
                    <a:pt x="40" y="74"/>
                  </a:lnTo>
                  <a:lnTo>
                    <a:pt x="40" y="74"/>
                  </a:lnTo>
                  <a:lnTo>
                    <a:pt x="40" y="73"/>
                  </a:lnTo>
                  <a:lnTo>
                    <a:pt x="40" y="73"/>
                  </a:lnTo>
                  <a:lnTo>
                    <a:pt x="39" y="73"/>
                  </a:lnTo>
                  <a:lnTo>
                    <a:pt x="38" y="73"/>
                  </a:lnTo>
                  <a:lnTo>
                    <a:pt x="38" y="73"/>
                  </a:lnTo>
                  <a:lnTo>
                    <a:pt x="38" y="73"/>
                  </a:lnTo>
                  <a:lnTo>
                    <a:pt x="37" y="73"/>
                  </a:lnTo>
                  <a:lnTo>
                    <a:pt x="37" y="73"/>
                  </a:lnTo>
                  <a:lnTo>
                    <a:pt x="36" y="73"/>
                  </a:lnTo>
                  <a:lnTo>
                    <a:pt x="35" y="73"/>
                  </a:lnTo>
                  <a:lnTo>
                    <a:pt x="35" y="72"/>
                  </a:lnTo>
                  <a:lnTo>
                    <a:pt x="35" y="72"/>
                  </a:lnTo>
                  <a:lnTo>
                    <a:pt x="34" y="71"/>
                  </a:lnTo>
                  <a:lnTo>
                    <a:pt x="33" y="72"/>
                  </a:lnTo>
                  <a:lnTo>
                    <a:pt x="32" y="71"/>
                  </a:lnTo>
                  <a:lnTo>
                    <a:pt x="32" y="71"/>
                  </a:lnTo>
                  <a:lnTo>
                    <a:pt x="31" y="71"/>
                  </a:lnTo>
                  <a:lnTo>
                    <a:pt x="31" y="71"/>
                  </a:lnTo>
                  <a:lnTo>
                    <a:pt x="31" y="71"/>
                  </a:lnTo>
                  <a:lnTo>
                    <a:pt x="31" y="71"/>
                  </a:lnTo>
                  <a:lnTo>
                    <a:pt x="31" y="71"/>
                  </a:lnTo>
                  <a:lnTo>
                    <a:pt x="31" y="70"/>
                  </a:lnTo>
                  <a:lnTo>
                    <a:pt x="31" y="69"/>
                  </a:lnTo>
                  <a:lnTo>
                    <a:pt x="30" y="69"/>
                  </a:lnTo>
                  <a:lnTo>
                    <a:pt x="30" y="69"/>
                  </a:lnTo>
                  <a:lnTo>
                    <a:pt x="30" y="69"/>
                  </a:lnTo>
                  <a:lnTo>
                    <a:pt x="30" y="68"/>
                  </a:lnTo>
                  <a:lnTo>
                    <a:pt x="29" y="67"/>
                  </a:lnTo>
                  <a:lnTo>
                    <a:pt x="29" y="67"/>
                  </a:lnTo>
                  <a:lnTo>
                    <a:pt x="29" y="67"/>
                  </a:lnTo>
                  <a:lnTo>
                    <a:pt x="29" y="67"/>
                  </a:lnTo>
                  <a:lnTo>
                    <a:pt x="29" y="67"/>
                  </a:lnTo>
                  <a:lnTo>
                    <a:pt x="28" y="66"/>
                  </a:lnTo>
                  <a:lnTo>
                    <a:pt x="28" y="66"/>
                  </a:lnTo>
                  <a:lnTo>
                    <a:pt x="28" y="65"/>
                  </a:lnTo>
                  <a:lnTo>
                    <a:pt x="28" y="65"/>
                  </a:lnTo>
                  <a:lnTo>
                    <a:pt x="29" y="64"/>
                  </a:lnTo>
                  <a:lnTo>
                    <a:pt x="28" y="64"/>
                  </a:lnTo>
                  <a:lnTo>
                    <a:pt x="29" y="64"/>
                  </a:lnTo>
                  <a:lnTo>
                    <a:pt x="29" y="63"/>
                  </a:lnTo>
                  <a:lnTo>
                    <a:pt x="29" y="63"/>
                  </a:lnTo>
                  <a:lnTo>
                    <a:pt x="28" y="63"/>
                  </a:lnTo>
                  <a:lnTo>
                    <a:pt x="28" y="63"/>
                  </a:lnTo>
                  <a:lnTo>
                    <a:pt x="27" y="63"/>
                  </a:lnTo>
                  <a:lnTo>
                    <a:pt x="27" y="62"/>
                  </a:lnTo>
                  <a:lnTo>
                    <a:pt x="28" y="62"/>
                  </a:lnTo>
                  <a:lnTo>
                    <a:pt x="28" y="61"/>
                  </a:lnTo>
                  <a:lnTo>
                    <a:pt x="28" y="61"/>
                  </a:lnTo>
                  <a:lnTo>
                    <a:pt x="28" y="61"/>
                  </a:lnTo>
                  <a:lnTo>
                    <a:pt x="28" y="60"/>
                  </a:lnTo>
                  <a:lnTo>
                    <a:pt x="27" y="61"/>
                  </a:lnTo>
                  <a:lnTo>
                    <a:pt x="26" y="60"/>
                  </a:lnTo>
                  <a:lnTo>
                    <a:pt x="26" y="60"/>
                  </a:lnTo>
                  <a:lnTo>
                    <a:pt x="26" y="60"/>
                  </a:lnTo>
                  <a:lnTo>
                    <a:pt x="26" y="61"/>
                  </a:lnTo>
                  <a:lnTo>
                    <a:pt x="26" y="62"/>
                  </a:lnTo>
                  <a:lnTo>
                    <a:pt x="24" y="61"/>
                  </a:lnTo>
                  <a:lnTo>
                    <a:pt x="23" y="61"/>
                  </a:lnTo>
                  <a:lnTo>
                    <a:pt x="22" y="61"/>
                  </a:lnTo>
                  <a:lnTo>
                    <a:pt x="22" y="61"/>
                  </a:lnTo>
                  <a:lnTo>
                    <a:pt x="22" y="60"/>
                  </a:lnTo>
                  <a:lnTo>
                    <a:pt x="21" y="60"/>
                  </a:lnTo>
                  <a:lnTo>
                    <a:pt x="21" y="60"/>
                  </a:lnTo>
                  <a:lnTo>
                    <a:pt x="20" y="60"/>
                  </a:lnTo>
                  <a:lnTo>
                    <a:pt x="20" y="60"/>
                  </a:lnTo>
                  <a:lnTo>
                    <a:pt x="20" y="60"/>
                  </a:lnTo>
                  <a:lnTo>
                    <a:pt x="18" y="60"/>
                  </a:lnTo>
                  <a:lnTo>
                    <a:pt x="17" y="60"/>
                  </a:lnTo>
                  <a:lnTo>
                    <a:pt x="17" y="59"/>
                  </a:lnTo>
                  <a:lnTo>
                    <a:pt x="16" y="59"/>
                  </a:lnTo>
                  <a:lnTo>
                    <a:pt x="16" y="59"/>
                  </a:lnTo>
                  <a:lnTo>
                    <a:pt x="16" y="59"/>
                  </a:lnTo>
                  <a:lnTo>
                    <a:pt x="16" y="59"/>
                  </a:lnTo>
                  <a:lnTo>
                    <a:pt x="16" y="60"/>
                  </a:lnTo>
                  <a:lnTo>
                    <a:pt x="16" y="60"/>
                  </a:lnTo>
                  <a:lnTo>
                    <a:pt x="16" y="60"/>
                  </a:lnTo>
                  <a:lnTo>
                    <a:pt x="16" y="60"/>
                  </a:lnTo>
                  <a:lnTo>
                    <a:pt x="15" y="61"/>
                  </a:lnTo>
                  <a:lnTo>
                    <a:pt x="14" y="60"/>
                  </a:lnTo>
                  <a:lnTo>
                    <a:pt x="13" y="60"/>
                  </a:lnTo>
                  <a:lnTo>
                    <a:pt x="13" y="59"/>
                  </a:lnTo>
                  <a:lnTo>
                    <a:pt x="13" y="59"/>
                  </a:lnTo>
                  <a:lnTo>
                    <a:pt x="13" y="58"/>
                  </a:lnTo>
                  <a:lnTo>
                    <a:pt x="11" y="58"/>
                  </a:lnTo>
                  <a:lnTo>
                    <a:pt x="10" y="58"/>
                  </a:lnTo>
                  <a:lnTo>
                    <a:pt x="10" y="58"/>
                  </a:lnTo>
                  <a:lnTo>
                    <a:pt x="9" y="58"/>
                  </a:lnTo>
                  <a:lnTo>
                    <a:pt x="9" y="57"/>
                  </a:lnTo>
                  <a:lnTo>
                    <a:pt x="9" y="57"/>
                  </a:lnTo>
                  <a:lnTo>
                    <a:pt x="8" y="57"/>
                  </a:lnTo>
                  <a:lnTo>
                    <a:pt x="8" y="56"/>
                  </a:lnTo>
                  <a:lnTo>
                    <a:pt x="8" y="56"/>
                  </a:lnTo>
                  <a:lnTo>
                    <a:pt x="8" y="56"/>
                  </a:lnTo>
                  <a:lnTo>
                    <a:pt x="7" y="56"/>
                  </a:lnTo>
                  <a:lnTo>
                    <a:pt x="7" y="57"/>
                  </a:lnTo>
                  <a:lnTo>
                    <a:pt x="7" y="57"/>
                  </a:lnTo>
                  <a:lnTo>
                    <a:pt x="7" y="57"/>
                  </a:lnTo>
                  <a:lnTo>
                    <a:pt x="6" y="57"/>
                  </a:lnTo>
                  <a:lnTo>
                    <a:pt x="6" y="57"/>
                  </a:lnTo>
                  <a:lnTo>
                    <a:pt x="5" y="57"/>
                  </a:lnTo>
                  <a:lnTo>
                    <a:pt x="4" y="57"/>
                  </a:lnTo>
                  <a:lnTo>
                    <a:pt x="4" y="56"/>
                  </a:lnTo>
                  <a:lnTo>
                    <a:pt x="4" y="56"/>
                  </a:lnTo>
                  <a:lnTo>
                    <a:pt x="3" y="56"/>
                  </a:lnTo>
                  <a:lnTo>
                    <a:pt x="3" y="56"/>
                  </a:lnTo>
                  <a:lnTo>
                    <a:pt x="4" y="55"/>
                  </a:lnTo>
                  <a:lnTo>
                    <a:pt x="3" y="55"/>
                  </a:lnTo>
                  <a:lnTo>
                    <a:pt x="3" y="55"/>
                  </a:lnTo>
                  <a:lnTo>
                    <a:pt x="3" y="54"/>
                  </a:lnTo>
                  <a:lnTo>
                    <a:pt x="2" y="54"/>
                  </a:lnTo>
                  <a:lnTo>
                    <a:pt x="2" y="54"/>
                  </a:lnTo>
                  <a:lnTo>
                    <a:pt x="2" y="54"/>
                  </a:lnTo>
                  <a:lnTo>
                    <a:pt x="2" y="54"/>
                  </a:lnTo>
                  <a:lnTo>
                    <a:pt x="2" y="53"/>
                  </a:lnTo>
                  <a:lnTo>
                    <a:pt x="1" y="53"/>
                  </a:lnTo>
                  <a:lnTo>
                    <a:pt x="0" y="53"/>
                  </a:lnTo>
                  <a:lnTo>
                    <a:pt x="1" y="52"/>
                  </a:lnTo>
                  <a:lnTo>
                    <a:pt x="1" y="51"/>
                  </a:lnTo>
                  <a:lnTo>
                    <a:pt x="2" y="51"/>
                  </a:lnTo>
                  <a:lnTo>
                    <a:pt x="2" y="50"/>
                  </a:lnTo>
                  <a:lnTo>
                    <a:pt x="1" y="50"/>
                  </a:lnTo>
                  <a:lnTo>
                    <a:pt x="1" y="49"/>
                  </a:lnTo>
                  <a:lnTo>
                    <a:pt x="1" y="48"/>
                  </a:lnTo>
                  <a:lnTo>
                    <a:pt x="2" y="48"/>
                  </a:lnTo>
                  <a:lnTo>
                    <a:pt x="2" y="48"/>
                  </a:lnTo>
                  <a:lnTo>
                    <a:pt x="1" y="47"/>
                  </a:lnTo>
                  <a:lnTo>
                    <a:pt x="1" y="47"/>
                  </a:lnTo>
                  <a:lnTo>
                    <a:pt x="2" y="48"/>
                  </a:lnTo>
                  <a:lnTo>
                    <a:pt x="3" y="47"/>
                  </a:lnTo>
                  <a:lnTo>
                    <a:pt x="4" y="47"/>
                  </a:lnTo>
                  <a:lnTo>
                    <a:pt x="4" y="48"/>
                  </a:lnTo>
                  <a:lnTo>
                    <a:pt x="4" y="48"/>
                  </a:lnTo>
                  <a:lnTo>
                    <a:pt x="5" y="47"/>
                  </a:lnTo>
                  <a:lnTo>
                    <a:pt x="5" y="47"/>
                  </a:lnTo>
                  <a:lnTo>
                    <a:pt x="6" y="47"/>
                  </a:lnTo>
                  <a:lnTo>
                    <a:pt x="7" y="47"/>
                  </a:lnTo>
                  <a:lnTo>
                    <a:pt x="7" y="47"/>
                  </a:lnTo>
                  <a:lnTo>
                    <a:pt x="8" y="47"/>
                  </a:lnTo>
                  <a:lnTo>
                    <a:pt x="8" y="47"/>
                  </a:lnTo>
                  <a:lnTo>
                    <a:pt x="11" y="47"/>
                  </a:lnTo>
                  <a:lnTo>
                    <a:pt x="11" y="46"/>
                  </a:lnTo>
                  <a:lnTo>
                    <a:pt x="11" y="46"/>
                  </a:lnTo>
                  <a:lnTo>
                    <a:pt x="11" y="46"/>
                  </a:lnTo>
                  <a:lnTo>
                    <a:pt x="11" y="46"/>
                  </a:lnTo>
                  <a:lnTo>
                    <a:pt x="11" y="45"/>
                  </a:lnTo>
                  <a:lnTo>
                    <a:pt x="11" y="45"/>
                  </a:lnTo>
                  <a:lnTo>
                    <a:pt x="12" y="45"/>
                  </a:lnTo>
                  <a:lnTo>
                    <a:pt x="12" y="45"/>
                  </a:lnTo>
                  <a:lnTo>
                    <a:pt x="12" y="45"/>
                  </a:lnTo>
                  <a:lnTo>
                    <a:pt x="14" y="45"/>
                  </a:lnTo>
                  <a:lnTo>
                    <a:pt x="14" y="44"/>
                  </a:lnTo>
                  <a:lnTo>
                    <a:pt x="14" y="44"/>
                  </a:lnTo>
                  <a:lnTo>
                    <a:pt x="17" y="44"/>
                  </a:lnTo>
                  <a:lnTo>
                    <a:pt x="17" y="43"/>
                  </a:lnTo>
                  <a:lnTo>
                    <a:pt x="17" y="43"/>
                  </a:lnTo>
                  <a:lnTo>
                    <a:pt x="18" y="43"/>
                  </a:lnTo>
                  <a:lnTo>
                    <a:pt x="19" y="43"/>
                  </a:lnTo>
                  <a:lnTo>
                    <a:pt x="20" y="44"/>
                  </a:lnTo>
                  <a:lnTo>
                    <a:pt x="20" y="43"/>
                  </a:lnTo>
                  <a:lnTo>
                    <a:pt x="20" y="43"/>
                  </a:lnTo>
                  <a:lnTo>
                    <a:pt x="20" y="43"/>
                  </a:lnTo>
                  <a:lnTo>
                    <a:pt x="20" y="42"/>
                  </a:lnTo>
                  <a:lnTo>
                    <a:pt x="19" y="42"/>
                  </a:lnTo>
                  <a:lnTo>
                    <a:pt x="19" y="42"/>
                  </a:lnTo>
                  <a:lnTo>
                    <a:pt x="19" y="42"/>
                  </a:lnTo>
                  <a:lnTo>
                    <a:pt x="19" y="42"/>
                  </a:lnTo>
                  <a:lnTo>
                    <a:pt x="19" y="41"/>
                  </a:lnTo>
                  <a:lnTo>
                    <a:pt x="19" y="41"/>
                  </a:lnTo>
                  <a:lnTo>
                    <a:pt x="19" y="41"/>
                  </a:lnTo>
                  <a:lnTo>
                    <a:pt x="19" y="40"/>
                  </a:lnTo>
                  <a:lnTo>
                    <a:pt x="19" y="40"/>
                  </a:lnTo>
                  <a:lnTo>
                    <a:pt x="19" y="39"/>
                  </a:lnTo>
                  <a:lnTo>
                    <a:pt x="18" y="39"/>
                  </a:lnTo>
                  <a:lnTo>
                    <a:pt x="17" y="39"/>
                  </a:lnTo>
                  <a:lnTo>
                    <a:pt x="17" y="38"/>
                  </a:lnTo>
                  <a:lnTo>
                    <a:pt x="18" y="38"/>
                  </a:lnTo>
                  <a:lnTo>
                    <a:pt x="18" y="37"/>
                  </a:lnTo>
                  <a:lnTo>
                    <a:pt x="18" y="37"/>
                  </a:lnTo>
                  <a:lnTo>
                    <a:pt x="18" y="37"/>
                  </a:lnTo>
                  <a:lnTo>
                    <a:pt x="18" y="37"/>
                  </a:lnTo>
                  <a:lnTo>
                    <a:pt x="18" y="37"/>
                  </a:lnTo>
                  <a:lnTo>
                    <a:pt x="18" y="37"/>
                  </a:lnTo>
                  <a:lnTo>
                    <a:pt x="19" y="36"/>
                  </a:lnTo>
                  <a:lnTo>
                    <a:pt x="19" y="36"/>
                  </a:lnTo>
                  <a:lnTo>
                    <a:pt x="18" y="35"/>
                  </a:lnTo>
                  <a:lnTo>
                    <a:pt x="17" y="35"/>
                  </a:lnTo>
                  <a:lnTo>
                    <a:pt x="17" y="35"/>
                  </a:lnTo>
                  <a:lnTo>
                    <a:pt x="18" y="34"/>
                  </a:lnTo>
                  <a:lnTo>
                    <a:pt x="18" y="34"/>
                  </a:lnTo>
                  <a:lnTo>
                    <a:pt x="18" y="34"/>
                  </a:lnTo>
                  <a:lnTo>
                    <a:pt x="18" y="33"/>
                  </a:lnTo>
                  <a:lnTo>
                    <a:pt x="18" y="32"/>
                  </a:lnTo>
                  <a:lnTo>
                    <a:pt x="18" y="32"/>
                  </a:lnTo>
                  <a:lnTo>
                    <a:pt x="18" y="32"/>
                  </a:lnTo>
                  <a:lnTo>
                    <a:pt x="19" y="32"/>
                  </a:lnTo>
                  <a:lnTo>
                    <a:pt x="21" y="32"/>
                  </a:lnTo>
                  <a:lnTo>
                    <a:pt x="22" y="32"/>
                  </a:lnTo>
                  <a:lnTo>
                    <a:pt x="21" y="32"/>
                  </a:lnTo>
                  <a:lnTo>
                    <a:pt x="22" y="33"/>
                  </a:lnTo>
                  <a:lnTo>
                    <a:pt x="23" y="33"/>
                  </a:lnTo>
                  <a:lnTo>
                    <a:pt x="23" y="32"/>
                  </a:lnTo>
                  <a:lnTo>
                    <a:pt x="23" y="32"/>
                  </a:lnTo>
                  <a:lnTo>
                    <a:pt x="23" y="32"/>
                  </a:lnTo>
                  <a:lnTo>
                    <a:pt x="22" y="31"/>
                  </a:lnTo>
                  <a:lnTo>
                    <a:pt x="22" y="31"/>
                  </a:lnTo>
                  <a:lnTo>
                    <a:pt x="22" y="31"/>
                  </a:lnTo>
                  <a:lnTo>
                    <a:pt x="21" y="31"/>
                  </a:lnTo>
                  <a:lnTo>
                    <a:pt x="21" y="30"/>
                  </a:lnTo>
                  <a:lnTo>
                    <a:pt x="21" y="29"/>
                  </a:lnTo>
                  <a:lnTo>
                    <a:pt x="20" y="29"/>
                  </a:lnTo>
                  <a:lnTo>
                    <a:pt x="21" y="29"/>
                  </a:lnTo>
                  <a:lnTo>
                    <a:pt x="21" y="28"/>
                  </a:lnTo>
                  <a:lnTo>
                    <a:pt x="23" y="28"/>
                  </a:lnTo>
                  <a:lnTo>
                    <a:pt x="23" y="28"/>
                  </a:lnTo>
                  <a:lnTo>
                    <a:pt x="27" y="29"/>
                  </a:lnTo>
                  <a:lnTo>
                    <a:pt x="28" y="28"/>
                  </a:lnTo>
                  <a:lnTo>
                    <a:pt x="30" y="28"/>
                  </a:lnTo>
                  <a:lnTo>
                    <a:pt x="29" y="28"/>
                  </a:lnTo>
                  <a:lnTo>
                    <a:pt x="30" y="27"/>
                  </a:lnTo>
                  <a:lnTo>
                    <a:pt x="29" y="27"/>
                  </a:lnTo>
                  <a:lnTo>
                    <a:pt x="29" y="27"/>
                  </a:lnTo>
                  <a:lnTo>
                    <a:pt x="29" y="25"/>
                  </a:lnTo>
                  <a:lnTo>
                    <a:pt x="29" y="25"/>
                  </a:lnTo>
                  <a:lnTo>
                    <a:pt x="29" y="25"/>
                  </a:lnTo>
                  <a:lnTo>
                    <a:pt x="25" y="24"/>
                  </a:lnTo>
                  <a:lnTo>
                    <a:pt x="25" y="24"/>
                  </a:lnTo>
                  <a:lnTo>
                    <a:pt x="25" y="24"/>
                  </a:lnTo>
                  <a:lnTo>
                    <a:pt x="24" y="24"/>
                  </a:lnTo>
                  <a:lnTo>
                    <a:pt x="25" y="23"/>
                  </a:lnTo>
                  <a:lnTo>
                    <a:pt x="25" y="23"/>
                  </a:lnTo>
                  <a:lnTo>
                    <a:pt x="24" y="22"/>
                  </a:lnTo>
                  <a:lnTo>
                    <a:pt x="23" y="22"/>
                  </a:lnTo>
                  <a:lnTo>
                    <a:pt x="23" y="21"/>
                  </a:lnTo>
                  <a:lnTo>
                    <a:pt x="24" y="21"/>
                  </a:lnTo>
                  <a:lnTo>
                    <a:pt x="24" y="21"/>
                  </a:lnTo>
                  <a:lnTo>
                    <a:pt x="24" y="20"/>
                  </a:lnTo>
                  <a:lnTo>
                    <a:pt x="23" y="20"/>
                  </a:lnTo>
                  <a:lnTo>
                    <a:pt x="23" y="20"/>
                  </a:lnTo>
                  <a:lnTo>
                    <a:pt x="24" y="20"/>
                  </a:lnTo>
                  <a:lnTo>
                    <a:pt x="25" y="19"/>
                  </a:lnTo>
                  <a:lnTo>
                    <a:pt x="27" y="19"/>
                  </a:lnTo>
                  <a:lnTo>
                    <a:pt x="27" y="18"/>
                  </a:lnTo>
                  <a:lnTo>
                    <a:pt x="27" y="18"/>
                  </a:lnTo>
                  <a:lnTo>
                    <a:pt x="28" y="18"/>
                  </a:lnTo>
                  <a:lnTo>
                    <a:pt x="28" y="18"/>
                  </a:lnTo>
                  <a:lnTo>
                    <a:pt x="28" y="18"/>
                  </a:lnTo>
                  <a:lnTo>
                    <a:pt x="27" y="17"/>
                  </a:lnTo>
                  <a:lnTo>
                    <a:pt x="26" y="17"/>
                  </a:lnTo>
                  <a:lnTo>
                    <a:pt x="25" y="16"/>
                  </a:lnTo>
                  <a:lnTo>
                    <a:pt x="25" y="16"/>
                  </a:lnTo>
                  <a:lnTo>
                    <a:pt x="24" y="15"/>
                  </a:lnTo>
                  <a:lnTo>
                    <a:pt x="24" y="15"/>
                  </a:lnTo>
                  <a:lnTo>
                    <a:pt x="27" y="15"/>
                  </a:lnTo>
                  <a:lnTo>
                    <a:pt x="27" y="15"/>
                  </a:lnTo>
                  <a:lnTo>
                    <a:pt x="27" y="14"/>
                  </a:lnTo>
                  <a:lnTo>
                    <a:pt x="27" y="14"/>
                  </a:lnTo>
                  <a:lnTo>
                    <a:pt x="27" y="14"/>
                  </a:lnTo>
                  <a:lnTo>
                    <a:pt x="29" y="13"/>
                  </a:lnTo>
                  <a:lnTo>
                    <a:pt x="30" y="13"/>
                  </a:lnTo>
                  <a:lnTo>
                    <a:pt x="30" y="13"/>
                  </a:lnTo>
                  <a:lnTo>
                    <a:pt x="31" y="11"/>
                  </a:lnTo>
                  <a:lnTo>
                    <a:pt x="32" y="9"/>
                  </a:lnTo>
                  <a:lnTo>
                    <a:pt x="32" y="9"/>
                  </a:lnTo>
                  <a:lnTo>
                    <a:pt x="31" y="9"/>
                  </a:lnTo>
                  <a:lnTo>
                    <a:pt x="30" y="7"/>
                  </a:lnTo>
                  <a:lnTo>
                    <a:pt x="30" y="7"/>
                  </a:lnTo>
                  <a:lnTo>
                    <a:pt x="31" y="7"/>
                  </a:lnTo>
                  <a:lnTo>
                    <a:pt x="32" y="7"/>
                  </a:lnTo>
                  <a:lnTo>
                    <a:pt x="33" y="6"/>
                  </a:lnTo>
                  <a:lnTo>
                    <a:pt x="32" y="5"/>
                  </a:lnTo>
                  <a:lnTo>
                    <a:pt x="33" y="5"/>
                  </a:lnTo>
                  <a:lnTo>
                    <a:pt x="34" y="4"/>
                  </a:lnTo>
                  <a:lnTo>
                    <a:pt x="33" y="3"/>
                  </a:lnTo>
                  <a:lnTo>
                    <a:pt x="33" y="2"/>
                  </a:lnTo>
                  <a:lnTo>
                    <a:pt x="33" y="2"/>
                  </a:lnTo>
                  <a:lnTo>
                    <a:pt x="35" y="2"/>
                  </a:lnTo>
                  <a:lnTo>
                    <a:pt x="36" y="2"/>
                  </a:lnTo>
                  <a:lnTo>
                    <a:pt x="37" y="2"/>
                  </a:lnTo>
                  <a:lnTo>
                    <a:pt x="38" y="2"/>
                  </a:lnTo>
                  <a:lnTo>
                    <a:pt x="40" y="2"/>
                  </a:lnTo>
                  <a:lnTo>
                    <a:pt x="39" y="1"/>
                  </a:lnTo>
                  <a:lnTo>
                    <a:pt x="40" y="1"/>
                  </a:lnTo>
                  <a:lnTo>
                    <a:pt x="40" y="2"/>
                  </a:lnTo>
                  <a:lnTo>
                    <a:pt x="42" y="1"/>
                  </a:lnTo>
                  <a:lnTo>
                    <a:pt x="42" y="1"/>
                  </a:lnTo>
                  <a:lnTo>
                    <a:pt x="43" y="2"/>
                  </a:lnTo>
                  <a:lnTo>
                    <a:pt x="44" y="2"/>
                  </a:lnTo>
                  <a:lnTo>
                    <a:pt x="45" y="2"/>
                  </a:lnTo>
                  <a:lnTo>
                    <a:pt x="44" y="2"/>
                  </a:lnTo>
                  <a:lnTo>
                    <a:pt x="45" y="1"/>
                  </a:lnTo>
                  <a:lnTo>
                    <a:pt x="46" y="0"/>
                  </a:lnTo>
                  <a:lnTo>
                    <a:pt x="46" y="0"/>
                  </a:lnTo>
                  <a:lnTo>
                    <a:pt x="47" y="0"/>
                  </a:lnTo>
                  <a:lnTo>
                    <a:pt x="47" y="0"/>
                  </a:lnTo>
                  <a:lnTo>
                    <a:pt x="48" y="1"/>
                  </a:lnTo>
                  <a:lnTo>
                    <a:pt x="49" y="1"/>
                  </a:lnTo>
                  <a:lnTo>
                    <a:pt x="50" y="2"/>
                  </a:lnTo>
                  <a:lnTo>
                    <a:pt x="50" y="2"/>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54" name="Freeform 1630">
              <a:extLst/>
            </p:cNvPr>
            <p:cNvSpPr>
              <a:spLocks/>
            </p:cNvSpPr>
            <p:nvPr/>
          </p:nvSpPr>
          <p:spPr bwMode="auto">
            <a:xfrm>
              <a:off x="2097819" y="3442139"/>
              <a:ext cx="1335045" cy="1169275"/>
            </a:xfrm>
            <a:custGeom>
              <a:avLst/>
              <a:gdLst/>
              <a:ahLst/>
              <a:cxnLst>
                <a:cxn ang="0">
                  <a:pos x="48" y="3"/>
                </a:cxn>
                <a:cxn ang="0">
                  <a:pos x="50" y="5"/>
                </a:cxn>
                <a:cxn ang="0">
                  <a:pos x="60" y="3"/>
                </a:cxn>
                <a:cxn ang="0">
                  <a:pos x="65" y="1"/>
                </a:cxn>
                <a:cxn ang="0">
                  <a:pos x="72" y="3"/>
                </a:cxn>
                <a:cxn ang="0">
                  <a:pos x="78" y="4"/>
                </a:cxn>
                <a:cxn ang="0">
                  <a:pos x="83" y="5"/>
                </a:cxn>
                <a:cxn ang="0">
                  <a:pos x="85" y="5"/>
                </a:cxn>
                <a:cxn ang="0">
                  <a:pos x="91" y="7"/>
                </a:cxn>
                <a:cxn ang="0">
                  <a:pos x="88" y="12"/>
                </a:cxn>
                <a:cxn ang="0">
                  <a:pos x="85" y="19"/>
                </a:cxn>
                <a:cxn ang="0">
                  <a:pos x="85" y="22"/>
                </a:cxn>
                <a:cxn ang="0">
                  <a:pos x="81" y="25"/>
                </a:cxn>
                <a:cxn ang="0">
                  <a:pos x="83" y="28"/>
                </a:cxn>
                <a:cxn ang="0">
                  <a:pos x="87" y="32"/>
                </a:cxn>
                <a:cxn ang="0">
                  <a:pos x="79" y="34"/>
                </a:cxn>
                <a:cxn ang="0">
                  <a:pos x="81" y="37"/>
                </a:cxn>
                <a:cxn ang="0">
                  <a:pos x="76" y="37"/>
                </a:cxn>
                <a:cxn ang="0">
                  <a:pos x="77" y="41"/>
                </a:cxn>
                <a:cxn ang="0">
                  <a:pos x="75" y="43"/>
                </a:cxn>
                <a:cxn ang="0">
                  <a:pos x="77" y="47"/>
                </a:cxn>
                <a:cxn ang="0">
                  <a:pos x="77" y="48"/>
                </a:cxn>
                <a:cxn ang="0">
                  <a:pos x="70" y="50"/>
                </a:cxn>
                <a:cxn ang="0">
                  <a:pos x="66" y="52"/>
                </a:cxn>
                <a:cxn ang="0">
                  <a:pos x="62" y="52"/>
                </a:cxn>
                <a:cxn ang="0">
                  <a:pos x="59" y="55"/>
                </a:cxn>
                <a:cxn ang="0">
                  <a:pos x="57" y="60"/>
                </a:cxn>
                <a:cxn ang="0">
                  <a:pos x="58" y="61"/>
                </a:cxn>
                <a:cxn ang="0">
                  <a:pos x="51" y="62"/>
                </a:cxn>
                <a:cxn ang="0">
                  <a:pos x="46" y="61"/>
                </a:cxn>
                <a:cxn ang="0">
                  <a:pos x="42" y="57"/>
                </a:cxn>
                <a:cxn ang="0">
                  <a:pos x="37" y="54"/>
                </a:cxn>
                <a:cxn ang="0">
                  <a:pos x="42" y="51"/>
                </a:cxn>
                <a:cxn ang="0">
                  <a:pos x="42" y="48"/>
                </a:cxn>
                <a:cxn ang="0">
                  <a:pos x="40" y="46"/>
                </a:cxn>
                <a:cxn ang="0">
                  <a:pos x="34" y="48"/>
                </a:cxn>
                <a:cxn ang="0">
                  <a:pos x="28" y="48"/>
                </a:cxn>
                <a:cxn ang="0">
                  <a:pos x="24" y="47"/>
                </a:cxn>
                <a:cxn ang="0">
                  <a:pos x="23" y="46"/>
                </a:cxn>
                <a:cxn ang="0">
                  <a:pos x="21" y="45"/>
                </a:cxn>
                <a:cxn ang="0">
                  <a:pos x="16" y="42"/>
                </a:cxn>
                <a:cxn ang="0">
                  <a:pos x="8" y="41"/>
                </a:cxn>
                <a:cxn ang="0">
                  <a:pos x="0" y="38"/>
                </a:cxn>
                <a:cxn ang="0">
                  <a:pos x="4" y="37"/>
                </a:cxn>
                <a:cxn ang="0">
                  <a:pos x="8" y="37"/>
                </a:cxn>
                <a:cxn ang="0">
                  <a:pos x="9" y="33"/>
                </a:cxn>
                <a:cxn ang="0">
                  <a:pos x="18" y="30"/>
                </a:cxn>
                <a:cxn ang="0">
                  <a:pos x="16" y="25"/>
                </a:cxn>
                <a:cxn ang="0">
                  <a:pos x="20" y="24"/>
                </a:cxn>
                <a:cxn ang="0">
                  <a:pos x="23" y="21"/>
                </a:cxn>
                <a:cxn ang="0">
                  <a:pos x="22" y="18"/>
                </a:cxn>
                <a:cxn ang="0">
                  <a:pos x="24" y="14"/>
                </a:cxn>
                <a:cxn ang="0">
                  <a:pos x="27" y="13"/>
                </a:cxn>
                <a:cxn ang="0">
                  <a:pos x="30" y="11"/>
                </a:cxn>
                <a:cxn ang="0">
                  <a:pos x="32" y="10"/>
                </a:cxn>
                <a:cxn ang="0">
                  <a:pos x="32" y="7"/>
                </a:cxn>
                <a:cxn ang="0">
                  <a:pos x="33" y="2"/>
                </a:cxn>
                <a:cxn ang="0">
                  <a:pos x="37" y="1"/>
                </a:cxn>
                <a:cxn ang="0">
                  <a:pos x="44" y="1"/>
                </a:cxn>
              </a:cxnLst>
              <a:rect l="0" t="0" r="r" b="b"/>
              <a:pathLst>
                <a:path w="92" h="63">
                  <a:moveTo>
                    <a:pt x="46" y="0"/>
                  </a:moveTo>
                  <a:lnTo>
                    <a:pt x="46" y="0"/>
                  </a:lnTo>
                  <a:lnTo>
                    <a:pt x="47" y="0"/>
                  </a:lnTo>
                  <a:lnTo>
                    <a:pt x="47" y="0"/>
                  </a:lnTo>
                  <a:lnTo>
                    <a:pt x="48" y="0"/>
                  </a:lnTo>
                  <a:lnTo>
                    <a:pt x="49" y="1"/>
                  </a:lnTo>
                  <a:lnTo>
                    <a:pt x="49" y="1"/>
                  </a:lnTo>
                  <a:lnTo>
                    <a:pt x="48" y="2"/>
                  </a:lnTo>
                  <a:lnTo>
                    <a:pt x="48" y="3"/>
                  </a:lnTo>
                  <a:lnTo>
                    <a:pt x="47" y="3"/>
                  </a:lnTo>
                  <a:lnTo>
                    <a:pt x="47" y="3"/>
                  </a:lnTo>
                  <a:lnTo>
                    <a:pt x="47" y="3"/>
                  </a:lnTo>
                  <a:lnTo>
                    <a:pt x="47" y="4"/>
                  </a:lnTo>
                  <a:lnTo>
                    <a:pt x="47" y="4"/>
                  </a:lnTo>
                  <a:lnTo>
                    <a:pt x="49" y="4"/>
                  </a:lnTo>
                  <a:lnTo>
                    <a:pt x="49" y="4"/>
                  </a:lnTo>
                  <a:lnTo>
                    <a:pt x="50" y="4"/>
                  </a:lnTo>
                  <a:lnTo>
                    <a:pt x="50" y="5"/>
                  </a:lnTo>
                  <a:lnTo>
                    <a:pt x="52" y="5"/>
                  </a:lnTo>
                  <a:lnTo>
                    <a:pt x="52" y="4"/>
                  </a:lnTo>
                  <a:lnTo>
                    <a:pt x="53" y="4"/>
                  </a:lnTo>
                  <a:lnTo>
                    <a:pt x="53" y="4"/>
                  </a:lnTo>
                  <a:lnTo>
                    <a:pt x="57" y="4"/>
                  </a:lnTo>
                  <a:lnTo>
                    <a:pt x="57" y="4"/>
                  </a:lnTo>
                  <a:lnTo>
                    <a:pt x="58" y="3"/>
                  </a:lnTo>
                  <a:lnTo>
                    <a:pt x="59" y="3"/>
                  </a:lnTo>
                  <a:lnTo>
                    <a:pt x="60" y="3"/>
                  </a:lnTo>
                  <a:lnTo>
                    <a:pt x="60" y="3"/>
                  </a:lnTo>
                  <a:lnTo>
                    <a:pt x="61" y="2"/>
                  </a:lnTo>
                  <a:lnTo>
                    <a:pt x="60" y="2"/>
                  </a:lnTo>
                  <a:lnTo>
                    <a:pt x="60" y="2"/>
                  </a:lnTo>
                  <a:lnTo>
                    <a:pt x="61" y="2"/>
                  </a:lnTo>
                  <a:lnTo>
                    <a:pt x="62" y="2"/>
                  </a:lnTo>
                  <a:lnTo>
                    <a:pt x="63" y="1"/>
                  </a:lnTo>
                  <a:lnTo>
                    <a:pt x="65" y="1"/>
                  </a:lnTo>
                  <a:lnTo>
                    <a:pt x="65" y="1"/>
                  </a:lnTo>
                  <a:lnTo>
                    <a:pt x="65" y="1"/>
                  </a:lnTo>
                  <a:lnTo>
                    <a:pt x="65" y="2"/>
                  </a:lnTo>
                  <a:lnTo>
                    <a:pt x="66" y="2"/>
                  </a:lnTo>
                  <a:lnTo>
                    <a:pt x="67" y="2"/>
                  </a:lnTo>
                  <a:lnTo>
                    <a:pt x="69" y="2"/>
                  </a:lnTo>
                  <a:lnTo>
                    <a:pt x="70" y="2"/>
                  </a:lnTo>
                  <a:lnTo>
                    <a:pt x="70" y="2"/>
                  </a:lnTo>
                  <a:lnTo>
                    <a:pt x="71" y="3"/>
                  </a:lnTo>
                  <a:lnTo>
                    <a:pt x="72" y="3"/>
                  </a:lnTo>
                  <a:lnTo>
                    <a:pt x="73" y="3"/>
                  </a:lnTo>
                  <a:lnTo>
                    <a:pt x="74" y="3"/>
                  </a:lnTo>
                  <a:lnTo>
                    <a:pt x="74" y="3"/>
                  </a:lnTo>
                  <a:lnTo>
                    <a:pt x="75" y="3"/>
                  </a:lnTo>
                  <a:lnTo>
                    <a:pt x="76" y="4"/>
                  </a:lnTo>
                  <a:lnTo>
                    <a:pt x="76" y="3"/>
                  </a:lnTo>
                  <a:lnTo>
                    <a:pt x="77" y="4"/>
                  </a:lnTo>
                  <a:lnTo>
                    <a:pt x="78" y="4"/>
                  </a:lnTo>
                  <a:lnTo>
                    <a:pt x="78" y="4"/>
                  </a:lnTo>
                  <a:lnTo>
                    <a:pt x="79" y="4"/>
                  </a:lnTo>
                  <a:lnTo>
                    <a:pt x="80" y="4"/>
                  </a:lnTo>
                  <a:lnTo>
                    <a:pt x="80" y="4"/>
                  </a:lnTo>
                  <a:lnTo>
                    <a:pt x="81" y="5"/>
                  </a:lnTo>
                  <a:lnTo>
                    <a:pt x="81" y="5"/>
                  </a:lnTo>
                  <a:lnTo>
                    <a:pt x="81" y="5"/>
                  </a:lnTo>
                  <a:lnTo>
                    <a:pt x="81" y="5"/>
                  </a:lnTo>
                  <a:lnTo>
                    <a:pt x="82" y="5"/>
                  </a:lnTo>
                  <a:lnTo>
                    <a:pt x="83" y="5"/>
                  </a:lnTo>
                  <a:lnTo>
                    <a:pt x="83" y="3"/>
                  </a:lnTo>
                  <a:lnTo>
                    <a:pt x="83" y="3"/>
                  </a:lnTo>
                  <a:lnTo>
                    <a:pt x="84" y="3"/>
                  </a:lnTo>
                  <a:lnTo>
                    <a:pt x="84" y="3"/>
                  </a:lnTo>
                  <a:lnTo>
                    <a:pt x="85" y="3"/>
                  </a:lnTo>
                  <a:lnTo>
                    <a:pt x="85" y="3"/>
                  </a:lnTo>
                  <a:lnTo>
                    <a:pt x="86" y="4"/>
                  </a:lnTo>
                  <a:lnTo>
                    <a:pt x="85" y="4"/>
                  </a:lnTo>
                  <a:lnTo>
                    <a:pt x="85" y="5"/>
                  </a:lnTo>
                  <a:lnTo>
                    <a:pt x="86" y="5"/>
                  </a:lnTo>
                  <a:lnTo>
                    <a:pt x="86" y="5"/>
                  </a:lnTo>
                  <a:lnTo>
                    <a:pt x="86" y="6"/>
                  </a:lnTo>
                  <a:lnTo>
                    <a:pt x="86" y="6"/>
                  </a:lnTo>
                  <a:lnTo>
                    <a:pt x="88" y="6"/>
                  </a:lnTo>
                  <a:lnTo>
                    <a:pt x="89" y="7"/>
                  </a:lnTo>
                  <a:lnTo>
                    <a:pt x="90" y="7"/>
                  </a:lnTo>
                  <a:lnTo>
                    <a:pt x="91" y="7"/>
                  </a:lnTo>
                  <a:lnTo>
                    <a:pt x="91" y="7"/>
                  </a:lnTo>
                  <a:lnTo>
                    <a:pt x="91" y="8"/>
                  </a:lnTo>
                  <a:lnTo>
                    <a:pt x="92" y="9"/>
                  </a:lnTo>
                  <a:lnTo>
                    <a:pt x="91" y="10"/>
                  </a:lnTo>
                  <a:lnTo>
                    <a:pt x="90" y="10"/>
                  </a:lnTo>
                  <a:lnTo>
                    <a:pt x="91" y="11"/>
                  </a:lnTo>
                  <a:lnTo>
                    <a:pt x="90" y="12"/>
                  </a:lnTo>
                  <a:lnTo>
                    <a:pt x="89" y="12"/>
                  </a:lnTo>
                  <a:lnTo>
                    <a:pt x="88" y="12"/>
                  </a:lnTo>
                  <a:lnTo>
                    <a:pt x="88" y="12"/>
                  </a:lnTo>
                  <a:lnTo>
                    <a:pt x="89" y="14"/>
                  </a:lnTo>
                  <a:lnTo>
                    <a:pt x="90" y="14"/>
                  </a:lnTo>
                  <a:lnTo>
                    <a:pt x="90" y="14"/>
                  </a:lnTo>
                  <a:lnTo>
                    <a:pt x="89" y="16"/>
                  </a:lnTo>
                  <a:lnTo>
                    <a:pt x="88" y="18"/>
                  </a:lnTo>
                  <a:lnTo>
                    <a:pt x="88" y="18"/>
                  </a:lnTo>
                  <a:lnTo>
                    <a:pt x="87" y="18"/>
                  </a:lnTo>
                  <a:lnTo>
                    <a:pt x="85" y="19"/>
                  </a:lnTo>
                  <a:lnTo>
                    <a:pt x="85" y="19"/>
                  </a:lnTo>
                  <a:lnTo>
                    <a:pt x="85" y="19"/>
                  </a:lnTo>
                  <a:lnTo>
                    <a:pt x="85" y="20"/>
                  </a:lnTo>
                  <a:lnTo>
                    <a:pt x="85" y="20"/>
                  </a:lnTo>
                  <a:lnTo>
                    <a:pt x="82" y="20"/>
                  </a:lnTo>
                  <a:lnTo>
                    <a:pt x="82" y="20"/>
                  </a:lnTo>
                  <a:lnTo>
                    <a:pt x="83" y="21"/>
                  </a:lnTo>
                  <a:lnTo>
                    <a:pt x="83" y="21"/>
                  </a:lnTo>
                  <a:lnTo>
                    <a:pt x="84" y="22"/>
                  </a:lnTo>
                  <a:lnTo>
                    <a:pt x="85" y="22"/>
                  </a:lnTo>
                  <a:lnTo>
                    <a:pt x="86" y="23"/>
                  </a:lnTo>
                  <a:lnTo>
                    <a:pt x="86" y="23"/>
                  </a:lnTo>
                  <a:lnTo>
                    <a:pt x="86" y="23"/>
                  </a:lnTo>
                  <a:lnTo>
                    <a:pt x="85" y="23"/>
                  </a:lnTo>
                  <a:lnTo>
                    <a:pt x="85" y="23"/>
                  </a:lnTo>
                  <a:lnTo>
                    <a:pt x="85" y="24"/>
                  </a:lnTo>
                  <a:lnTo>
                    <a:pt x="83" y="24"/>
                  </a:lnTo>
                  <a:lnTo>
                    <a:pt x="82" y="25"/>
                  </a:lnTo>
                  <a:lnTo>
                    <a:pt x="81" y="25"/>
                  </a:lnTo>
                  <a:lnTo>
                    <a:pt x="81" y="25"/>
                  </a:lnTo>
                  <a:lnTo>
                    <a:pt x="82" y="25"/>
                  </a:lnTo>
                  <a:lnTo>
                    <a:pt x="82" y="26"/>
                  </a:lnTo>
                  <a:lnTo>
                    <a:pt x="82" y="26"/>
                  </a:lnTo>
                  <a:lnTo>
                    <a:pt x="81" y="26"/>
                  </a:lnTo>
                  <a:lnTo>
                    <a:pt x="81" y="27"/>
                  </a:lnTo>
                  <a:lnTo>
                    <a:pt x="82" y="27"/>
                  </a:lnTo>
                  <a:lnTo>
                    <a:pt x="83" y="28"/>
                  </a:lnTo>
                  <a:lnTo>
                    <a:pt x="83" y="28"/>
                  </a:lnTo>
                  <a:lnTo>
                    <a:pt x="82" y="29"/>
                  </a:lnTo>
                  <a:lnTo>
                    <a:pt x="83" y="29"/>
                  </a:lnTo>
                  <a:lnTo>
                    <a:pt x="83" y="29"/>
                  </a:lnTo>
                  <a:lnTo>
                    <a:pt x="83" y="29"/>
                  </a:lnTo>
                  <a:lnTo>
                    <a:pt x="87" y="30"/>
                  </a:lnTo>
                  <a:lnTo>
                    <a:pt x="87" y="30"/>
                  </a:lnTo>
                  <a:lnTo>
                    <a:pt x="87" y="30"/>
                  </a:lnTo>
                  <a:lnTo>
                    <a:pt x="87" y="32"/>
                  </a:lnTo>
                  <a:lnTo>
                    <a:pt x="87" y="32"/>
                  </a:lnTo>
                  <a:lnTo>
                    <a:pt x="88" y="32"/>
                  </a:lnTo>
                  <a:lnTo>
                    <a:pt x="87" y="33"/>
                  </a:lnTo>
                  <a:lnTo>
                    <a:pt x="88" y="33"/>
                  </a:lnTo>
                  <a:lnTo>
                    <a:pt x="86" y="33"/>
                  </a:lnTo>
                  <a:lnTo>
                    <a:pt x="85" y="34"/>
                  </a:lnTo>
                  <a:lnTo>
                    <a:pt x="81" y="33"/>
                  </a:lnTo>
                  <a:lnTo>
                    <a:pt x="81" y="33"/>
                  </a:lnTo>
                  <a:lnTo>
                    <a:pt x="79" y="33"/>
                  </a:lnTo>
                  <a:lnTo>
                    <a:pt x="79" y="34"/>
                  </a:lnTo>
                  <a:lnTo>
                    <a:pt x="78" y="34"/>
                  </a:lnTo>
                  <a:lnTo>
                    <a:pt x="79" y="34"/>
                  </a:lnTo>
                  <a:lnTo>
                    <a:pt x="79" y="35"/>
                  </a:lnTo>
                  <a:lnTo>
                    <a:pt x="79" y="36"/>
                  </a:lnTo>
                  <a:lnTo>
                    <a:pt x="80" y="36"/>
                  </a:lnTo>
                  <a:lnTo>
                    <a:pt x="80" y="36"/>
                  </a:lnTo>
                  <a:lnTo>
                    <a:pt x="80" y="36"/>
                  </a:lnTo>
                  <a:lnTo>
                    <a:pt x="81" y="37"/>
                  </a:lnTo>
                  <a:lnTo>
                    <a:pt x="81" y="37"/>
                  </a:lnTo>
                  <a:lnTo>
                    <a:pt x="81" y="37"/>
                  </a:lnTo>
                  <a:lnTo>
                    <a:pt x="81" y="38"/>
                  </a:lnTo>
                  <a:lnTo>
                    <a:pt x="80" y="38"/>
                  </a:lnTo>
                  <a:lnTo>
                    <a:pt x="79" y="37"/>
                  </a:lnTo>
                  <a:lnTo>
                    <a:pt x="80" y="37"/>
                  </a:lnTo>
                  <a:lnTo>
                    <a:pt x="79" y="37"/>
                  </a:lnTo>
                  <a:lnTo>
                    <a:pt x="77" y="37"/>
                  </a:lnTo>
                  <a:lnTo>
                    <a:pt x="76" y="37"/>
                  </a:lnTo>
                  <a:lnTo>
                    <a:pt x="76" y="37"/>
                  </a:lnTo>
                  <a:lnTo>
                    <a:pt x="76" y="37"/>
                  </a:lnTo>
                  <a:lnTo>
                    <a:pt x="76" y="38"/>
                  </a:lnTo>
                  <a:lnTo>
                    <a:pt x="76" y="39"/>
                  </a:lnTo>
                  <a:lnTo>
                    <a:pt x="76" y="39"/>
                  </a:lnTo>
                  <a:lnTo>
                    <a:pt x="76" y="39"/>
                  </a:lnTo>
                  <a:lnTo>
                    <a:pt x="75" y="40"/>
                  </a:lnTo>
                  <a:lnTo>
                    <a:pt x="75" y="40"/>
                  </a:lnTo>
                  <a:lnTo>
                    <a:pt x="76" y="40"/>
                  </a:lnTo>
                  <a:lnTo>
                    <a:pt x="77" y="41"/>
                  </a:lnTo>
                  <a:lnTo>
                    <a:pt x="77" y="41"/>
                  </a:lnTo>
                  <a:lnTo>
                    <a:pt x="76" y="42"/>
                  </a:lnTo>
                  <a:lnTo>
                    <a:pt x="76" y="42"/>
                  </a:lnTo>
                  <a:lnTo>
                    <a:pt x="76" y="42"/>
                  </a:lnTo>
                  <a:lnTo>
                    <a:pt x="76" y="42"/>
                  </a:lnTo>
                  <a:lnTo>
                    <a:pt x="76" y="42"/>
                  </a:lnTo>
                  <a:lnTo>
                    <a:pt x="76" y="42"/>
                  </a:lnTo>
                  <a:lnTo>
                    <a:pt x="76" y="43"/>
                  </a:lnTo>
                  <a:lnTo>
                    <a:pt x="75" y="43"/>
                  </a:lnTo>
                  <a:lnTo>
                    <a:pt x="75" y="44"/>
                  </a:lnTo>
                  <a:lnTo>
                    <a:pt x="76" y="44"/>
                  </a:lnTo>
                  <a:lnTo>
                    <a:pt x="77" y="44"/>
                  </a:lnTo>
                  <a:lnTo>
                    <a:pt x="77" y="45"/>
                  </a:lnTo>
                  <a:lnTo>
                    <a:pt x="77" y="45"/>
                  </a:lnTo>
                  <a:lnTo>
                    <a:pt x="77" y="46"/>
                  </a:lnTo>
                  <a:lnTo>
                    <a:pt x="77" y="46"/>
                  </a:lnTo>
                  <a:lnTo>
                    <a:pt x="77" y="46"/>
                  </a:lnTo>
                  <a:lnTo>
                    <a:pt x="77" y="47"/>
                  </a:lnTo>
                  <a:lnTo>
                    <a:pt x="77" y="47"/>
                  </a:lnTo>
                  <a:lnTo>
                    <a:pt x="77" y="47"/>
                  </a:lnTo>
                  <a:lnTo>
                    <a:pt x="77" y="47"/>
                  </a:lnTo>
                  <a:lnTo>
                    <a:pt x="78" y="47"/>
                  </a:lnTo>
                  <a:lnTo>
                    <a:pt x="78" y="48"/>
                  </a:lnTo>
                  <a:lnTo>
                    <a:pt x="78" y="48"/>
                  </a:lnTo>
                  <a:lnTo>
                    <a:pt x="78" y="48"/>
                  </a:lnTo>
                  <a:lnTo>
                    <a:pt x="78" y="49"/>
                  </a:lnTo>
                  <a:lnTo>
                    <a:pt x="77" y="48"/>
                  </a:lnTo>
                  <a:lnTo>
                    <a:pt x="76" y="48"/>
                  </a:lnTo>
                  <a:lnTo>
                    <a:pt x="75" y="48"/>
                  </a:lnTo>
                  <a:lnTo>
                    <a:pt x="75" y="48"/>
                  </a:lnTo>
                  <a:lnTo>
                    <a:pt x="75" y="49"/>
                  </a:lnTo>
                  <a:lnTo>
                    <a:pt x="72" y="49"/>
                  </a:lnTo>
                  <a:lnTo>
                    <a:pt x="72" y="49"/>
                  </a:lnTo>
                  <a:lnTo>
                    <a:pt x="72" y="50"/>
                  </a:lnTo>
                  <a:lnTo>
                    <a:pt x="70" y="50"/>
                  </a:lnTo>
                  <a:lnTo>
                    <a:pt x="70" y="50"/>
                  </a:lnTo>
                  <a:lnTo>
                    <a:pt x="70" y="50"/>
                  </a:lnTo>
                  <a:lnTo>
                    <a:pt x="69" y="50"/>
                  </a:lnTo>
                  <a:lnTo>
                    <a:pt x="69" y="50"/>
                  </a:lnTo>
                  <a:lnTo>
                    <a:pt x="69" y="51"/>
                  </a:lnTo>
                  <a:lnTo>
                    <a:pt x="69" y="51"/>
                  </a:lnTo>
                  <a:lnTo>
                    <a:pt x="69" y="51"/>
                  </a:lnTo>
                  <a:lnTo>
                    <a:pt x="69" y="51"/>
                  </a:lnTo>
                  <a:lnTo>
                    <a:pt x="69" y="52"/>
                  </a:lnTo>
                  <a:lnTo>
                    <a:pt x="66" y="52"/>
                  </a:lnTo>
                  <a:lnTo>
                    <a:pt x="66" y="52"/>
                  </a:lnTo>
                  <a:lnTo>
                    <a:pt x="65" y="52"/>
                  </a:lnTo>
                  <a:lnTo>
                    <a:pt x="65" y="52"/>
                  </a:lnTo>
                  <a:lnTo>
                    <a:pt x="64" y="52"/>
                  </a:lnTo>
                  <a:lnTo>
                    <a:pt x="63" y="52"/>
                  </a:lnTo>
                  <a:lnTo>
                    <a:pt x="63" y="52"/>
                  </a:lnTo>
                  <a:lnTo>
                    <a:pt x="62" y="53"/>
                  </a:lnTo>
                  <a:lnTo>
                    <a:pt x="62" y="53"/>
                  </a:lnTo>
                  <a:lnTo>
                    <a:pt x="62" y="52"/>
                  </a:lnTo>
                  <a:lnTo>
                    <a:pt x="61" y="52"/>
                  </a:lnTo>
                  <a:lnTo>
                    <a:pt x="60" y="53"/>
                  </a:lnTo>
                  <a:lnTo>
                    <a:pt x="59" y="52"/>
                  </a:lnTo>
                  <a:lnTo>
                    <a:pt x="59" y="52"/>
                  </a:lnTo>
                  <a:lnTo>
                    <a:pt x="60" y="53"/>
                  </a:lnTo>
                  <a:lnTo>
                    <a:pt x="60" y="53"/>
                  </a:lnTo>
                  <a:lnTo>
                    <a:pt x="59" y="53"/>
                  </a:lnTo>
                  <a:lnTo>
                    <a:pt x="59" y="54"/>
                  </a:lnTo>
                  <a:lnTo>
                    <a:pt x="59" y="55"/>
                  </a:lnTo>
                  <a:lnTo>
                    <a:pt x="60" y="55"/>
                  </a:lnTo>
                  <a:lnTo>
                    <a:pt x="60" y="56"/>
                  </a:lnTo>
                  <a:lnTo>
                    <a:pt x="59" y="56"/>
                  </a:lnTo>
                  <a:lnTo>
                    <a:pt x="59" y="57"/>
                  </a:lnTo>
                  <a:lnTo>
                    <a:pt x="58" y="58"/>
                  </a:lnTo>
                  <a:lnTo>
                    <a:pt x="57" y="59"/>
                  </a:lnTo>
                  <a:lnTo>
                    <a:pt x="57" y="59"/>
                  </a:lnTo>
                  <a:lnTo>
                    <a:pt x="57" y="60"/>
                  </a:lnTo>
                  <a:lnTo>
                    <a:pt x="57" y="60"/>
                  </a:lnTo>
                  <a:lnTo>
                    <a:pt x="58" y="59"/>
                  </a:lnTo>
                  <a:lnTo>
                    <a:pt x="59" y="60"/>
                  </a:lnTo>
                  <a:lnTo>
                    <a:pt x="59" y="60"/>
                  </a:lnTo>
                  <a:lnTo>
                    <a:pt x="59" y="60"/>
                  </a:lnTo>
                  <a:lnTo>
                    <a:pt x="59" y="61"/>
                  </a:lnTo>
                  <a:lnTo>
                    <a:pt x="59" y="61"/>
                  </a:lnTo>
                  <a:lnTo>
                    <a:pt x="59" y="61"/>
                  </a:lnTo>
                  <a:lnTo>
                    <a:pt x="59" y="61"/>
                  </a:lnTo>
                  <a:lnTo>
                    <a:pt x="58" y="61"/>
                  </a:lnTo>
                  <a:lnTo>
                    <a:pt x="57" y="61"/>
                  </a:lnTo>
                  <a:lnTo>
                    <a:pt x="57" y="61"/>
                  </a:lnTo>
                  <a:lnTo>
                    <a:pt x="56" y="61"/>
                  </a:lnTo>
                  <a:lnTo>
                    <a:pt x="56" y="61"/>
                  </a:lnTo>
                  <a:lnTo>
                    <a:pt x="55" y="61"/>
                  </a:lnTo>
                  <a:lnTo>
                    <a:pt x="54" y="61"/>
                  </a:lnTo>
                  <a:lnTo>
                    <a:pt x="52" y="63"/>
                  </a:lnTo>
                  <a:lnTo>
                    <a:pt x="52" y="63"/>
                  </a:lnTo>
                  <a:lnTo>
                    <a:pt x="51" y="62"/>
                  </a:lnTo>
                  <a:lnTo>
                    <a:pt x="50" y="63"/>
                  </a:lnTo>
                  <a:lnTo>
                    <a:pt x="49" y="62"/>
                  </a:lnTo>
                  <a:lnTo>
                    <a:pt x="49" y="62"/>
                  </a:lnTo>
                  <a:lnTo>
                    <a:pt x="48" y="62"/>
                  </a:lnTo>
                  <a:lnTo>
                    <a:pt x="48" y="62"/>
                  </a:lnTo>
                  <a:lnTo>
                    <a:pt x="47" y="62"/>
                  </a:lnTo>
                  <a:lnTo>
                    <a:pt x="48" y="61"/>
                  </a:lnTo>
                  <a:lnTo>
                    <a:pt x="48" y="61"/>
                  </a:lnTo>
                  <a:lnTo>
                    <a:pt x="46" y="61"/>
                  </a:lnTo>
                  <a:lnTo>
                    <a:pt x="46" y="60"/>
                  </a:lnTo>
                  <a:lnTo>
                    <a:pt x="45" y="60"/>
                  </a:lnTo>
                  <a:lnTo>
                    <a:pt x="45" y="60"/>
                  </a:lnTo>
                  <a:lnTo>
                    <a:pt x="45" y="59"/>
                  </a:lnTo>
                  <a:lnTo>
                    <a:pt x="45" y="59"/>
                  </a:lnTo>
                  <a:lnTo>
                    <a:pt x="44" y="58"/>
                  </a:lnTo>
                  <a:lnTo>
                    <a:pt x="44" y="58"/>
                  </a:lnTo>
                  <a:lnTo>
                    <a:pt x="44" y="57"/>
                  </a:lnTo>
                  <a:lnTo>
                    <a:pt x="42" y="57"/>
                  </a:lnTo>
                  <a:lnTo>
                    <a:pt x="43" y="56"/>
                  </a:lnTo>
                  <a:lnTo>
                    <a:pt x="41" y="56"/>
                  </a:lnTo>
                  <a:lnTo>
                    <a:pt x="41" y="55"/>
                  </a:lnTo>
                  <a:lnTo>
                    <a:pt x="40" y="55"/>
                  </a:lnTo>
                  <a:lnTo>
                    <a:pt x="40" y="56"/>
                  </a:lnTo>
                  <a:lnTo>
                    <a:pt x="38" y="56"/>
                  </a:lnTo>
                  <a:lnTo>
                    <a:pt x="38" y="55"/>
                  </a:lnTo>
                  <a:lnTo>
                    <a:pt x="37" y="54"/>
                  </a:lnTo>
                  <a:lnTo>
                    <a:pt x="37" y="54"/>
                  </a:lnTo>
                  <a:lnTo>
                    <a:pt x="36" y="54"/>
                  </a:lnTo>
                  <a:lnTo>
                    <a:pt x="36" y="54"/>
                  </a:lnTo>
                  <a:lnTo>
                    <a:pt x="35" y="53"/>
                  </a:lnTo>
                  <a:lnTo>
                    <a:pt x="36" y="53"/>
                  </a:lnTo>
                  <a:lnTo>
                    <a:pt x="37" y="53"/>
                  </a:lnTo>
                  <a:lnTo>
                    <a:pt x="38" y="52"/>
                  </a:lnTo>
                  <a:lnTo>
                    <a:pt x="41" y="52"/>
                  </a:lnTo>
                  <a:lnTo>
                    <a:pt x="41" y="52"/>
                  </a:lnTo>
                  <a:lnTo>
                    <a:pt x="42" y="51"/>
                  </a:lnTo>
                  <a:lnTo>
                    <a:pt x="43" y="51"/>
                  </a:lnTo>
                  <a:lnTo>
                    <a:pt x="44" y="51"/>
                  </a:lnTo>
                  <a:lnTo>
                    <a:pt x="44" y="50"/>
                  </a:lnTo>
                  <a:lnTo>
                    <a:pt x="44" y="50"/>
                  </a:lnTo>
                  <a:lnTo>
                    <a:pt x="44" y="49"/>
                  </a:lnTo>
                  <a:lnTo>
                    <a:pt x="43" y="49"/>
                  </a:lnTo>
                  <a:lnTo>
                    <a:pt x="43" y="49"/>
                  </a:lnTo>
                  <a:lnTo>
                    <a:pt x="42" y="48"/>
                  </a:lnTo>
                  <a:lnTo>
                    <a:pt x="42" y="48"/>
                  </a:lnTo>
                  <a:lnTo>
                    <a:pt x="42" y="48"/>
                  </a:lnTo>
                  <a:lnTo>
                    <a:pt x="42" y="47"/>
                  </a:lnTo>
                  <a:lnTo>
                    <a:pt x="43" y="47"/>
                  </a:lnTo>
                  <a:lnTo>
                    <a:pt x="44" y="46"/>
                  </a:lnTo>
                  <a:lnTo>
                    <a:pt x="43" y="46"/>
                  </a:lnTo>
                  <a:lnTo>
                    <a:pt x="42" y="46"/>
                  </a:lnTo>
                  <a:lnTo>
                    <a:pt x="42" y="45"/>
                  </a:lnTo>
                  <a:lnTo>
                    <a:pt x="40" y="45"/>
                  </a:lnTo>
                  <a:lnTo>
                    <a:pt x="40" y="46"/>
                  </a:lnTo>
                  <a:lnTo>
                    <a:pt x="39" y="47"/>
                  </a:lnTo>
                  <a:lnTo>
                    <a:pt x="38" y="47"/>
                  </a:lnTo>
                  <a:lnTo>
                    <a:pt x="38" y="47"/>
                  </a:lnTo>
                  <a:lnTo>
                    <a:pt x="37" y="48"/>
                  </a:lnTo>
                  <a:lnTo>
                    <a:pt x="36" y="48"/>
                  </a:lnTo>
                  <a:lnTo>
                    <a:pt x="36" y="47"/>
                  </a:lnTo>
                  <a:lnTo>
                    <a:pt x="35" y="47"/>
                  </a:lnTo>
                  <a:lnTo>
                    <a:pt x="35" y="47"/>
                  </a:lnTo>
                  <a:lnTo>
                    <a:pt x="34" y="48"/>
                  </a:lnTo>
                  <a:lnTo>
                    <a:pt x="34" y="47"/>
                  </a:lnTo>
                  <a:lnTo>
                    <a:pt x="33" y="48"/>
                  </a:lnTo>
                  <a:lnTo>
                    <a:pt x="32" y="47"/>
                  </a:lnTo>
                  <a:lnTo>
                    <a:pt x="31" y="47"/>
                  </a:lnTo>
                  <a:lnTo>
                    <a:pt x="31" y="47"/>
                  </a:lnTo>
                  <a:lnTo>
                    <a:pt x="30" y="47"/>
                  </a:lnTo>
                  <a:lnTo>
                    <a:pt x="29" y="48"/>
                  </a:lnTo>
                  <a:lnTo>
                    <a:pt x="29" y="48"/>
                  </a:lnTo>
                  <a:lnTo>
                    <a:pt x="28" y="48"/>
                  </a:lnTo>
                  <a:lnTo>
                    <a:pt x="28" y="48"/>
                  </a:lnTo>
                  <a:lnTo>
                    <a:pt x="27" y="48"/>
                  </a:lnTo>
                  <a:lnTo>
                    <a:pt x="27" y="48"/>
                  </a:lnTo>
                  <a:lnTo>
                    <a:pt x="27" y="48"/>
                  </a:lnTo>
                  <a:lnTo>
                    <a:pt x="27" y="47"/>
                  </a:lnTo>
                  <a:lnTo>
                    <a:pt x="26" y="47"/>
                  </a:lnTo>
                  <a:lnTo>
                    <a:pt x="26" y="47"/>
                  </a:lnTo>
                  <a:lnTo>
                    <a:pt x="25" y="47"/>
                  </a:lnTo>
                  <a:lnTo>
                    <a:pt x="24" y="47"/>
                  </a:lnTo>
                  <a:lnTo>
                    <a:pt x="24" y="47"/>
                  </a:lnTo>
                  <a:lnTo>
                    <a:pt x="24" y="48"/>
                  </a:lnTo>
                  <a:lnTo>
                    <a:pt x="23" y="48"/>
                  </a:lnTo>
                  <a:lnTo>
                    <a:pt x="23" y="48"/>
                  </a:lnTo>
                  <a:lnTo>
                    <a:pt x="23" y="47"/>
                  </a:lnTo>
                  <a:lnTo>
                    <a:pt x="23" y="47"/>
                  </a:lnTo>
                  <a:lnTo>
                    <a:pt x="22" y="47"/>
                  </a:lnTo>
                  <a:lnTo>
                    <a:pt x="23" y="47"/>
                  </a:lnTo>
                  <a:lnTo>
                    <a:pt x="23" y="46"/>
                  </a:lnTo>
                  <a:lnTo>
                    <a:pt x="23" y="46"/>
                  </a:lnTo>
                  <a:lnTo>
                    <a:pt x="23" y="46"/>
                  </a:lnTo>
                  <a:lnTo>
                    <a:pt x="23" y="45"/>
                  </a:lnTo>
                  <a:lnTo>
                    <a:pt x="22" y="45"/>
                  </a:lnTo>
                  <a:lnTo>
                    <a:pt x="23" y="45"/>
                  </a:lnTo>
                  <a:lnTo>
                    <a:pt x="23" y="45"/>
                  </a:lnTo>
                  <a:lnTo>
                    <a:pt x="23" y="45"/>
                  </a:lnTo>
                  <a:lnTo>
                    <a:pt x="22" y="45"/>
                  </a:lnTo>
                  <a:lnTo>
                    <a:pt x="21" y="45"/>
                  </a:lnTo>
                  <a:lnTo>
                    <a:pt x="20" y="45"/>
                  </a:lnTo>
                  <a:lnTo>
                    <a:pt x="18" y="44"/>
                  </a:lnTo>
                  <a:lnTo>
                    <a:pt x="17" y="44"/>
                  </a:lnTo>
                  <a:lnTo>
                    <a:pt x="17" y="44"/>
                  </a:lnTo>
                  <a:lnTo>
                    <a:pt x="17" y="44"/>
                  </a:lnTo>
                  <a:lnTo>
                    <a:pt x="16" y="43"/>
                  </a:lnTo>
                  <a:lnTo>
                    <a:pt x="15" y="43"/>
                  </a:lnTo>
                  <a:lnTo>
                    <a:pt x="15" y="42"/>
                  </a:lnTo>
                  <a:lnTo>
                    <a:pt x="16" y="42"/>
                  </a:lnTo>
                  <a:lnTo>
                    <a:pt x="15" y="41"/>
                  </a:lnTo>
                  <a:lnTo>
                    <a:pt x="15" y="41"/>
                  </a:lnTo>
                  <a:lnTo>
                    <a:pt x="15" y="41"/>
                  </a:lnTo>
                  <a:lnTo>
                    <a:pt x="13" y="42"/>
                  </a:lnTo>
                  <a:lnTo>
                    <a:pt x="12" y="42"/>
                  </a:lnTo>
                  <a:lnTo>
                    <a:pt x="11" y="41"/>
                  </a:lnTo>
                  <a:lnTo>
                    <a:pt x="11" y="41"/>
                  </a:lnTo>
                  <a:lnTo>
                    <a:pt x="11" y="41"/>
                  </a:lnTo>
                  <a:lnTo>
                    <a:pt x="8" y="41"/>
                  </a:lnTo>
                  <a:lnTo>
                    <a:pt x="8" y="41"/>
                  </a:lnTo>
                  <a:lnTo>
                    <a:pt x="7" y="40"/>
                  </a:lnTo>
                  <a:lnTo>
                    <a:pt x="6" y="40"/>
                  </a:lnTo>
                  <a:lnTo>
                    <a:pt x="6" y="40"/>
                  </a:lnTo>
                  <a:lnTo>
                    <a:pt x="5" y="39"/>
                  </a:lnTo>
                  <a:lnTo>
                    <a:pt x="4" y="40"/>
                  </a:lnTo>
                  <a:lnTo>
                    <a:pt x="3" y="39"/>
                  </a:lnTo>
                  <a:lnTo>
                    <a:pt x="1" y="39"/>
                  </a:lnTo>
                  <a:lnTo>
                    <a:pt x="0" y="38"/>
                  </a:lnTo>
                  <a:lnTo>
                    <a:pt x="0" y="38"/>
                  </a:lnTo>
                  <a:lnTo>
                    <a:pt x="2" y="38"/>
                  </a:lnTo>
                  <a:lnTo>
                    <a:pt x="2" y="37"/>
                  </a:lnTo>
                  <a:lnTo>
                    <a:pt x="2" y="37"/>
                  </a:lnTo>
                  <a:lnTo>
                    <a:pt x="2" y="37"/>
                  </a:lnTo>
                  <a:lnTo>
                    <a:pt x="3" y="36"/>
                  </a:lnTo>
                  <a:lnTo>
                    <a:pt x="4" y="36"/>
                  </a:lnTo>
                  <a:lnTo>
                    <a:pt x="4" y="37"/>
                  </a:lnTo>
                  <a:lnTo>
                    <a:pt x="4" y="37"/>
                  </a:lnTo>
                  <a:lnTo>
                    <a:pt x="4" y="37"/>
                  </a:lnTo>
                  <a:lnTo>
                    <a:pt x="5" y="37"/>
                  </a:lnTo>
                  <a:lnTo>
                    <a:pt x="5" y="37"/>
                  </a:lnTo>
                  <a:lnTo>
                    <a:pt x="6" y="37"/>
                  </a:lnTo>
                  <a:lnTo>
                    <a:pt x="6" y="37"/>
                  </a:lnTo>
                  <a:lnTo>
                    <a:pt x="6" y="37"/>
                  </a:lnTo>
                  <a:lnTo>
                    <a:pt x="6" y="38"/>
                  </a:lnTo>
                  <a:lnTo>
                    <a:pt x="8" y="38"/>
                  </a:lnTo>
                  <a:lnTo>
                    <a:pt x="8" y="37"/>
                  </a:lnTo>
                  <a:lnTo>
                    <a:pt x="8" y="37"/>
                  </a:lnTo>
                  <a:lnTo>
                    <a:pt x="8" y="36"/>
                  </a:lnTo>
                  <a:lnTo>
                    <a:pt x="8" y="36"/>
                  </a:lnTo>
                  <a:lnTo>
                    <a:pt x="9" y="35"/>
                  </a:lnTo>
                  <a:lnTo>
                    <a:pt x="9" y="35"/>
                  </a:lnTo>
                  <a:lnTo>
                    <a:pt x="8" y="34"/>
                  </a:lnTo>
                  <a:lnTo>
                    <a:pt x="8" y="34"/>
                  </a:lnTo>
                  <a:lnTo>
                    <a:pt x="8" y="34"/>
                  </a:lnTo>
                  <a:lnTo>
                    <a:pt x="9" y="33"/>
                  </a:lnTo>
                  <a:lnTo>
                    <a:pt x="10" y="32"/>
                  </a:lnTo>
                  <a:lnTo>
                    <a:pt x="10" y="32"/>
                  </a:lnTo>
                  <a:lnTo>
                    <a:pt x="11" y="31"/>
                  </a:lnTo>
                  <a:lnTo>
                    <a:pt x="11" y="30"/>
                  </a:lnTo>
                  <a:lnTo>
                    <a:pt x="14" y="30"/>
                  </a:lnTo>
                  <a:lnTo>
                    <a:pt x="16" y="30"/>
                  </a:lnTo>
                  <a:lnTo>
                    <a:pt x="17" y="30"/>
                  </a:lnTo>
                  <a:lnTo>
                    <a:pt x="17" y="30"/>
                  </a:lnTo>
                  <a:lnTo>
                    <a:pt x="18" y="30"/>
                  </a:lnTo>
                  <a:lnTo>
                    <a:pt x="18" y="29"/>
                  </a:lnTo>
                  <a:lnTo>
                    <a:pt x="17" y="29"/>
                  </a:lnTo>
                  <a:lnTo>
                    <a:pt x="17" y="29"/>
                  </a:lnTo>
                  <a:lnTo>
                    <a:pt x="17" y="28"/>
                  </a:lnTo>
                  <a:lnTo>
                    <a:pt x="17" y="27"/>
                  </a:lnTo>
                  <a:lnTo>
                    <a:pt x="17" y="26"/>
                  </a:lnTo>
                  <a:lnTo>
                    <a:pt x="18" y="26"/>
                  </a:lnTo>
                  <a:lnTo>
                    <a:pt x="18" y="26"/>
                  </a:lnTo>
                  <a:lnTo>
                    <a:pt x="16" y="25"/>
                  </a:lnTo>
                  <a:lnTo>
                    <a:pt x="16" y="25"/>
                  </a:lnTo>
                  <a:lnTo>
                    <a:pt x="16" y="25"/>
                  </a:lnTo>
                  <a:lnTo>
                    <a:pt x="17" y="25"/>
                  </a:lnTo>
                  <a:lnTo>
                    <a:pt x="18" y="25"/>
                  </a:lnTo>
                  <a:lnTo>
                    <a:pt x="19" y="24"/>
                  </a:lnTo>
                  <a:lnTo>
                    <a:pt x="19" y="23"/>
                  </a:lnTo>
                  <a:lnTo>
                    <a:pt x="19" y="23"/>
                  </a:lnTo>
                  <a:lnTo>
                    <a:pt x="20" y="23"/>
                  </a:lnTo>
                  <a:lnTo>
                    <a:pt x="20" y="24"/>
                  </a:lnTo>
                  <a:lnTo>
                    <a:pt x="21" y="23"/>
                  </a:lnTo>
                  <a:lnTo>
                    <a:pt x="20" y="23"/>
                  </a:lnTo>
                  <a:lnTo>
                    <a:pt x="20" y="23"/>
                  </a:lnTo>
                  <a:lnTo>
                    <a:pt x="19" y="22"/>
                  </a:lnTo>
                  <a:lnTo>
                    <a:pt x="18" y="22"/>
                  </a:lnTo>
                  <a:lnTo>
                    <a:pt x="19" y="21"/>
                  </a:lnTo>
                  <a:lnTo>
                    <a:pt x="20" y="21"/>
                  </a:lnTo>
                  <a:lnTo>
                    <a:pt x="20" y="21"/>
                  </a:lnTo>
                  <a:lnTo>
                    <a:pt x="23" y="21"/>
                  </a:lnTo>
                  <a:lnTo>
                    <a:pt x="23" y="21"/>
                  </a:lnTo>
                  <a:lnTo>
                    <a:pt x="23" y="21"/>
                  </a:lnTo>
                  <a:lnTo>
                    <a:pt x="23" y="20"/>
                  </a:lnTo>
                  <a:lnTo>
                    <a:pt x="23" y="20"/>
                  </a:lnTo>
                  <a:lnTo>
                    <a:pt x="22" y="20"/>
                  </a:lnTo>
                  <a:lnTo>
                    <a:pt x="22" y="19"/>
                  </a:lnTo>
                  <a:lnTo>
                    <a:pt x="21" y="19"/>
                  </a:lnTo>
                  <a:lnTo>
                    <a:pt x="23" y="19"/>
                  </a:lnTo>
                  <a:lnTo>
                    <a:pt x="22" y="18"/>
                  </a:lnTo>
                  <a:lnTo>
                    <a:pt x="23" y="18"/>
                  </a:lnTo>
                  <a:lnTo>
                    <a:pt x="24" y="17"/>
                  </a:lnTo>
                  <a:lnTo>
                    <a:pt x="25" y="17"/>
                  </a:lnTo>
                  <a:lnTo>
                    <a:pt x="25" y="16"/>
                  </a:lnTo>
                  <a:lnTo>
                    <a:pt x="25" y="16"/>
                  </a:lnTo>
                  <a:lnTo>
                    <a:pt x="25" y="16"/>
                  </a:lnTo>
                  <a:lnTo>
                    <a:pt x="23" y="15"/>
                  </a:lnTo>
                  <a:lnTo>
                    <a:pt x="24" y="15"/>
                  </a:lnTo>
                  <a:lnTo>
                    <a:pt x="24" y="14"/>
                  </a:lnTo>
                  <a:lnTo>
                    <a:pt x="24" y="14"/>
                  </a:lnTo>
                  <a:lnTo>
                    <a:pt x="24" y="14"/>
                  </a:lnTo>
                  <a:lnTo>
                    <a:pt x="24" y="14"/>
                  </a:lnTo>
                  <a:lnTo>
                    <a:pt x="26" y="14"/>
                  </a:lnTo>
                  <a:lnTo>
                    <a:pt x="26" y="15"/>
                  </a:lnTo>
                  <a:lnTo>
                    <a:pt x="27" y="15"/>
                  </a:lnTo>
                  <a:lnTo>
                    <a:pt x="27" y="14"/>
                  </a:lnTo>
                  <a:lnTo>
                    <a:pt x="28" y="13"/>
                  </a:lnTo>
                  <a:lnTo>
                    <a:pt x="27" y="13"/>
                  </a:lnTo>
                  <a:lnTo>
                    <a:pt x="27" y="12"/>
                  </a:lnTo>
                  <a:lnTo>
                    <a:pt x="29" y="11"/>
                  </a:lnTo>
                  <a:lnTo>
                    <a:pt x="29" y="12"/>
                  </a:lnTo>
                  <a:lnTo>
                    <a:pt x="31" y="11"/>
                  </a:lnTo>
                  <a:lnTo>
                    <a:pt x="31" y="12"/>
                  </a:lnTo>
                  <a:lnTo>
                    <a:pt x="31" y="12"/>
                  </a:lnTo>
                  <a:lnTo>
                    <a:pt x="31" y="11"/>
                  </a:lnTo>
                  <a:lnTo>
                    <a:pt x="31" y="11"/>
                  </a:lnTo>
                  <a:lnTo>
                    <a:pt x="30" y="11"/>
                  </a:lnTo>
                  <a:lnTo>
                    <a:pt x="31" y="10"/>
                  </a:lnTo>
                  <a:lnTo>
                    <a:pt x="31" y="11"/>
                  </a:lnTo>
                  <a:lnTo>
                    <a:pt x="32" y="11"/>
                  </a:lnTo>
                  <a:lnTo>
                    <a:pt x="33" y="11"/>
                  </a:lnTo>
                  <a:lnTo>
                    <a:pt x="33" y="11"/>
                  </a:lnTo>
                  <a:lnTo>
                    <a:pt x="33" y="10"/>
                  </a:lnTo>
                  <a:lnTo>
                    <a:pt x="33" y="10"/>
                  </a:lnTo>
                  <a:lnTo>
                    <a:pt x="33" y="10"/>
                  </a:lnTo>
                  <a:lnTo>
                    <a:pt x="32" y="10"/>
                  </a:lnTo>
                  <a:lnTo>
                    <a:pt x="32" y="10"/>
                  </a:lnTo>
                  <a:lnTo>
                    <a:pt x="31" y="9"/>
                  </a:lnTo>
                  <a:lnTo>
                    <a:pt x="32" y="9"/>
                  </a:lnTo>
                  <a:lnTo>
                    <a:pt x="32" y="8"/>
                  </a:lnTo>
                  <a:lnTo>
                    <a:pt x="32" y="8"/>
                  </a:lnTo>
                  <a:lnTo>
                    <a:pt x="32" y="7"/>
                  </a:lnTo>
                  <a:lnTo>
                    <a:pt x="32" y="7"/>
                  </a:lnTo>
                  <a:lnTo>
                    <a:pt x="32" y="7"/>
                  </a:lnTo>
                  <a:lnTo>
                    <a:pt x="32" y="7"/>
                  </a:lnTo>
                  <a:lnTo>
                    <a:pt x="32" y="7"/>
                  </a:lnTo>
                  <a:lnTo>
                    <a:pt x="34" y="7"/>
                  </a:lnTo>
                  <a:lnTo>
                    <a:pt x="35" y="6"/>
                  </a:lnTo>
                  <a:lnTo>
                    <a:pt x="34" y="5"/>
                  </a:lnTo>
                  <a:lnTo>
                    <a:pt x="35" y="4"/>
                  </a:lnTo>
                  <a:lnTo>
                    <a:pt x="35" y="3"/>
                  </a:lnTo>
                  <a:lnTo>
                    <a:pt x="34" y="3"/>
                  </a:lnTo>
                  <a:lnTo>
                    <a:pt x="33" y="3"/>
                  </a:lnTo>
                  <a:lnTo>
                    <a:pt x="33" y="2"/>
                  </a:lnTo>
                  <a:lnTo>
                    <a:pt x="34" y="2"/>
                  </a:lnTo>
                  <a:lnTo>
                    <a:pt x="35" y="2"/>
                  </a:lnTo>
                  <a:lnTo>
                    <a:pt x="35" y="1"/>
                  </a:lnTo>
                  <a:lnTo>
                    <a:pt x="36" y="1"/>
                  </a:lnTo>
                  <a:lnTo>
                    <a:pt x="36" y="0"/>
                  </a:lnTo>
                  <a:lnTo>
                    <a:pt x="36" y="0"/>
                  </a:lnTo>
                  <a:lnTo>
                    <a:pt x="37" y="0"/>
                  </a:lnTo>
                  <a:lnTo>
                    <a:pt x="37" y="1"/>
                  </a:lnTo>
                  <a:lnTo>
                    <a:pt x="37" y="1"/>
                  </a:lnTo>
                  <a:lnTo>
                    <a:pt x="38" y="1"/>
                  </a:lnTo>
                  <a:lnTo>
                    <a:pt x="38" y="1"/>
                  </a:lnTo>
                  <a:lnTo>
                    <a:pt x="39" y="2"/>
                  </a:lnTo>
                  <a:lnTo>
                    <a:pt x="39" y="2"/>
                  </a:lnTo>
                  <a:lnTo>
                    <a:pt x="40" y="2"/>
                  </a:lnTo>
                  <a:lnTo>
                    <a:pt x="41" y="2"/>
                  </a:lnTo>
                  <a:lnTo>
                    <a:pt x="41" y="1"/>
                  </a:lnTo>
                  <a:lnTo>
                    <a:pt x="43" y="1"/>
                  </a:lnTo>
                  <a:lnTo>
                    <a:pt x="44" y="1"/>
                  </a:lnTo>
                  <a:lnTo>
                    <a:pt x="44" y="1"/>
                  </a:lnTo>
                  <a:lnTo>
                    <a:pt x="45" y="1"/>
                  </a:lnTo>
                  <a:lnTo>
                    <a:pt x="46" y="0"/>
                  </a:lnTo>
                  <a:lnTo>
                    <a:pt x="46" y="0"/>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55" name="Freeform 1608">
              <a:extLst/>
            </p:cNvPr>
            <p:cNvSpPr>
              <a:spLocks/>
            </p:cNvSpPr>
            <p:nvPr/>
          </p:nvSpPr>
          <p:spPr bwMode="auto">
            <a:xfrm>
              <a:off x="1246512" y="1119442"/>
              <a:ext cx="2496930" cy="2404047"/>
            </a:xfrm>
            <a:custGeom>
              <a:avLst/>
              <a:gdLst/>
              <a:ahLst/>
              <a:cxnLst>
                <a:cxn ang="0">
                  <a:pos x="63" y="6"/>
                </a:cxn>
                <a:cxn ang="0">
                  <a:pos x="80" y="7"/>
                </a:cxn>
                <a:cxn ang="0">
                  <a:pos x="77" y="13"/>
                </a:cxn>
                <a:cxn ang="0">
                  <a:pos x="84" y="19"/>
                </a:cxn>
                <a:cxn ang="0">
                  <a:pos x="81" y="25"/>
                </a:cxn>
                <a:cxn ang="0">
                  <a:pos x="79" y="32"/>
                </a:cxn>
                <a:cxn ang="0">
                  <a:pos x="89" y="38"/>
                </a:cxn>
                <a:cxn ang="0">
                  <a:pos x="85" y="45"/>
                </a:cxn>
                <a:cxn ang="0">
                  <a:pos x="88" y="49"/>
                </a:cxn>
                <a:cxn ang="0">
                  <a:pos x="95" y="48"/>
                </a:cxn>
                <a:cxn ang="0">
                  <a:pos x="100" y="53"/>
                </a:cxn>
                <a:cxn ang="0">
                  <a:pos x="106" y="53"/>
                </a:cxn>
                <a:cxn ang="0">
                  <a:pos x="114" y="56"/>
                </a:cxn>
                <a:cxn ang="0">
                  <a:pos x="121" y="59"/>
                </a:cxn>
                <a:cxn ang="0">
                  <a:pos x="132" y="58"/>
                </a:cxn>
                <a:cxn ang="0">
                  <a:pos x="138" y="60"/>
                </a:cxn>
                <a:cxn ang="0">
                  <a:pos x="148" y="63"/>
                </a:cxn>
                <a:cxn ang="0">
                  <a:pos x="158" y="67"/>
                </a:cxn>
                <a:cxn ang="0">
                  <a:pos x="167" y="68"/>
                </a:cxn>
                <a:cxn ang="0">
                  <a:pos x="170" y="74"/>
                </a:cxn>
                <a:cxn ang="0">
                  <a:pos x="163" y="78"/>
                </a:cxn>
                <a:cxn ang="0">
                  <a:pos x="154" y="81"/>
                </a:cxn>
                <a:cxn ang="0">
                  <a:pos x="152" y="88"/>
                </a:cxn>
                <a:cxn ang="0">
                  <a:pos x="147" y="93"/>
                </a:cxn>
                <a:cxn ang="0">
                  <a:pos x="138" y="93"/>
                </a:cxn>
                <a:cxn ang="0">
                  <a:pos x="136" y="98"/>
                </a:cxn>
                <a:cxn ang="0">
                  <a:pos x="133" y="104"/>
                </a:cxn>
                <a:cxn ang="0">
                  <a:pos x="131" y="115"/>
                </a:cxn>
                <a:cxn ang="0">
                  <a:pos x="119" y="118"/>
                </a:cxn>
                <a:cxn ang="0">
                  <a:pos x="122" y="123"/>
                </a:cxn>
                <a:cxn ang="0">
                  <a:pos x="121" y="127"/>
                </a:cxn>
                <a:cxn ang="0">
                  <a:pos x="108" y="130"/>
                </a:cxn>
                <a:cxn ang="0">
                  <a:pos x="102" y="126"/>
                </a:cxn>
                <a:cxn ang="0">
                  <a:pos x="101" y="118"/>
                </a:cxn>
                <a:cxn ang="0">
                  <a:pos x="99" y="116"/>
                </a:cxn>
                <a:cxn ang="0">
                  <a:pos x="91" y="114"/>
                </a:cxn>
                <a:cxn ang="0">
                  <a:pos x="92" y="108"/>
                </a:cxn>
                <a:cxn ang="0">
                  <a:pos x="80" y="103"/>
                </a:cxn>
                <a:cxn ang="0">
                  <a:pos x="66" y="107"/>
                </a:cxn>
                <a:cxn ang="0">
                  <a:pos x="57" y="106"/>
                </a:cxn>
                <a:cxn ang="0">
                  <a:pos x="49" y="103"/>
                </a:cxn>
                <a:cxn ang="0">
                  <a:pos x="45" y="98"/>
                </a:cxn>
                <a:cxn ang="0">
                  <a:pos x="32" y="96"/>
                </a:cxn>
                <a:cxn ang="0">
                  <a:pos x="25" y="90"/>
                </a:cxn>
                <a:cxn ang="0">
                  <a:pos x="18" y="88"/>
                </a:cxn>
                <a:cxn ang="0">
                  <a:pos x="11" y="83"/>
                </a:cxn>
                <a:cxn ang="0">
                  <a:pos x="3" y="79"/>
                </a:cxn>
                <a:cxn ang="0">
                  <a:pos x="4" y="71"/>
                </a:cxn>
                <a:cxn ang="0">
                  <a:pos x="5" y="64"/>
                </a:cxn>
                <a:cxn ang="0">
                  <a:pos x="6" y="60"/>
                </a:cxn>
                <a:cxn ang="0">
                  <a:pos x="1" y="52"/>
                </a:cxn>
                <a:cxn ang="0">
                  <a:pos x="9" y="44"/>
                </a:cxn>
                <a:cxn ang="0">
                  <a:pos x="10" y="40"/>
                </a:cxn>
                <a:cxn ang="0">
                  <a:pos x="10" y="32"/>
                </a:cxn>
                <a:cxn ang="0">
                  <a:pos x="30" y="29"/>
                </a:cxn>
                <a:cxn ang="0">
                  <a:pos x="36" y="25"/>
                </a:cxn>
                <a:cxn ang="0">
                  <a:pos x="44" y="22"/>
                </a:cxn>
                <a:cxn ang="0">
                  <a:pos x="44" y="17"/>
                </a:cxn>
                <a:cxn ang="0">
                  <a:pos x="35" y="10"/>
                </a:cxn>
                <a:cxn ang="0">
                  <a:pos x="49" y="6"/>
                </a:cxn>
                <a:cxn ang="0">
                  <a:pos x="54" y="1"/>
                </a:cxn>
              </a:cxnLst>
              <a:rect l="0" t="0" r="r" b="b"/>
              <a:pathLst>
                <a:path w="171" h="131">
                  <a:moveTo>
                    <a:pt x="58" y="0"/>
                  </a:moveTo>
                  <a:lnTo>
                    <a:pt x="58" y="0"/>
                  </a:lnTo>
                  <a:lnTo>
                    <a:pt x="58" y="1"/>
                  </a:lnTo>
                  <a:lnTo>
                    <a:pt x="58" y="1"/>
                  </a:lnTo>
                  <a:lnTo>
                    <a:pt x="58" y="1"/>
                  </a:lnTo>
                  <a:lnTo>
                    <a:pt x="58" y="2"/>
                  </a:lnTo>
                  <a:lnTo>
                    <a:pt x="59" y="2"/>
                  </a:lnTo>
                  <a:lnTo>
                    <a:pt x="59" y="3"/>
                  </a:lnTo>
                  <a:lnTo>
                    <a:pt x="60" y="3"/>
                  </a:lnTo>
                  <a:lnTo>
                    <a:pt x="60" y="4"/>
                  </a:lnTo>
                  <a:lnTo>
                    <a:pt x="61" y="5"/>
                  </a:lnTo>
                  <a:lnTo>
                    <a:pt x="60" y="5"/>
                  </a:lnTo>
                  <a:lnTo>
                    <a:pt x="61" y="6"/>
                  </a:lnTo>
                  <a:lnTo>
                    <a:pt x="62" y="5"/>
                  </a:lnTo>
                  <a:lnTo>
                    <a:pt x="63" y="5"/>
                  </a:lnTo>
                  <a:lnTo>
                    <a:pt x="63" y="6"/>
                  </a:lnTo>
                  <a:lnTo>
                    <a:pt x="63" y="6"/>
                  </a:lnTo>
                  <a:lnTo>
                    <a:pt x="63" y="6"/>
                  </a:lnTo>
                  <a:lnTo>
                    <a:pt x="63" y="6"/>
                  </a:lnTo>
                  <a:lnTo>
                    <a:pt x="63" y="7"/>
                  </a:lnTo>
                  <a:lnTo>
                    <a:pt x="64" y="7"/>
                  </a:lnTo>
                  <a:lnTo>
                    <a:pt x="65" y="7"/>
                  </a:lnTo>
                  <a:lnTo>
                    <a:pt x="66" y="7"/>
                  </a:lnTo>
                  <a:lnTo>
                    <a:pt x="68" y="6"/>
                  </a:lnTo>
                  <a:lnTo>
                    <a:pt x="70" y="6"/>
                  </a:lnTo>
                  <a:lnTo>
                    <a:pt x="71" y="6"/>
                  </a:lnTo>
                  <a:lnTo>
                    <a:pt x="72" y="6"/>
                  </a:lnTo>
                  <a:lnTo>
                    <a:pt x="74" y="6"/>
                  </a:lnTo>
                  <a:lnTo>
                    <a:pt x="76" y="6"/>
                  </a:lnTo>
                  <a:lnTo>
                    <a:pt x="77" y="6"/>
                  </a:lnTo>
                  <a:lnTo>
                    <a:pt x="78" y="6"/>
                  </a:lnTo>
                  <a:lnTo>
                    <a:pt x="78" y="7"/>
                  </a:lnTo>
                  <a:lnTo>
                    <a:pt x="79" y="7"/>
                  </a:lnTo>
                  <a:lnTo>
                    <a:pt x="80" y="7"/>
                  </a:lnTo>
                  <a:lnTo>
                    <a:pt x="80" y="8"/>
                  </a:lnTo>
                  <a:lnTo>
                    <a:pt x="81" y="8"/>
                  </a:lnTo>
                  <a:lnTo>
                    <a:pt x="83" y="8"/>
                  </a:lnTo>
                  <a:lnTo>
                    <a:pt x="83" y="8"/>
                  </a:lnTo>
                  <a:lnTo>
                    <a:pt x="83" y="8"/>
                  </a:lnTo>
                  <a:lnTo>
                    <a:pt x="83" y="9"/>
                  </a:lnTo>
                  <a:lnTo>
                    <a:pt x="82" y="10"/>
                  </a:lnTo>
                  <a:lnTo>
                    <a:pt x="82" y="10"/>
                  </a:lnTo>
                  <a:lnTo>
                    <a:pt x="80" y="10"/>
                  </a:lnTo>
                  <a:lnTo>
                    <a:pt x="80" y="11"/>
                  </a:lnTo>
                  <a:lnTo>
                    <a:pt x="78" y="12"/>
                  </a:lnTo>
                  <a:lnTo>
                    <a:pt x="78" y="12"/>
                  </a:lnTo>
                  <a:lnTo>
                    <a:pt x="78" y="12"/>
                  </a:lnTo>
                  <a:lnTo>
                    <a:pt x="78" y="12"/>
                  </a:lnTo>
                  <a:lnTo>
                    <a:pt x="78" y="13"/>
                  </a:lnTo>
                  <a:lnTo>
                    <a:pt x="78" y="13"/>
                  </a:lnTo>
                  <a:lnTo>
                    <a:pt x="77" y="13"/>
                  </a:lnTo>
                  <a:lnTo>
                    <a:pt x="76" y="14"/>
                  </a:lnTo>
                  <a:lnTo>
                    <a:pt x="76" y="14"/>
                  </a:lnTo>
                  <a:lnTo>
                    <a:pt x="76" y="15"/>
                  </a:lnTo>
                  <a:lnTo>
                    <a:pt x="77" y="15"/>
                  </a:lnTo>
                  <a:lnTo>
                    <a:pt x="78" y="15"/>
                  </a:lnTo>
                  <a:lnTo>
                    <a:pt x="80" y="16"/>
                  </a:lnTo>
                  <a:lnTo>
                    <a:pt x="81" y="16"/>
                  </a:lnTo>
                  <a:lnTo>
                    <a:pt x="81" y="17"/>
                  </a:lnTo>
                  <a:lnTo>
                    <a:pt x="81" y="17"/>
                  </a:lnTo>
                  <a:lnTo>
                    <a:pt x="81" y="17"/>
                  </a:lnTo>
                  <a:lnTo>
                    <a:pt x="82" y="17"/>
                  </a:lnTo>
                  <a:lnTo>
                    <a:pt x="83" y="18"/>
                  </a:lnTo>
                  <a:lnTo>
                    <a:pt x="83" y="18"/>
                  </a:lnTo>
                  <a:lnTo>
                    <a:pt x="83" y="19"/>
                  </a:lnTo>
                  <a:lnTo>
                    <a:pt x="83" y="19"/>
                  </a:lnTo>
                  <a:lnTo>
                    <a:pt x="84" y="19"/>
                  </a:lnTo>
                  <a:lnTo>
                    <a:pt x="84" y="19"/>
                  </a:lnTo>
                  <a:lnTo>
                    <a:pt x="85" y="19"/>
                  </a:lnTo>
                  <a:lnTo>
                    <a:pt x="86" y="20"/>
                  </a:lnTo>
                  <a:lnTo>
                    <a:pt x="85" y="20"/>
                  </a:lnTo>
                  <a:lnTo>
                    <a:pt x="85" y="21"/>
                  </a:lnTo>
                  <a:lnTo>
                    <a:pt x="84" y="21"/>
                  </a:lnTo>
                  <a:lnTo>
                    <a:pt x="84" y="22"/>
                  </a:lnTo>
                  <a:lnTo>
                    <a:pt x="84" y="22"/>
                  </a:lnTo>
                  <a:lnTo>
                    <a:pt x="82" y="22"/>
                  </a:lnTo>
                  <a:lnTo>
                    <a:pt x="80" y="22"/>
                  </a:lnTo>
                  <a:lnTo>
                    <a:pt x="80" y="22"/>
                  </a:lnTo>
                  <a:lnTo>
                    <a:pt x="80" y="23"/>
                  </a:lnTo>
                  <a:lnTo>
                    <a:pt x="80" y="23"/>
                  </a:lnTo>
                  <a:lnTo>
                    <a:pt x="81" y="23"/>
                  </a:lnTo>
                  <a:lnTo>
                    <a:pt x="81" y="23"/>
                  </a:lnTo>
                  <a:lnTo>
                    <a:pt x="80" y="24"/>
                  </a:lnTo>
                  <a:lnTo>
                    <a:pt x="80" y="25"/>
                  </a:lnTo>
                  <a:lnTo>
                    <a:pt x="81" y="25"/>
                  </a:lnTo>
                  <a:lnTo>
                    <a:pt x="80" y="25"/>
                  </a:lnTo>
                  <a:lnTo>
                    <a:pt x="81" y="26"/>
                  </a:lnTo>
                  <a:lnTo>
                    <a:pt x="81" y="26"/>
                  </a:lnTo>
                  <a:lnTo>
                    <a:pt x="82" y="26"/>
                  </a:lnTo>
                  <a:lnTo>
                    <a:pt x="83" y="26"/>
                  </a:lnTo>
                  <a:lnTo>
                    <a:pt x="83" y="27"/>
                  </a:lnTo>
                  <a:lnTo>
                    <a:pt x="81" y="27"/>
                  </a:lnTo>
                  <a:lnTo>
                    <a:pt x="81" y="27"/>
                  </a:lnTo>
                  <a:lnTo>
                    <a:pt x="82" y="27"/>
                  </a:lnTo>
                  <a:lnTo>
                    <a:pt x="82" y="27"/>
                  </a:lnTo>
                  <a:lnTo>
                    <a:pt x="81" y="29"/>
                  </a:lnTo>
                  <a:lnTo>
                    <a:pt x="80" y="29"/>
                  </a:lnTo>
                  <a:lnTo>
                    <a:pt x="80" y="29"/>
                  </a:lnTo>
                  <a:lnTo>
                    <a:pt x="80" y="31"/>
                  </a:lnTo>
                  <a:lnTo>
                    <a:pt x="80" y="31"/>
                  </a:lnTo>
                  <a:lnTo>
                    <a:pt x="80" y="32"/>
                  </a:lnTo>
                  <a:lnTo>
                    <a:pt x="79" y="32"/>
                  </a:lnTo>
                  <a:lnTo>
                    <a:pt x="79" y="33"/>
                  </a:lnTo>
                  <a:lnTo>
                    <a:pt x="79" y="34"/>
                  </a:lnTo>
                  <a:lnTo>
                    <a:pt x="79" y="34"/>
                  </a:lnTo>
                  <a:lnTo>
                    <a:pt x="79" y="34"/>
                  </a:lnTo>
                  <a:lnTo>
                    <a:pt x="79" y="35"/>
                  </a:lnTo>
                  <a:lnTo>
                    <a:pt x="82" y="35"/>
                  </a:lnTo>
                  <a:lnTo>
                    <a:pt x="83" y="34"/>
                  </a:lnTo>
                  <a:lnTo>
                    <a:pt x="84" y="35"/>
                  </a:lnTo>
                  <a:lnTo>
                    <a:pt x="86" y="36"/>
                  </a:lnTo>
                  <a:lnTo>
                    <a:pt x="86" y="36"/>
                  </a:lnTo>
                  <a:lnTo>
                    <a:pt x="87" y="36"/>
                  </a:lnTo>
                  <a:lnTo>
                    <a:pt x="88" y="36"/>
                  </a:lnTo>
                  <a:lnTo>
                    <a:pt x="88" y="36"/>
                  </a:lnTo>
                  <a:lnTo>
                    <a:pt x="89" y="37"/>
                  </a:lnTo>
                  <a:lnTo>
                    <a:pt x="90" y="37"/>
                  </a:lnTo>
                  <a:lnTo>
                    <a:pt x="89" y="38"/>
                  </a:lnTo>
                  <a:lnTo>
                    <a:pt x="89" y="38"/>
                  </a:lnTo>
                  <a:lnTo>
                    <a:pt x="90" y="39"/>
                  </a:lnTo>
                  <a:lnTo>
                    <a:pt x="90" y="39"/>
                  </a:lnTo>
                  <a:lnTo>
                    <a:pt x="90" y="39"/>
                  </a:lnTo>
                  <a:lnTo>
                    <a:pt x="90" y="40"/>
                  </a:lnTo>
                  <a:lnTo>
                    <a:pt x="90" y="41"/>
                  </a:lnTo>
                  <a:lnTo>
                    <a:pt x="90" y="41"/>
                  </a:lnTo>
                  <a:lnTo>
                    <a:pt x="90" y="41"/>
                  </a:lnTo>
                  <a:lnTo>
                    <a:pt x="89" y="41"/>
                  </a:lnTo>
                  <a:lnTo>
                    <a:pt x="89" y="42"/>
                  </a:lnTo>
                  <a:lnTo>
                    <a:pt x="89" y="43"/>
                  </a:lnTo>
                  <a:lnTo>
                    <a:pt x="89" y="44"/>
                  </a:lnTo>
                  <a:lnTo>
                    <a:pt x="89" y="44"/>
                  </a:lnTo>
                  <a:lnTo>
                    <a:pt x="87" y="44"/>
                  </a:lnTo>
                  <a:lnTo>
                    <a:pt x="87" y="44"/>
                  </a:lnTo>
                  <a:lnTo>
                    <a:pt x="86" y="44"/>
                  </a:lnTo>
                  <a:lnTo>
                    <a:pt x="86" y="44"/>
                  </a:lnTo>
                  <a:lnTo>
                    <a:pt x="85" y="45"/>
                  </a:lnTo>
                  <a:lnTo>
                    <a:pt x="84" y="44"/>
                  </a:lnTo>
                  <a:lnTo>
                    <a:pt x="84" y="45"/>
                  </a:lnTo>
                  <a:lnTo>
                    <a:pt x="84" y="45"/>
                  </a:lnTo>
                  <a:lnTo>
                    <a:pt x="84" y="46"/>
                  </a:lnTo>
                  <a:lnTo>
                    <a:pt x="85" y="46"/>
                  </a:lnTo>
                  <a:lnTo>
                    <a:pt x="86" y="46"/>
                  </a:lnTo>
                  <a:lnTo>
                    <a:pt x="87" y="47"/>
                  </a:lnTo>
                  <a:lnTo>
                    <a:pt x="87" y="47"/>
                  </a:lnTo>
                  <a:lnTo>
                    <a:pt x="87" y="47"/>
                  </a:lnTo>
                  <a:lnTo>
                    <a:pt x="88" y="47"/>
                  </a:lnTo>
                  <a:lnTo>
                    <a:pt x="88" y="48"/>
                  </a:lnTo>
                  <a:lnTo>
                    <a:pt x="88" y="48"/>
                  </a:lnTo>
                  <a:lnTo>
                    <a:pt x="88" y="48"/>
                  </a:lnTo>
                  <a:lnTo>
                    <a:pt x="89" y="48"/>
                  </a:lnTo>
                  <a:lnTo>
                    <a:pt x="89" y="48"/>
                  </a:lnTo>
                  <a:lnTo>
                    <a:pt x="88" y="49"/>
                  </a:lnTo>
                  <a:lnTo>
                    <a:pt x="88" y="49"/>
                  </a:lnTo>
                  <a:lnTo>
                    <a:pt x="87" y="49"/>
                  </a:lnTo>
                  <a:lnTo>
                    <a:pt x="87" y="49"/>
                  </a:lnTo>
                  <a:lnTo>
                    <a:pt x="87" y="50"/>
                  </a:lnTo>
                  <a:lnTo>
                    <a:pt x="88" y="50"/>
                  </a:lnTo>
                  <a:lnTo>
                    <a:pt x="88" y="50"/>
                  </a:lnTo>
                  <a:lnTo>
                    <a:pt x="89" y="50"/>
                  </a:lnTo>
                  <a:lnTo>
                    <a:pt x="89" y="50"/>
                  </a:lnTo>
                  <a:lnTo>
                    <a:pt x="90" y="50"/>
                  </a:lnTo>
                  <a:lnTo>
                    <a:pt x="90" y="50"/>
                  </a:lnTo>
                  <a:lnTo>
                    <a:pt x="90" y="50"/>
                  </a:lnTo>
                  <a:lnTo>
                    <a:pt x="91" y="49"/>
                  </a:lnTo>
                  <a:lnTo>
                    <a:pt x="92" y="49"/>
                  </a:lnTo>
                  <a:lnTo>
                    <a:pt x="93" y="49"/>
                  </a:lnTo>
                  <a:lnTo>
                    <a:pt x="93" y="49"/>
                  </a:lnTo>
                  <a:lnTo>
                    <a:pt x="93" y="49"/>
                  </a:lnTo>
                  <a:lnTo>
                    <a:pt x="95" y="49"/>
                  </a:lnTo>
                  <a:lnTo>
                    <a:pt x="95" y="48"/>
                  </a:lnTo>
                  <a:lnTo>
                    <a:pt x="96" y="49"/>
                  </a:lnTo>
                  <a:lnTo>
                    <a:pt x="95" y="50"/>
                  </a:lnTo>
                  <a:lnTo>
                    <a:pt x="95" y="50"/>
                  </a:lnTo>
                  <a:lnTo>
                    <a:pt x="95" y="51"/>
                  </a:lnTo>
                  <a:lnTo>
                    <a:pt x="96" y="51"/>
                  </a:lnTo>
                  <a:lnTo>
                    <a:pt x="96" y="51"/>
                  </a:lnTo>
                  <a:lnTo>
                    <a:pt x="96" y="52"/>
                  </a:lnTo>
                  <a:lnTo>
                    <a:pt x="96" y="52"/>
                  </a:lnTo>
                  <a:lnTo>
                    <a:pt x="98" y="51"/>
                  </a:lnTo>
                  <a:lnTo>
                    <a:pt x="98" y="52"/>
                  </a:lnTo>
                  <a:lnTo>
                    <a:pt x="98" y="53"/>
                  </a:lnTo>
                  <a:lnTo>
                    <a:pt x="98" y="53"/>
                  </a:lnTo>
                  <a:lnTo>
                    <a:pt x="98" y="54"/>
                  </a:lnTo>
                  <a:lnTo>
                    <a:pt x="98" y="54"/>
                  </a:lnTo>
                  <a:lnTo>
                    <a:pt x="98" y="54"/>
                  </a:lnTo>
                  <a:lnTo>
                    <a:pt x="99" y="53"/>
                  </a:lnTo>
                  <a:lnTo>
                    <a:pt x="100" y="53"/>
                  </a:lnTo>
                  <a:lnTo>
                    <a:pt x="101" y="52"/>
                  </a:lnTo>
                  <a:lnTo>
                    <a:pt x="101" y="52"/>
                  </a:lnTo>
                  <a:lnTo>
                    <a:pt x="101" y="52"/>
                  </a:lnTo>
                  <a:lnTo>
                    <a:pt x="100" y="52"/>
                  </a:lnTo>
                  <a:lnTo>
                    <a:pt x="100" y="52"/>
                  </a:lnTo>
                  <a:lnTo>
                    <a:pt x="101" y="51"/>
                  </a:lnTo>
                  <a:lnTo>
                    <a:pt x="102" y="51"/>
                  </a:lnTo>
                  <a:lnTo>
                    <a:pt x="102" y="51"/>
                  </a:lnTo>
                  <a:lnTo>
                    <a:pt x="102" y="51"/>
                  </a:lnTo>
                  <a:lnTo>
                    <a:pt x="102" y="52"/>
                  </a:lnTo>
                  <a:lnTo>
                    <a:pt x="102" y="52"/>
                  </a:lnTo>
                  <a:lnTo>
                    <a:pt x="103" y="52"/>
                  </a:lnTo>
                  <a:lnTo>
                    <a:pt x="103" y="51"/>
                  </a:lnTo>
                  <a:lnTo>
                    <a:pt x="103" y="51"/>
                  </a:lnTo>
                  <a:lnTo>
                    <a:pt x="105" y="52"/>
                  </a:lnTo>
                  <a:lnTo>
                    <a:pt x="105" y="52"/>
                  </a:lnTo>
                  <a:lnTo>
                    <a:pt x="106" y="53"/>
                  </a:lnTo>
                  <a:lnTo>
                    <a:pt x="108" y="52"/>
                  </a:lnTo>
                  <a:lnTo>
                    <a:pt x="109" y="53"/>
                  </a:lnTo>
                  <a:lnTo>
                    <a:pt x="110" y="53"/>
                  </a:lnTo>
                  <a:lnTo>
                    <a:pt x="110" y="54"/>
                  </a:lnTo>
                  <a:lnTo>
                    <a:pt x="109" y="55"/>
                  </a:lnTo>
                  <a:lnTo>
                    <a:pt x="110" y="55"/>
                  </a:lnTo>
                  <a:lnTo>
                    <a:pt x="111" y="55"/>
                  </a:lnTo>
                  <a:lnTo>
                    <a:pt x="111" y="55"/>
                  </a:lnTo>
                  <a:lnTo>
                    <a:pt x="111" y="55"/>
                  </a:lnTo>
                  <a:lnTo>
                    <a:pt x="112" y="55"/>
                  </a:lnTo>
                  <a:lnTo>
                    <a:pt x="112" y="56"/>
                  </a:lnTo>
                  <a:lnTo>
                    <a:pt x="113" y="56"/>
                  </a:lnTo>
                  <a:lnTo>
                    <a:pt x="114" y="56"/>
                  </a:lnTo>
                  <a:lnTo>
                    <a:pt x="114" y="55"/>
                  </a:lnTo>
                  <a:lnTo>
                    <a:pt x="114" y="55"/>
                  </a:lnTo>
                  <a:lnTo>
                    <a:pt x="114" y="56"/>
                  </a:lnTo>
                  <a:lnTo>
                    <a:pt x="114" y="56"/>
                  </a:lnTo>
                  <a:lnTo>
                    <a:pt x="114" y="57"/>
                  </a:lnTo>
                  <a:lnTo>
                    <a:pt x="114" y="57"/>
                  </a:lnTo>
                  <a:lnTo>
                    <a:pt x="114" y="57"/>
                  </a:lnTo>
                  <a:lnTo>
                    <a:pt x="114" y="57"/>
                  </a:lnTo>
                  <a:lnTo>
                    <a:pt x="115" y="56"/>
                  </a:lnTo>
                  <a:lnTo>
                    <a:pt x="116" y="56"/>
                  </a:lnTo>
                  <a:lnTo>
                    <a:pt x="117" y="57"/>
                  </a:lnTo>
                  <a:lnTo>
                    <a:pt x="117" y="57"/>
                  </a:lnTo>
                  <a:lnTo>
                    <a:pt x="118" y="56"/>
                  </a:lnTo>
                  <a:lnTo>
                    <a:pt x="119" y="56"/>
                  </a:lnTo>
                  <a:lnTo>
                    <a:pt x="120" y="57"/>
                  </a:lnTo>
                  <a:lnTo>
                    <a:pt x="120" y="57"/>
                  </a:lnTo>
                  <a:lnTo>
                    <a:pt x="119" y="58"/>
                  </a:lnTo>
                  <a:lnTo>
                    <a:pt x="119" y="58"/>
                  </a:lnTo>
                  <a:lnTo>
                    <a:pt x="120" y="58"/>
                  </a:lnTo>
                  <a:lnTo>
                    <a:pt x="121" y="58"/>
                  </a:lnTo>
                  <a:lnTo>
                    <a:pt x="121" y="59"/>
                  </a:lnTo>
                  <a:lnTo>
                    <a:pt x="121" y="59"/>
                  </a:lnTo>
                  <a:lnTo>
                    <a:pt x="121" y="59"/>
                  </a:lnTo>
                  <a:lnTo>
                    <a:pt x="123" y="59"/>
                  </a:lnTo>
                  <a:lnTo>
                    <a:pt x="124" y="59"/>
                  </a:lnTo>
                  <a:lnTo>
                    <a:pt x="125" y="59"/>
                  </a:lnTo>
                  <a:lnTo>
                    <a:pt x="125" y="59"/>
                  </a:lnTo>
                  <a:lnTo>
                    <a:pt x="125" y="59"/>
                  </a:lnTo>
                  <a:lnTo>
                    <a:pt x="125" y="60"/>
                  </a:lnTo>
                  <a:lnTo>
                    <a:pt x="125" y="60"/>
                  </a:lnTo>
                  <a:lnTo>
                    <a:pt x="126" y="60"/>
                  </a:lnTo>
                  <a:lnTo>
                    <a:pt x="127" y="60"/>
                  </a:lnTo>
                  <a:lnTo>
                    <a:pt x="128" y="60"/>
                  </a:lnTo>
                  <a:lnTo>
                    <a:pt x="129" y="60"/>
                  </a:lnTo>
                  <a:lnTo>
                    <a:pt x="130" y="59"/>
                  </a:lnTo>
                  <a:lnTo>
                    <a:pt x="132" y="58"/>
                  </a:lnTo>
                  <a:lnTo>
                    <a:pt x="132" y="58"/>
                  </a:lnTo>
                  <a:lnTo>
                    <a:pt x="132" y="58"/>
                  </a:lnTo>
                  <a:lnTo>
                    <a:pt x="132" y="57"/>
                  </a:lnTo>
                  <a:lnTo>
                    <a:pt x="132" y="57"/>
                  </a:lnTo>
                  <a:lnTo>
                    <a:pt x="134" y="57"/>
                  </a:lnTo>
                  <a:lnTo>
                    <a:pt x="134" y="57"/>
                  </a:lnTo>
                  <a:lnTo>
                    <a:pt x="134" y="58"/>
                  </a:lnTo>
                  <a:lnTo>
                    <a:pt x="134" y="58"/>
                  </a:lnTo>
                  <a:lnTo>
                    <a:pt x="134" y="59"/>
                  </a:lnTo>
                  <a:lnTo>
                    <a:pt x="134" y="60"/>
                  </a:lnTo>
                  <a:lnTo>
                    <a:pt x="134" y="60"/>
                  </a:lnTo>
                  <a:lnTo>
                    <a:pt x="134" y="61"/>
                  </a:lnTo>
                  <a:lnTo>
                    <a:pt x="135" y="60"/>
                  </a:lnTo>
                  <a:lnTo>
                    <a:pt x="135" y="61"/>
                  </a:lnTo>
                  <a:lnTo>
                    <a:pt x="136" y="60"/>
                  </a:lnTo>
                  <a:lnTo>
                    <a:pt x="136" y="60"/>
                  </a:lnTo>
                  <a:lnTo>
                    <a:pt x="137" y="60"/>
                  </a:lnTo>
                  <a:lnTo>
                    <a:pt x="138" y="60"/>
                  </a:lnTo>
                  <a:lnTo>
                    <a:pt x="138" y="60"/>
                  </a:lnTo>
                  <a:lnTo>
                    <a:pt x="139" y="60"/>
                  </a:lnTo>
                  <a:lnTo>
                    <a:pt x="139" y="59"/>
                  </a:lnTo>
                  <a:lnTo>
                    <a:pt x="140" y="59"/>
                  </a:lnTo>
                  <a:lnTo>
                    <a:pt x="142" y="59"/>
                  </a:lnTo>
                  <a:lnTo>
                    <a:pt x="142" y="60"/>
                  </a:lnTo>
                  <a:lnTo>
                    <a:pt x="142" y="60"/>
                  </a:lnTo>
                  <a:lnTo>
                    <a:pt x="143" y="60"/>
                  </a:lnTo>
                  <a:lnTo>
                    <a:pt x="143" y="61"/>
                  </a:lnTo>
                  <a:lnTo>
                    <a:pt x="143" y="61"/>
                  </a:lnTo>
                  <a:lnTo>
                    <a:pt x="145" y="61"/>
                  </a:lnTo>
                  <a:lnTo>
                    <a:pt x="145" y="61"/>
                  </a:lnTo>
                  <a:lnTo>
                    <a:pt x="145" y="61"/>
                  </a:lnTo>
                  <a:lnTo>
                    <a:pt x="146" y="61"/>
                  </a:lnTo>
                  <a:lnTo>
                    <a:pt x="146" y="61"/>
                  </a:lnTo>
                  <a:lnTo>
                    <a:pt x="148" y="62"/>
                  </a:lnTo>
                  <a:lnTo>
                    <a:pt x="148" y="62"/>
                  </a:lnTo>
                  <a:lnTo>
                    <a:pt x="148" y="63"/>
                  </a:lnTo>
                  <a:lnTo>
                    <a:pt x="149" y="63"/>
                  </a:lnTo>
                  <a:lnTo>
                    <a:pt x="149" y="63"/>
                  </a:lnTo>
                  <a:lnTo>
                    <a:pt x="150" y="63"/>
                  </a:lnTo>
                  <a:lnTo>
                    <a:pt x="149" y="63"/>
                  </a:lnTo>
                  <a:lnTo>
                    <a:pt x="149" y="64"/>
                  </a:lnTo>
                  <a:lnTo>
                    <a:pt x="151" y="64"/>
                  </a:lnTo>
                  <a:lnTo>
                    <a:pt x="152" y="65"/>
                  </a:lnTo>
                  <a:lnTo>
                    <a:pt x="152" y="66"/>
                  </a:lnTo>
                  <a:lnTo>
                    <a:pt x="153" y="67"/>
                  </a:lnTo>
                  <a:lnTo>
                    <a:pt x="153" y="67"/>
                  </a:lnTo>
                  <a:lnTo>
                    <a:pt x="153" y="68"/>
                  </a:lnTo>
                  <a:lnTo>
                    <a:pt x="154" y="68"/>
                  </a:lnTo>
                  <a:lnTo>
                    <a:pt x="154" y="67"/>
                  </a:lnTo>
                  <a:lnTo>
                    <a:pt x="156" y="67"/>
                  </a:lnTo>
                  <a:lnTo>
                    <a:pt x="157" y="67"/>
                  </a:lnTo>
                  <a:lnTo>
                    <a:pt x="157" y="67"/>
                  </a:lnTo>
                  <a:lnTo>
                    <a:pt x="158" y="67"/>
                  </a:lnTo>
                  <a:lnTo>
                    <a:pt x="159" y="66"/>
                  </a:lnTo>
                  <a:lnTo>
                    <a:pt x="160" y="66"/>
                  </a:lnTo>
                  <a:lnTo>
                    <a:pt x="161" y="66"/>
                  </a:lnTo>
                  <a:lnTo>
                    <a:pt x="162" y="65"/>
                  </a:lnTo>
                  <a:lnTo>
                    <a:pt x="162" y="64"/>
                  </a:lnTo>
                  <a:lnTo>
                    <a:pt x="162" y="65"/>
                  </a:lnTo>
                  <a:lnTo>
                    <a:pt x="163" y="65"/>
                  </a:lnTo>
                  <a:lnTo>
                    <a:pt x="163" y="65"/>
                  </a:lnTo>
                  <a:lnTo>
                    <a:pt x="163" y="65"/>
                  </a:lnTo>
                  <a:lnTo>
                    <a:pt x="164" y="66"/>
                  </a:lnTo>
                  <a:lnTo>
                    <a:pt x="165" y="66"/>
                  </a:lnTo>
                  <a:lnTo>
                    <a:pt x="164" y="66"/>
                  </a:lnTo>
                  <a:lnTo>
                    <a:pt x="164" y="67"/>
                  </a:lnTo>
                  <a:lnTo>
                    <a:pt x="166" y="67"/>
                  </a:lnTo>
                  <a:lnTo>
                    <a:pt x="166" y="67"/>
                  </a:lnTo>
                  <a:lnTo>
                    <a:pt x="166" y="67"/>
                  </a:lnTo>
                  <a:lnTo>
                    <a:pt x="167" y="68"/>
                  </a:lnTo>
                  <a:lnTo>
                    <a:pt x="168" y="68"/>
                  </a:lnTo>
                  <a:lnTo>
                    <a:pt x="168" y="68"/>
                  </a:lnTo>
                  <a:lnTo>
                    <a:pt x="168" y="69"/>
                  </a:lnTo>
                  <a:lnTo>
                    <a:pt x="168" y="69"/>
                  </a:lnTo>
                  <a:lnTo>
                    <a:pt x="168" y="70"/>
                  </a:lnTo>
                  <a:lnTo>
                    <a:pt x="168" y="70"/>
                  </a:lnTo>
                  <a:lnTo>
                    <a:pt x="167" y="71"/>
                  </a:lnTo>
                  <a:lnTo>
                    <a:pt x="167" y="71"/>
                  </a:lnTo>
                  <a:lnTo>
                    <a:pt x="169" y="71"/>
                  </a:lnTo>
                  <a:lnTo>
                    <a:pt x="171" y="71"/>
                  </a:lnTo>
                  <a:lnTo>
                    <a:pt x="171" y="71"/>
                  </a:lnTo>
                  <a:lnTo>
                    <a:pt x="171" y="72"/>
                  </a:lnTo>
                  <a:lnTo>
                    <a:pt x="170" y="73"/>
                  </a:lnTo>
                  <a:lnTo>
                    <a:pt x="169" y="73"/>
                  </a:lnTo>
                  <a:lnTo>
                    <a:pt x="169" y="73"/>
                  </a:lnTo>
                  <a:lnTo>
                    <a:pt x="170" y="73"/>
                  </a:lnTo>
                  <a:lnTo>
                    <a:pt x="170" y="74"/>
                  </a:lnTo>
                  <a:lnTo>
                    <a:pt x="170" y="75"/>
                  </a:lnTo>
                  <a:lnTo>
                    <a:pt x="168" y="74"/>
                  </a:lnTo>
                  <a:lnTo>
                    <a:pt x="168" y="74"/>
                  </a:lnTo>
                  <a:lnTo>
                    <a:pt x="167" y="74"/>
                  </a:lnTo>
                  <a:lnTo>
                    <a:pt x="166" y="74"/>
                  </a:lnTo>
                  <a:lnTo>
                    <a:pt x="165" y="74"/>
                  </a:lnTo>
                  <a:lnTo>
                    <a:pt x="164" y="74"/>
                  </a:lnTo>
                  <a:lnTo>
                    <a:pt x="163" y="75"/>
                  </a:lnTo>
                  <a:lnTo>
                    <a:pt x="163" y="75"/>
                  </a:lnTo>
                  <a:lnTo>
                    <a:pt x="162" y="75"/>
                  </a:lnTo>
                  <a:lnTo>
                    <a:pt x="162" y="75"/>
                  </a:lnTo>
                  <a:lnTo>
                    <a:pt x="161" y="77"/>
                  </a:lnTo>
                  <a:lnTo>
                    <a:pt x="161" y="77"/>
                  </a:lnTo>
                  <a:lnTo>
                    <a:pt x="161" y="78"/>
                  </a:lnTo>
                  <a:lnTo>
                    <a:pt x="161" y="78"/>
                  </a:lnTo>
                  <a:lnTo>
                    <a:pt x="162" y="78"/>
                  </a:lnTo>
                  <a:lnTo>
                    <a:pt x="163" y="78"/>
                  </a:lnTo>
                  <a:lnTo>
                    <a:pt x="163" y="79"/>
                  </a:lnTo>
                  <a:lnTo>
                    <a:pt x="163" y="79"/>
                  </a:lnTo>
                  <a:lnTo>
                    <a:pt x="162" y="79"/>
                  </a:lnTo>
                  <a:lnTo>
                    <a:pt x="162" y="81"/>
                  </a:lnTo>
                  <a:lnTo>
                    <a:pt x="161" y="81"/>
                  </a:lnTo>
                  <a:lnTo>
                    <a:pt x="161" y="80"/>
                  </a:lnTo>
                  <a:lnTo>
                    <a:pt x="160" y="81"/>
                  </a:lnTo>
                  <a:lnTo>
                    <a:pt x="159" y="80"/>
                  </a:lnTo>
                  <a:lnTo>
                    <a:pt x="158" y="80"/>
                  </a:lnTo>
                  <a:lnTo>
                    <a:pt x="158" y="80"/>
                  </a:lnTo>
                  <a:lnTo>
                    <a:pt x="158" y="81"/>
                  </a:lnTo>
                  <a:lnTo>
                    <a:pt x="157" y="81"/>
                  </a:lnTo>
                  <a:lnTo>
                    <a:pt x="157" y="81"/>
                  </a:lnTo>
                  <a:lnTo>
                    <a:pt x="156" y="81"/>
                  </a:lnTo>
                  <a:lnTo>
                    <a:pt x="156" y="81"/>
                  </a:lnTo>
                  <a:lnTo>
                    <a:pt x="155" y="82"/>
                  </a:lnTo>
                  <a:lnTo>
                    <a:pt x="154" y="81"/>
                  </a:lnTo>
                  <a:lnTo>
                    <a:pt x="153" y="81"/>
                  </a:lnTo>
                  <a:lnTo>
                    <a:pt x="152" y="81"/>
                  </a:lnTo>
                  <a:lnTo>
                    <a:pt x="151" y="81"/>
                  </a:lnTo>
                  <a:lnTo>
                    <a:pt x="151" y="83"/>
                  </a:lnTo>
                  <a:lnTo>
                    <a:pt x="151" y="83"/>
                  </a:lnTo>
                  <a:lnTo>
                    <a:pt x="152" y="84"/>
                  </a:lnTo>
                  <a:lnTo>
                    <a:pt x="152" y="85"/>
                  </a:lnTo>
                  <a:lnTo>
                    <a:pt x="151" y="85"/>
                  </a:lnTo>
                  <a:lnTo>
                    <a:pt x="152" y="86"/>
                  </a:lnTo>
                  <a:lnTo>
                    <a:pt x="152" y="86"/>
                  </a:lnTo>
                  <a:lnTo>
                    <a:pt x="151" y="86"/>
                  </a:lnTo>
                  <a:lnTo>
                    <a:pt x="152" y="87"/>
                  </a:lnTo>
                  <a:lnTo>
                    <a:pt x="152" y="87"/>
                  </a:lnTo>
                  <a:lnTo>
                    <a:pt x="152" y="87"/>
                  </a:lnTo>
                  <a:lnTo>
                    <a:pt x="152" y="87"/>
                  </a:lnTo>
                  <a:lnTo>
                    <a:pt x="152" y="88"/>
                  </a:lnTo>
                  <a:lnTo>
                    <a:pt x="152" y="88"/>
                  </a:lnTo>
                  <a:lnTo>
                    <a:pt x="153" y="88"/>
                  </a:lnTo>
                  <a:lnTo>
                    <a:pt x="152" y="88"/>
                  </a:lnTo>
                  <a:lnTo>
                    <a:pt x="154" y="88"/>
                  </a:lnTo>
                  <a:lnTo>
                    <a:pt x="154" y="89"/>
                  </a:lnTo>
                  <a:lnTo>
                    <a:pt x="153" y="90"/>
                  </a:lnTo>
                  <a:lnTo>
                    <a:pt x="152" y="90"/>
                  </a:lnTo>
                  <a:lnTo>
                    <a:pt x="152" y="90"/>
                  </a:lnTo>
                  <a:lnTo>
                    <a:pt x="152" y="90"/>
                  </a:lnTo>
                  <a:lnTo>
                    <a:pt x="151" y="91"/>
                  </a:lnTo>
                  <a:lnTo>
                    <a:pt x="152" y="91"/>
                  </a:lnTo>
                  <a:lnTo>
                    <a:pt x="151" y="91"/>
                  </a:lnTo>
                  <a:lnTo>
                    <a:pt x="150" y="92"/>
                  </a:lnTo>
                  <a:lnTo>
                    <a:pt x="150" y="94"/>
                  </a:lnTo>
                  <a:lnTo>
                    <a:pt x="150" y="94"/>
                  </a:lnTo>
                  <a:lnTo>
                    <a:pt x="149" y="94"/>
                  </a:lnTo>
                  <a:lnTo>
                    <a:pt x="148" y="94"/>
                  </a:lnTo>
                  <a:lnTo>
                    <a:pt x="147" y="93"/>
                  </a:lnTo>
                  <a:lnTo>
                    <a:pt x="147" y="93"/>
                  </a:lnTo>
                  <a:lnTo>
                    <a:pt x="146" y="93"/>
                  </a:lnTo>
                  <a:lnTo>
                    <a:pt x="146" y="93"/>
                  </a:lnTo>
                  <a:lnTo>
                    <a:pt x="146" y="93"/>
                  </a:lnTo>
                  <a:lnTo>
                    <a:pt x="145" y="93"/>
                  </a:lnTo>
                  <a:lnTo>
                    <a:pt x="143" y="93"/>
                  </a:lnTo>
                  <a:lnTo>
                    <a:pt x="143" y="93"/>
                  </a:lnTo>
                  <a:lnTo>
                    <a:pt x="142" y="93"/>
                  </a:lnTo>
                  <a:lnTo>
                    <a:pt x="142" y="93"/>
                  </a:lnTo>
                  <a:lnTo>
                    <a:pt x="141" y="93"/>
                  </a:lnTo>
                  <a:lnTo>
                    <a:pt x="141" y="93"/>
                  </a:lnTo>
                  <a:lnTo>
                    <a:pt x="141" y="92"/>
                  </a:lnTo>
                  <a:lnTo>
                    <a:pt x="140" y="92"/>
                  </a:lnTo>
                  <a:lnTo>
                    <a:pt x="139" y="92"/>
                  </a:lnTo>
                  <a:lnTo>
                    <a:pt x="139" y="92"/>
                  </a:lnTo>
                  <a:lnTo>
                    <a:pt x="138" y="93"/>
                  </a:lnTo>
                  <a:lnTo>
                    <a:pt x="138" y="93"/>
                  </a:lnTo>
                  <a:lnTo>
                    <a:pt x="139" y="94"/>
                  </a:lnTo>
                  <a:lnTo>
                    <a:pt x="137" y="94"/>
                  </a:lnTo>
                  <a:lnTo>
                    <a:pt x="137" y="94"/>
                  </a:lnTo>
                  <a:lnTo>
                    <a:pt x="137" y="95"/>
                  </a:lnTo>
                  <a:lnTo>
                    <a:pt x="137" y="95"/>
                  </a:lnTo>
                  <a:lnTo>
                    <a:pt x="137" y="95"/>
                  </a:lnTo>
                  <a:lnTo>
                    <a:pt x="136" y="95"/>
                  </a:lnTo>
                  <a:lnTo>
                    <a:pt x="135" y="95"/>
                  </a:lnTo>
                  <a:lnTo>
                    <a:pt x="136" y="96"/>
                  </a:lnTo>
                  <a:lnTo>
                    <a:pt x="137" y="97"/>
                  </a:lnTo>
                  <a:lnTo>
                    <a:pt x="136" y="97"/>
                  </a:lnTo>
                  <a:lnTo>
                    <a:pt x="136" y="97"/>
                  </a:lnTo>
                  <a:lnTo>
                    <a:pt x="136" y="98"/>
                  </a:lnTo>
                  <a:lnTo>
                    <a:pt x="135" y="98"/>
                  </a:lnTo>
                  <a:lnTo>
                    <a:pt x="135" y="98"/>
                  </a:lnTo>
                  <a:lnTo>
                    <a:pt x="136" y="98"/>
                  </a:lnTo>
                  <a:lnTo>
                    <a:pt x="136" y="98"/>
                  </a:lnTo>
                  <a:lnTo>
                    <a:pt x="136" y="99"/>
                  </a:lnTo>
                  <a:lnTo>
                    <a:pt x="135" y="99"/>
                  </a:lnTo>
                  <a:lnTo>
                    <a:pt x="135" y="99"/>
                  </a:lnTo>
                  <a:lnTo>
                    <a:pt x="136" y="99"/>
                  </a:lnTo>
                  <a:lnTo>
                    <a:pt x="136" y="100"/>
                  </a:lnTo>
                  <a:lnTo>
                    <a:pt x="136" y="100"/>
                  </a:lnTo>
                  <a:lnTo>
                    <a:pt x="135" y="100"/>
                  </a:lnTo>
                  <a:lnTo>
                    <a:pt x="133" y="101"/>
                  </a:lnTo>
                  <a:lnTo>
                    <a:pt x="133" y="101"/>
                  </a:lnTo>
                  <a:lnTo>
                    <a:pt x="133" y="102"/>
                  </a:lnTo>
                  <a:lnTo>
                    <a:pt x="134" y="103"/>
                  </a:lnTo>
                  <a:lnTo>
                    <a:pt x="134" y="103"/>
                  </a:lnTo>
                  <a:lnTo>
                    <a:pt x="133" y="104"/>
                  </a:lnTo>
                  <a:lnTo>
                    <a:pt x="132" y="104"/>
                  </a:lnTo>
                  <a:lnTo>
                    <a:pt x="132" y="104"/>
                  </a:lnTo>
                  <a:lnTo>
                    <a:pt x="133" y="104"/>
                  </a:lnTo>
                  <a:lnTo>
                    <a:pt x="133" y="104"/>
                  </a:lnTo>
                  <a:lnTo>
                    <a:pt x="132" y="105"/>
                  </a:lnTo>
                  <a:lnTo>
                    <a:pt x="132" y="105"/>
                  </a:lnTo>
                  <a:lnTo>
                    <a:pt x="134" y="105"/>
                  </a:lnTo>
                  <a:lnTo>
                    <a:pt x="134" y="106"/>
                  </a:lnTo>
                  <a:lnTo>
                    <a:pt x="134" y="106"/>
                  </a:lnTo>
                  <a:lnTo>
                    <a:pt x="133" y="107"/>
                  </a:lnTo>
                  <a:lnTo>
                    <a:pt x="133" y="108"/>
                  </a:lnTo>
                  <a:lnTo>
                    <a:pt x="134" y="108"/>
                  </a:lnTo>
                  <a:lnTo>
                    <a:pt x="133" y="109"/>
                  </a:lnTo>
                  <a:lnTo>
                    <a:pt x="133" y="109"/>
                  </a:lnTo>
                  <a:lnTo>
                    <a:pt x="134" y="109"/>
                  </a:lnTo>
                  <a:lnTo>
                    <a:pt x="134" y="112"/>
                  </a:lnTo>
                  <a:lnTo>
                    <a:pt x="133" y="112"/>
                  </a:lnTo>
                  <a:lnTo>
                    <a:pt x="133" y="113"/>
                  </a:lnTo>
                  <a:lnTo>
                    <a:pt x="132" y="113"/>
                  </a:lnTo>
                  <a:lnTo>
                    <a:pt x="132" y="114"/>
                  </a:lnTo>
                  <a:lnTo>
                    <a:pt x="131" y="115"/>
                  </a:lnTo>
                  <a:lnTo>
                    <a:pt x="127" y="114"/>
                  </a:lnTo>
                  <a:lnTo>
                    <a:pt x="126" y="113"/>
                  </a:lnTo>
                  <a:lnTo>
                    <a:pt x="126" y="113"/>
                  </a:lnTo>
                  <a:lnTo>
                    <a:pt x="125" y="113"/>
                  </a:lnTo>
                  <a:lnTo>
                    <a:pt x="125" y="113"/>
                  </a:lnTo>
                  <a:lnTo>
                    <a:pt x="124" y="113"/>
                  </a:lnTo>
                  <a:lnTo>
                    <a:pt x="125" y="114"/>
                  </a:lnTo>
                  <a:lnTo>
                    <a:pt x="125" y="114"/>
                  </a:lnTo>
                  <a:lnTo>
                    <a:pt x="125" y="115"/>
                  </a:lnTo>
                  <a:lnTo>
                    <a:pt x="124" y="116"/>
                  </a:lnTo>
                  <a:lnTo>
                    <a:pt x="124" y="116"/>
                  </a:lnTo>
                  <a:lnTo>
                    <a:pt x="123" y="116"/>
                  </a:lnTo>
                  <a:lnTo>
                    <a:pt x="122" y="116"/>
                  </a:lnTo>
                  <a:lnTo>
                    <a:pt x="121" y="117"/>
                  </a:lnTo>
                  <a:lnTo>
                    <a:pt x="121" y="118"/>
                  </a:lnTo>
                  <a:lnTo>
                    <a:pt x="121" y="118"/>
                  </a:lnTo>
                  <a:lnTo>
                    <a:pt x="119" y="118"/>
                  </a:lnTo>
                  <a:lnTo>
                    <a:pt x="118" y="118"/>
                  </a:lnTo>
                  <a:lnTo>
                    <a:pt x="119" y="119"/>
                  </a:lnTo>
                  <a:lnTo>
                    <a:pt x="119" y="119"/>
                  </a:lnTo>
                  <a:lnTo>
                    <a:pt x="120" y="120"/>
                  </a:lnTo>
                  <a:lnTo>
                    <a:pt x="121" y="121"/>
                  </a:lnTo>
                  <a:lnTo>
                    <a:pt x="120" y="121"/>
                  </a:lnTo>
                  <a:lnTo>
                    <a:pt x="120" y="122"/>
                  </a:lnTo>
                  <a:lnTo>
                    <a:pt x="120" y="122"/>
                  </a:lnTo>
                  <a:lnTo>
                    <a:pt x="120" y="122"/>
                  </a:lnTo>
                  <a:lnTo>
                    <a:pt x="120" y="123"/>
                  </a:lnTo>
                  <a:lnTo>
                    <a:pt x="120" y="123"/>
                  </a:lnTo>
                  <a:lnTo>
                    <a:pt x="120" y="123"/>
                  </a:lnTo>
                  <a:lnTo>
                    <a:pt x="121" y="123"/>
                  </a:lnTo>
                  <a:lnTo>
                    <a:pt x="120" y="122"/>
                  </a:lnTo>
                  <a:lnTo>
                    <a:pt x="121" y="122"/>
                  </a:lnTo>
                  <a:lnTo>
                    <a:pt x="121" y="123"/>
                  </a:lnTo>
                  <a:lnTo>
                    <a:pt x="122" y="123"/>
                  </a:lnTo>
                  <a:lnTo>
                    <a:pt x="122" y="122"/>
                  </a:lnTo>
                  <a:lnTo>
                    <a:pt x="123" y="122"/>
                  </a:lnTo>
                  <a:lnTo>
                    <a:pt x="123" y="122"/>
                  </a:lnTo>
                  <a:lnTo>
                    <a:pt x="123" y="122"/>
                  </a:lnTo>
                  <a:lnTo>
                    <a:pt x="123" y="123"/>
                  </a:lnTo>
                  <a:lnTo>
                    <a:pt x="123" y="123"/>
                  </a:lnTo>
                  <a:lnTo>
                    <a:pt x="123" y="124"/>
                  </a:lnTo>
                  <a:lnTo>
                    <a:pt x="123" y="124"/>
                  </a:lnTo>
                  <a:lnTo>
                    <a:pt x="123" y="124"/>
                  </a:lnTo>
                  <a:lnTo>
                    <a:pt x="124" y="125"/>
                  </a:lnTo>
                  <a:lnTo>
                    <a:pt x="123" y="125"/>
                  </a:lnTo>
                  <a:lnTo>
                    <a:pt x="123" y="125"/>
                  </a:lnTo>
                  <a:lnTo>
                    <a:pt x="123" y="126"/>
                  </a:lnTo>
                  <a:lnTo>
                    <a:pt x="123" y="127"/>
                  </a:lnTo>
                  <a:lnTo>
                    <a:pt x="123" y="127"/>
                  </a:lnTo>
                  <a:lnTo>
                    <a:pt x="123" y="127"/>
                  </a:lnTo>
                  <a:lnTo>
                    <a:pt x="121" y="127"/>
                  </a:lnTo>
                  <a:lnTo>
                    <a:pt x="120" y="128"/>
                  </a:lnTo>
                  <a:lnTo>
                    <a:pt x="119" y="128"/>
                  </a:lnTo>
                  <a:lnTo>
                    <a:pt x="118" y="128"/>
                  </a:lnTo>
                  <a:lnTo>
                    <a:pt x="118" y="128"/>
                  </a:lnTo>
                  <a:lnTo>
                    <a:pt x="119" y="128"/>
                  </a:lnTo>
                  <a:lnTo>
                    <a:pt x="118" y="129"/>
                  </a:lnTo>
                  <a:lnTo>
                    <a:pt x="118" y="129"/>
                  </a:lnTo>
                  <a:lnTo>
                    <a:pt x="117" y="129"/>
                  </a:lnTo>
                  <a:lnTo>
                    <a:pt x="116" y="129"/>
                  </a:lnTo>
                  <a:lnTo>
                    <a:pt x="115" y="130"/>
                  </a:lnTo>
                  <a:lnTo>
                    <a:pt x="115" y="130"/>
                  </a:lnTo>
                  <a:lnTo>
                    <a:pt x="111" y="130"/>
                  </a:lnTo>
                  <a:lnTo>
                    <a:pt x="111" y="130"/>
                  </a:lnTo>
                  <a:lnTo>
                    <a:pt x="110" y="130"/>
                  </a:lnTo>
                  <a:lnTo>
                    <a:pt x="110" y="131"/>
                  </a:lnTo>
                  <a:lnTo>
                    <a:pt x="108" y="131"/>
                  </a:lnTo>
                  <a:lnTo>
                    <a:pt x="108" y="130"/>
                  </a:lnTo>
                  <a:lnTo>
                    <a:pt x="107" y="130"/>
                  </a:lnTo>
                  <a:lnTo>
                    <a:pt x="107" y="130"/>
                  </a:lnTo>
                  <a:lnTo>
                    <a:pt x="105" y="130"/>
                  </a:lnTo>
                  <a:lnTo>
                    <a:pt x="105" y="130"/>
                  </a:lnTo>
                  <a:lnTo>
                    <a:pt x="105" y="129"/>
                  </a:lnTo>
                  <a:lnTo>
                    <a:pt x="105" y="129"/>
                  </a:lnTo>
                  <a:lnTo>
                    <a:pt x="105" y="129"/>
                  </a:lnTo>
                  <a:lnTo>
                    <a:pt x="106" y="129"/>
                  </a:lnTo>
                  <a:lnTo>
                    <a:pt x="106" y="128"/>
                  </a:lnTo>
                  <a:lnTo>
                    <a:pt x="107" y="127"/>
                  </a:lnTo>
                  <a:lnTo>
                    <a:pt x="107" y="127"/>
                  </a:lnTo>
                  <a:lnTo>
                    <a:pt x="106" y="126"/>
                  </a:lnTo>
                  <a:lnTo>
                    <a:pt x="105" y="126"/>
                  </a:lnTo>
                  <a:lnTo>
                    <a:pt x="105" y="126"/>
                  </a:lnTo>
                  <a:lnTo>
                    <a:pt x="104" y="126"/>
                  </a:lnTo>
                  <a:lnTo>
                    <a:pt x="103" y="126"/>
                  </a:lnTo>
                  <a:lnTo>
                    <a:pt x="102" y="126"/>
                  </a:lnTo>
                  <a:lnTo>
                    <a:pt x="102" y="125"/>
                  </a:lnTo>
                  <a:lnTo>
                    <a:pt x="102" y="125"/>
                  </a:lnTo>
                  <a:lnTo>
                    <a:pt x="102" y="124"/>
                  </a:lnTo>
                  <a:lnTo>
                    <a:pt x="102" y="124"/>
                  </a:lnTo>
                  <a:lnTo>
                    <a:pt x="101" y="124"/>
                  </a:lnTo>
                  <a:lnTo>
                    <a:pt x="101" y="123"/>
                  </a:lnTo>
                  <a:lnTo>
                    <a:pt x="102" y="122"/>
                  </a:lnTo>
                  <a:lnTo>
                    <a:pt x="101" y="122"/>
                  </a:lnTo>
                  <a:lnTo>
                    <a:pt x="102" y="121"/>
                  </a:lnTo>
                  <a:lnTo>
                    <a:pt x="102" y="121"/>
                  </a:lnTo>
                  <a:lnTo>
                    <a:pt x="102" y="120"/>
                  </a:lnTo>
                  <a:lnTo>
                    <a:pt x="102" y="120"/>
                  </a:lnTo>
                  <a:lnTo>
                    <a:pt x="102" y="120"/>
                  </a:lnTo>
                  <a:lnTo>
                    <a:pt x="102" y="120"/>
                  </a:lnTo>
                  <a:lnTo>
                    <a:pt x="101" y="119"/>
                  </a:lnTo>
                  <a:lnTo>
                    <a:pt x="101" y="119"/>
                  </a:lnTo>
                  <a:lnTo>
                    <a:pt x="101" y="118"/>
                  </a:lnTo>
                  <a:lnTo>
                    <a:pt x="101" y="118"/>
                  </a:lnTo>
                  <a:lnTo>
                    <a:pt x="100" y="118"/>
                  </a:lnTo>
                  <a:lnTo>
                    <a:pt x="100" y="118"/>
                  </a:lnTo>
                  <a:lnTo>
                    <a:pt x="99" y="117"/>
                  </a:lnTo>
                  <a:lnTo>
                    <a:pt x="99" y="117"/>
                  </a:lnTo>
                  <a:lnTo>
                    <a:pt x="100" y="116"/>
                  </a:lnTo>
                  <a:lnTo>
                    <a:pt x="101" y="116"/>
                  </a:lnTo>
                  <a:lnTo>
                    <a:pt x="102" y="116"/>
                  </a:lnTo>
                  <a:lnTo>
                    <a:pt x="102" y="115"/>
                  </a:lnTo>
                  <a:lnTo>
                    <a:pt x="102" y="115"/>
                  </a:lnTo>
                  <a:lnTo>
                    <a:pt x="101" y="115"/>
                  </a:lnTo>
                  <a:lnTo>
                    <a:pt x="101" y="115"/>
                  </a:lnTo>
                  <a:lnTo>
                    <a:pt x="100" y="114"/>
                  </a:lnTo>
                  <a:lnTo>
                    <a:pt x="100" y="115"/>
                  </a:lnTo>
                  <a:lnTo>
                    <a:pt x="100" y="115"/>
                  </a:lnTo>
                  <a:lnTo>
                    <a:pt x="100" y="115"/>
                  </a:lnTo>
                  <a:lnTo>
                    <a:pt x="99" y="116"/>
                  </a:lnTo>
                  <a:lnTo>
                    <a:pt x="98" y="115"/>
                  </a:lnTo>
                  <a:lnTo>
                    <a:pt x="98" y="115"/>
                  </a:lnTo>
                  <a:lnTo>
                    <a:pt x="98" y="115"/>
                  </a:lnTo>
                  <a:lnTo>
                    <a:pt x="97" y="115"/>
                  </a:lnTo>
                  <a:lnTo>
                    <a:pt x="97" y="115"/>
                  </a:lnTo>
                  <a:lnTo>
                    <a:pt x="97" y="115"/>
                  </a:lnTo>
                  <a:lnTo>
                    <a:pt x="96" y="114"/>
                  </a:lnTo>
                  <a:lnTo>
                    <a:pt x="95" y="114"/>
                  </a:lnTo>
                  <a:lnTo>
                    <a:pt x="95" y="115"/>
                  </a:lnTo>
                  <a:lnTo>
                    <a:pt x="95" y="114"/>
                  </a:lnTo>
                  <a:lnTo>
                    <a:pt x="94" y="115"/>
                  </a:lnTo>
                  <a:lnTo>
                    <a:pt x="93" y="115"/>
                  </a:lnTo>
                  <a:lnTo>
                    <a:pt x="92" y="115"/>
                  </a:lnTo>
                  <a:lnTo>
                    <a:pt x="91" y="115"/>
                  </a:lnTo>
                  <a:lnTo>
                    <a:pt x="91" y="115"/>
                  </a:lnTo>
                  <a:lnTo>
                    <a:pt x="91" y="114"/>
                  </a:lnTo>
                  <a:lnTo>
                    <a:pt x="91" y="114"/>
                  </a:lnTo>
                  <a:lnTo>
                    <a:pt x="91" y="114"/>
                  </a:lnTo>
                  <a:lnTo>
                    <a:pt x="91" y="114"/>
                  </a:lnTo>
                  <a:lnTo>
                    <a:pt x="91" y="113"/>
                  </a:lnTo>
                  <a:lnTo>
                    <a:pt x="90" y="113"/>
                  </a:lnTo>
                  <a:lnTo>
                    <a:pt x="90" y="112"/>
                  </a:lnTo>
                  <a:lnTo>
                    <a:pt x="90" y="112"/>
                  </a:lnTo>
                  <a:lnTo>
                    <a:pt x="90" y="111"/>
                  </a:lnTo>
                  <a:lnTo>
                    <a:pt x="89" y="110"/>
                  </a:lnTo>
                  <a:lnTo>
                    <a:pt x="89" y="110"/>
                  </a:lnTo>
                  <a:lnTo>
                    <a:pt x="90" y="110"/>
                  </a:lnTo>
                  <a:lnTo>
                    <a:pt x="90" y="110"/>
                  </a:lnTo>
                  <a:lnTo>
                    <a:pt x="91" y="110"/>
                  </a:lnTo>
                  <a:lnTo>
                    <a:pt x="92" y="109"/>
                  </a:lnTo>
                  <a:lnTo>
                    <a:pt x="92" y="109"/>
                  </a:lnTo>
                  <a:lnTo>
                    <a:pt x="93" y="108"/>
                  </a:lnTo>
                  <a:lnTo>
                    <a:pt x="93" y="108"/>
                  </a:lnTo>
                  <a:lnTo>
                    <a:pt x="92" y="108"/>
                  </a:lnTo>
                  <a:lnTo>
                    <a:pt x="92" y="107"/>
                  </a:lnTo>
                  <a:lnTo>
                    <a:pt x="92" y="107"/>
                  </a:lnTo>
                  <a:lnTo>
                    <a:pt x="92" y="106"/>
                  </a:lnTo>
                  <a:lnTo>
                    <a:pt x="92" y="106"/>
                  </a:lnTo>
                  <a:lnTo>
                    <a:pt x="90" y="106"/>
                  </a:lnTo>
                  <a:lnTo>
                    <a:pt x="90" y="105"/>
                  </a:lnTo>
                  <a:lnTo>
                    <a:pt x="90" y="105"/>
                  </a:lnTo>
                  <a:lnTo>
                    <a:pt x="89" y="105"/>
                  </a:lnTo>
                  <a:lnTo>
                    <a:pt x="89" y="104"/>
                  </a:lnTo>
                  <a:lnTo>
                    <a:pt x="88" y="104"/>
                  </a:lnTo>
                  <a:lnTo>
                    <a:pt x="88" y="104"/>
                  </a:lnTo>
                  <a:lnTo>
                    <a:pt x="88" y="104"/>
                  </a:lnTo>
                  <a:lnTo>
                    <a:pt x="87" y="104"/>
                  </a:lnTo>
                  <a:lnTo>
                    <a:pt x="86" y="104"/>
                  </a:lnTo>
                  <a:lnTo>
                    <a:pt x="85" y="104"/>
                  </a:lnTo>
                  <a:lnTo>
                    <a:pt x="83" y="103"/>
                  </a:lnTo>
                  <a:lnTo>
                    <a:pt x="80" y="103"/>
                  </a:lnTo>
                  <a:lnTo>
                    <a:pt x="76" y="103"/>
                  </a:lnTo>
                  <a:lnTo>
                    <a:pt x="76" y="103"/>
                  </a:lnTo>
                  <a:lnTo>
                    <a:pt x="75" y="103"/>
                  </a:lnTo>
                  <a:lnTo>
                    <a:pt x="74" y="104"/>
                  </a:lnTo>
                  <a:lnTo>
                    <a:pt x="74" y="105"/>
                  </a:lnTo>
                  <a:lnTo>
                    <a:pt x="74" y="105"/>
                  </a:lnTo>
                  <a:lnTo>
                    <a:pt x="74" y="105"/>
                  </a:lnTo>
                  <a:lnTo>
                    <a:pt x="74" y="106"/>
                  </a:lnTo>
                  <a:lnTo>
                    <a:pt x="74" y="106"/>
                  </a:lnTo>
                  <a:lnTo>
                    <a:pt x="74" y="107"/>
                  </a:lnTo>
                  <a:lnTo>
                    <a:pt x="74" y="107"/>
                  </a:lnTo>
                  <a:lnTo>
                    <a:pt x="73" y="107"/>
                  </a:lnTo>
                  <a:lnTo>
                    <a:pt x="73" y="107"/>
                  </a:lnTo>
                  <a:lnTo>
                    <a:pt x="72" y="107"/>
                  </a:lnTo>
                  <a:lnTo>
                    <a:pt x="70" y="107"/>
                  </a:lnTo>
                  <a:lnTo>
                    <a:pt x="69" y="107"/>
                  </a:lnTo>
                  <a:lnTo>
                    <a:pt x="66" y="107"/>
                  </a:lnTo>
                  <a:lnTo>
                    <a:pt x="67" y="108"/>
                  </a:lnTo>
                  <a:lnTo>
                    <a:pt x="67" y="108"/>
                  </a:lnTo>
                  <a:lnTo>
                    <a:pt x="66" y="108"/>
                  </a:lnTo>
                  <a:lnTo>
                    <a:pt x="66" y="108"/>
                  </a:lnTo>
                  <a:lnTo>
                    <a:pt x="65" y="108"/>
                  </a:lnTo>
                  <a:lnTo>
                    <a:pt x="64" y="108"/>
                  </a:lnTo>
                  <a:lnTo>
                    <a:pt x="64" y="108"/>
                  </a:lnTo>
                  <a:lnTo>
                    <a:pt x="63" y="108"/>
                  </a:lnTo>
                  <a:lnTo>
                    <a:pt x="63" y="108"/>
                  </a:lnTo>
                  <a:lnTo>
                    <a:pt x="62" y="108"/>
                  </a:lnTo>
                  <a:lnTo>
                    <a:pt x="61" y="108"/>
                  </a:lnTo>
                  <a:lnTo>
                    <a:pt x="61" y="108"/>
                  </a:lnTo>
                  <a:lnTo>
                    <a:pt x="61" y="108"/>
                  </a:lnTo>
                  <a:lnTo>
                    <a:pt x="59" y="108"/>
                  </a:lnTo>
                  <a:lnTo>
                    <a:pt x="59" y="107"/>
                  </a:lnTo>
                  <a:lnTo>
                    <a:pt x="58" y="107"/>
                  </a:lnTo>
                  <a:lnTo>
                    <a:pt x="57" y="106"/>
                  </a:lnTo>
                  <a:lnTo>
                    <a:pt x="56" y="106"/>
                  </a:lnTo>
                  <a:lnTo>
                    <a:pt x="54" y="107"/>
                  </a:lnTo>
                  <a:lnTo>
                    <a:pt x="54" y="107"/>
                  </a:lnTo>
                  <a:lnTo>
                    <a:pt x="53" y="106"/>
                  </a:lnTo>
                  <a:lnTo>
                    <a:pt x="52" y="106"/>
                  </a:lnTo>
                  <a:lnTo>
                    <a:pt x="53" y="105"/>
                  </a:lnTo>
                  <a:lnTo>
                    <a:pt x="53" y="105"/>
                  </a:lnTo>
                  <a:lnTo>
                    <a:pt x="53" y="105"/>
                  </a:lnTo>
                  <a:lnTo>
                    <a:pt x="51" y="105"/>
                  </a:lnTo>
                  <a:lnTo>
                    <a:pt x="51" y="104"/>
                  </a:lnTo>
                  <a:lnTo>
                    <a:pt x="52" y="104"/>
                  </a:lnTo>
                  <a:lnTo>
                    <a:pt x="52" y="103"/>
                  </a:lnTo>
                  <a:lnTo>
                    <a:pt x="51" y="103"/>
                  </a:lnTo>
                  <a:lnTo>
                    <a:pt x="49" y="103"/>
                  </a:lnTo>
                  <a:lnTo>
                    <a:pt x="49" y="103"/>
                  </a:lnTo>
                  <a:lnTo>
                    <a:pt x="49" y="103"/>
                  </a:lnTo>
                  <a:lnTo>
                    <a:pt x="49" y="103"/>
                  </a:lnTo>
                  <a:lnTo>
                    <a:pt x="47" y="103"/>
                  </a:lnTo>
                  <a:lnTo>
                    <a:pt x="47" y="102"/>
                  </a:lnTo>
                  <a:lnTo>
                    <a:pt x="45" y="102"/>
                  </a:lnTo>
                  <a:lnTo>
                    <a:pt x="45" y="102"/>
                  </a:lnTo>
                  <a:lnTo>
                    <a:pt x="45" y="102"/>
                  </a:lnTo>
                  <a:lnTo>
                    <a:pt x="45" y="101"/>
                  </a:lnTo>
                  <a:lnTo>
                    <a:pt x="45" y="101"/>
                  </a:lnTo>
                  <a:lnTo>
                    <a:pt x="46" y="101"/>
                  </a:lnTo>
                  <a:lnTo>
                    <a:pt x="45" y="101"/>
                  </a:lnTo>
                  <a:lnTo>
                    <a:pt x="46" y="100"/>
                  </a:lnTo>
                  <a:lnTo>
                    <a:pt x="46" y="100"/>
                  </a:lnTo>
                  <a:lnTo>
                    <a:pt x="46" y="101"/>
                  </a:lnTo>
                  <a:lnTo>
                    <a:pt x="47" y="100"/>
                  </a:lnTo>
                  <a:lnTo>
                    <a:pt x="47" y="100"/>
                  </a:lnTo>
                  <a:lnTo>
                    <a:pt x="46" y="99"/>
                  </a:lnTo>
                  <a:lnTo>
                    <a:pt x="45" y="99"/>
                  </a:lnTo>
                  <a:lnTo>
                    <a:pt x="45" y="98"/>
                  </a:lnTo>
                  <a:lnTo>
                    <a:pt x="45" y="98"/>
                  </a:lnTo>
                  <a:lnTo>
                    <a:pt x="44" y="98"/>
                  </a:lnTo>
                  <a:lnTo>
                    <a:pt x="43" y="98"/>
                  </a:lnTo>
                  <a:lnTo>
                    <a:pt x="42" y="98"/>
                  </a:lnTo>
                  <a:lnTo>
                    <a:pt x="42" y="98"/>
                  </a:lnTo>
                  <a:lnTo>
                    <a:pt x="42" y="97"/>
                  </a:lnTo>
                  <a:lnTo>
                    <a:pt x="41" y="97"/>
                  </a:lnTo>
                  <a:lnTo>
                    <a:pt x="41" y="97"/>
                  </a:lnTo>
                  <a:lnTo>
                    <a:pt x="40" y="97"/>
                  </a:lnTo>
                  <a:lnTo>
                    <a:pt x="39" y="97"/>
                  </a:lnTo>
                  <a:lnTo>
                    <a:pt x="40" y="96"/>
                  </a:lnTo>
                  <a:lnTo>
                    <a:pt x="40" y="96"/>
                  </a:lnTo>
                  <a:lnTo>
                    <a:pt x="37" y="96"/>
                  </a:lnTo>
                  <a:lnTo>
                    <a:pt x="35" y="96"/>
                  </a:lnTo>
                  <a:lnTo>
                    <a:pt x="33" y="96"/>
                  </a:lnTo>
                  <a:lnTo>
                    <a:pt x="33" y="96"/>
                  </a:lnTo>
                  <a:lnTo>
                    <a:pt x="32" y="96"/>
                  </a:lnTo>
                  <a:lnTo>
                    <a:pt x="32" y="95"/>
                  </a:lnTo>
                  <a:lnTo>
                    <a:pt x="32" y="95"/>
                  </a:lnTo>
                  <a:lnTo>
                    <a:pt x="32" y="93"/>
                  </a:lnTo>
                  <a:lnTo>
                    <a:pt x="31" y="93"/>
                  </a:lnTo>
                  <a:lnTo>
                    <a:pt x="32" y="93"/>
                  </a:lnTo>
                  <a:lnTo>
                    <a:pt x="31" y="92"/>
                  </a:lnTo>
                  <a:lnTo>
                    <a:pt x="30" y="92"/>
                  </a:lnTo>
                  <a:lnTo>
                    <a:pt x="29" y="91"/>
                  </a:lnTo>
                  <a:lnTo>
                    <a:pt x="29" y="91"/>
                  </a:lnTo>
                  <a:lnTo>
                    <a:pt x="29" y="91"/>
                  </a:lnTo>
                  <a:lnTo>
                    <a:pt x="30" y="91"/>
                  </a:lnTo>
                  <a:lnTo>
                    <a:pt x="28" y="91"/>
                  </a:lnTo>
                  <a:lnTo>
                    <a:pt x="26" y="90"/>
                  </a:lnTo>
                  <a:lnTo>
                    <a:pt x="26" y="90"/>
                  </a:lnTo>
                  <a:lnTo>
                    <a:pt x="26" y="90"/>
                  </a:lnTo>
                  <a:lnTo>
                    <a:pt x="25" y="90"/>
                  </a:lnTo>
                  <a:lnTo>
                    <a:pt x="25" y="90"/>
                  </a:lnTo>
                  <a:lnTo>
                    <a:pt x="24" y="90"/>
                  </a:lnTo>
                  <a:lnTo>
                    <a:pt x="24" y="91"/>
                  </a:lnTo>
                  <a:lnTo>
                    <a:pt x="24" y="91"/>
                  </a:lnTo>
                  <a:lnTo>
                    <a:pt x="23" y="91"/>
                  </a:lnTo>
                  <a:lnTo>
                    <a:pt x="22" y="91"/>
                  </a:lnTo>
                  <a:lnTo>
                    <a:pt x="22" y="91"/>
                  </a:lnTo>
                  <a:lnTo>
                    <a:pt x="21" y="91"/>
                  </a:lnTo>
                  <a:lnTo>
                    <a:pt x="21" y="91"/>
                  </a:lnTo>
                  <a:lnTo>
                    <a:pt x="20" y="90"/>
                  </a:lnTo>
                  <a:lnTo>
                    <a:pt x="18" y="90"/>
                  </a:lnTo>
                  <a:lnTo>
                    <a:pt x="17" y="90"/>
                  </a:lnTo>
                  <a:lnTo>
                    <a:pt x="17" y="90"/>
                  </a:lnTo>
                  <a:lnTo>
                    <a:pt x="18" y="89"/>
                  </a:lnTo>
                  <a:lnTo>
                    <a:pt x="19" y="89"/>
                  </a:lnTo>
                  <a:lnTo>
                    <a:pt x="19" y="89"/>
                  </a:lnTo>
                  <a:lnTo>
                    <a:pt x="19" y="88"/>
                  </a:lnTo>
                  <a:lnTo>
                    <a:pt x="18" y="88"/>
                  </a:lnTo>
                  <a:lnTo>
                    <a:pt x="18" y="88"/>
                  </a:lnTo>
                  <a:lnTo>
                    <a:pt x="19" y="87"/>
                  </a:lnTo>
                  <a:lnTo>
                    <a:pt x="19" y="86"/>
                  </a:lnTo>
                  <a:lnTo>
                    <a:pt x="18" y="85"/>
                  </a:lnTo>
                  <a:lnTo>
                    <a:pt x="17" y="85"/>
                  </a:lnTo>
                  <a:lnTo>
                    <a:pt x="15" y="86"/>
                  </a:lnTo>
                  <a:lnTo>
                    <a:pt x="12" y="86"/>
                  </a:lnTo>
                  <a:lnTo>
                    <a:pt x="12" y="85"/>
                  </a:lnTo>
                  <a:lnTo>
                    <a:pt x="11" y="85"/>
                  </a:lnTo>
                  <a:lnTo>
                    <a:pt x="11" y="85"/>
                  </a:lnTo>
                  <a:lnTo>
                    <a:pt x="11" y="85"/>
                  </a:lnTo>
                  <a:lnTo>
                    <a:pt x="10" y="85"/>
                  </a:lnTo>
                  <a:lnTo>
                    <a:pt x="10" y="85"/>
                  </a:lnTo>
                  <a:lnTo>
                    <a:pt x="10" y="84"/>
                  </a:lnTo>
                  <a:lnTo>
                    <a:pt x="10" y="83"/>
                  </a:lnTo>
                  <a:lnTo>
                    <a:pt x="10" y="83"/>
                  </a:lnTo>
                  <a:lnTo>
                    <a:pt x="11" y="83"/>
                  </a:lnTo>
                  <a:lnTo>
                    <a:pt x="11" y="83"/>
                  </a:lnTo>
                  <a:lnTo>
                    <a:pt x="11" y="82"/>
                  </a:lnTo>
                  <a:lnTo>
                    <a:pt x="12" y="82"/>
                  </a:lnTo>
                  <a:lnTo>
                    <a:pt x="12" y="82"/>
                  </a:lnTo>
                  <a:lnTo>
                    <a:pt x="11" y="82"/>
                  </a:lnTo>
                  <a:lnTo>
                    <a:pt x="11" y="81"/>
                  </a:lnTo>
                  <a:lnTo>
                    <a:pt x="11" y="81"/>
                  </a:lnTo>
                  <a:lnTo>
                    <a:pt x="11" y="81"/>
                  </a:lnTo>
                  <a:lnTo>
                    <a:pt x="11" y="81"/>
                  </a:lnTo>
                  <a:lnTo>
                    <a:pt x="10" y="81"/>
                  </a:lnTo>
                  <a:lnTo>
                    <a:pt x="9" y="80"/>
                  </a:lnTo>
                  <a:lnTo>
                    <a:pt x="8" y="80"/>
                  </a:lnTo>
                  <a:lnTo>
                    <a:pt x="8" y="81"/>
                  </a:lnTo>
                  <a:lnTo>
                    <a:pt x="5" y="80"/>
                  </a:lnTo>
                  <a:lnTo>
                    <a:pt x="5" y="80"/>
                  </a:lnTo>
                  <a:lnTo>
                    <a:pt x="3" y="79"/>
                  </a:lnTo>
                  <a:lnTo>
                    <a:pt x="3" y="79"/>
                  </a:lnTo>
                  <a:lnTo>
                    <a:pt x="4" y="79"/>
                  </a:lnTo>
                  <a:lnTo>
                    <a:pt x="4" y="79"/>
                  </a:lnTo>
                  <a:lnTo>
                    <a:pt x="4" y="79"/>
                  </a:lnTo>
                  <a:lnTo>
                    <a:pt x="4" y="78"/>
                  </a:lnTo>
                  <a:lnTo>
                    <a:pt x="5" y="78"/>
                  </a:lnTo>
                  <a:lnTo>
                    <a:pt x="6" y="77"/>
                  </a:lnTo>
                  <a:lnTo>
                    <a:pt x="6" y="76"/>
                  </a:lnTo>
                  <a:lnTo>
                    <a:pt x="4" y="76"/>
                  </a:lnTo>
                  <a:lnTo>
                    <a:pt x="4" y="76"/>
                  </a:lnTo>
                  <a:lnTo>
                    <a:pt x="5" y="76"/>
                  </a:lnTo>
                  <a:lnTo>
                    <a:pt x="5" y="75"/>
                  </a:lnTo>
                  <a:lnTo>
                    <a:pt x="5" y="75"/>
                  </a:lnTo>
                  <a:lnTo>
                    <a:pt x="4" y="74"/>
                  </a:lnTo>
                  <a:lnTo>
                    <a:pt x="5" y="73"/>
                  </a:lnTo>
                  <a:lnTo>
                    <a:pt x="4" y="72"/>
                  </a:lnTo>
                  <a:lnTo>
                    <a:pt x="4" y="72"/>
                  </a:lnTo>
                  <a:lnTo>
                    <a:pt x="4" y="71"/>
                  </a:lnTo>
                  <a:lnTo>
                    <a:pt x="4" y="71"/>
                  </a:lnTo>
                  <a:lnTo>
                    <a:pt x="5" y="71"/>
                  </a:lnTo>
                  <a:lnTo>
                    <a:pt x="5" y="70"/>
                  </a:lnTo>
                  <a:lnTo>
                    <a:pt x="6" y="70"/>
                  </a:lnTo>
                  <a:lnTo>
                    <a:pt x="6" y="70"/>
                  </a:lnTo>
                  <a:lnTo>
                    <a:pt x="6" y="70"/>
                  </a:lnTo>
                  <a:lnTo>
                    <a:pt x="6" y="69"/>
                  </a:lnTo>
                  <a:lnTo>
                    <a:pt x="6" y="69"/>
                  </a:lnTo>
                  <a:lnTo>
                    <a:pt x="6" y="68"/>
                  </a:lnTo>
                  <a:lnTo>
                    <a:pt x="6" y="68"/>
                  </a:lnTo>
                  <a:lnTo>
                    <a:pt x="6" y="67"/>
                  </a:lnTo>
                  <a:lnTo>
                    <a:pt x="6" y="67"/>
                  </a:lnTo>
                  <a:lnTo>
                    <a:pt x="6" y="66"/>
                  </a:lnTo>
                  <a:lnTo>
                    <a:pt x="7" y="65"/>
                  </a:lnTo>
                  <a:lnTo>
                    <a:pt x="7" y="65"/>
                  </a:lnTo>
                  <a:lnTo>
                    <a:pt x="6" y="65"/>
                  </a:lnTo>
                  <a:lnTo>
                    <a:pt x="5" y="64"/>
                  </a:lnTo>
                  <a:lnTo>
                    <a:pt x="5" y="64"/>
                  </a:lnTo>
                  <a:lnTo>
                    <a:pt x="4" y="64"/>
                  </a:lnTo>
                  <a:lnTo>
                    <a:pt x="3" y="63"/>
                  </a:lnTo>
                  <a:lnTo>
                    <a:pt x="2" y="63"/>
                  </a:lnTo>
                  <a:lnTo>
                    <a:pt x="2" y="62"/>
                  </a:lnTo>
                  <a:lnTo>
                    <a:pt x="2" y="62"/>
                  </a:lnTo>
                  <a:lnTo>
                    <a:pt x="3" y="62"/>
                  </a:lnTo>
                  <a:lnTo>
                    <a:pt x="3" y="62"/>
                  </a:lnTo>
                  <a:lnTo>
                    <a:pt x="3" y="62"/>
                  </a:lnTo>
                  <a:lnTo>
                    <a:pt x="4" y="63"/>
                  </a:lnTo>
                  <a:lnTo>
                    <a:pt x="5" y="62"/>
                  </a:lnTo>
                  <a:lnTo>
                    <a:pt x="5" y="62"/>
                  </a:lnTo>
                  <a:lnTo>
                    <a:pt x="5" y="62"/>
                  </a:lnTo>
                  <a:lnTo>
                    <a:pt x="7" y="62"/>
                  </a:lnTo>
                  <a:lnTo>
                    <a:pt x="6" y="61"/>
                  </a:lnTo>
                  <a:lnTo>
                    <a:pt x="6" y="60"/>
                  </a:lnTo>
                  <a:lnTo>
                    <a:pt x="6" y="60"/>
                  </a:lnTo>
                  <a:lnTo>
                    <a:pt x="5" y="59"/>
                  </a:lnTo>
                  <a:lnTo>
                    <a:pt x="3" y="58"/>
                  </a:lnTo>
                  <a:lnTo>
                    <a:pt x="4" y="57"/>
                  </a:lnTo>
                  <a:lnTo>
                    <a:pt x="4" y="57"/>
                  </a:lnTo>
                  <a:lnTo>
                    <a:pt x="4" y="57"/>
                  </a:lnTo>
                  <a:lnTo>
                    <a:pt x="4" y="56"/>
                  </a:lnTo>
                  <a:lnTo>
                    <a:pt x="3" y="56"/>
                  </a:lnTo>
                  <a:lnTo>
                    <a:pt x="3" y="56"/>
                  </a:lnTo>
                  <a:lnTo>
                    <a:pt x="3" y="55"/>
                  </a:lnTo>
                  <a:lnTo>
                    <a:pt x="3" y="55"/>
                  </a:lnTo>
                  <a:lnTo>
                    <a:pt x="3" y="55"/>
                  </a:lnTo>
                  <a:lnTo>
                    <a:pt x="2" y="54"/>
                  </a:lnTo>
                  <a:lnTo>
                    <a:pt x="2" y="54"/>
                  </a:lnTo>
                  <a:lnTo>
                    <a:pt x="1" y="53"/>
                  </a:lnTo>
                  <a:lnTo>
                    <a:pt x="1" y="53"/>
                  </a:lnTo>
                  <a:lnTo>
                    <a:pt x="2" y="53"/>
                  </a:lnTo>
                  <a:lnTo>
                    <a:pt x="1" y="52"/>
                  </a:lnTo>
                  <a:lnTo>
                    <a:pt x="0" y="52"/>
                  </a:lnTo>
                  <a:lnTo>
                    <a:pt x="1" y="51"/>
                  </a:lnTo>
                  <a:lnTo>
                    <a:pt x="1" y="51"/>
                  </a:lnTo>
                  <a:lnTo>
                    <a:pt x="2" y="51"/>
                  </a:lnTo>
                  <a:lnTo>
                    <a:pt x="2" y="50"/>
                  </a:lnTo>
                  <a:lnTo>
                    <a:pt x="1" y="49"/>
                  </a:lnTo>
                  <a:lnTo>
                    <a:pt x="2" y="48"/>
                  </a:lnTo>
                  <a:lnTo>
                    <a:pt x="4" y="49"/>
                  </a:lnTo>
                  <a:lnTo>
                    <a:pt x="6" y="48"/>
                  </a:lnTo>
                  <a:lnTo>
                    <a:pt x="7" y="48"/>
                  </a:lnTo>
                  <a:lnTo>
                    <a:pt x="8" y="48"/>
                  </a:lnTo>
                  <a:lnTo>
                    <a:pt x="9" y="47"/>
                  </a:lnTo>
                  <a:lnTo>
                    <a:pt x="9" y="47"/>
                  </a:lnTo>
                  <a:lnTo>
                    <a:pt x="9" y="46"/>
                  </a:lnTo>
                  <a:lnTo>
                    <a:pt x="9" y="46"/>
                  </a:lnTo>
                  <a:lnTo>
                    <a:pt x="8" y="45"/>
                  </a:lnTo>
                  <a:lnTo>
                    <a:pt x="9" y="44"/>
                  </a:lnTo>
                  <a:lnTo>
                    <a:pt x="8" y="44"/>
                  </a:lnTo>
                  <a:lnTo>
                    <a:pt x="7" y="43"/>
                  </a:lnTo>
                  <a:lnTo>
                    <a:pt x="6" y="43"/>
                  </a:lnTo>
                  <a:lnTo>
                    <a:pt x="6" y="42"/>
                  </a:lnTo>
                  <a:lnTo>
                    <a:pt x="7" y="42"/>
                  </a:lnTo>
                  <a:lnTo>
                    <a:pt x="7" y="42"/>
                  </a:lnTo>
                  <a:lnTo>
                    <a:pt x="8" y="42"/>
                  </a:lnTo>
                  <a:lnTo>
                    <a:pt x="8" y="42"/>
                  </a:lnTo>
                  <a:lnTo>
                    <a:pt x="9" y="42"/>
                  </a:lnTo>
                  <a:lnTo>
                    <a:pt x="9" y="41"/>
                  </a:lnTo>
                  <a:lnTo>
                    <a:pt x="9" y="41"/>
                  </a:lnTo>
                  <a:lnTo>
                    <a:pt x="10" y="41"/>
                  </a:lnTo>
                  <a:lnTo>
                    <a:pt x="10" y="41"/>
                  </a:lnTo>
                  <a:lnTo>
                    <a:pt x="10" y="41"/>
                  </a:lnTo>
                  <a:lnTo>
                    <a:pt x="10" y="40"/>
                  </a:lnTo>
                  <a:lnTo>
                    <a:pt x="10" y="40"/>
                  </a:lnTo>
                  <a:lnTo>
                    <a:pt x="10" y="40"/>
                  </a:lnTo>
                  <a:lnTo>
                    <a:pt x="11" y="40"/>
                  </a:lnTo>
                  <a:lnTo>
                    <a:pt x="11" y="40"/>
                  </a:lnTo>
                  <a:lnTo>
                    <a:pt x="10" y="39"/>
                  </a:lnTo>
                  <a:lnTo>
                    <a:pt x="10" y="39"/>
                  </a:lnTo>
                  <a:lnTo>
                    <a:pt x="11" y="38"/>
                  </a:lnTo>
                  <a:lnTo>
                    <a:pt x="11" y="38"/>
                  </a:lnTo>
                  <a:lnTo>
                    <a:pt x="10" y="37"/>
                  </a:lnTo>
                  <a:lnTo>
                    <a:pt x="11" y="37"/>
                  </a:lnTo>
                  <a:lnTo>
                    <a:pt x="10" y="36"/>
                  </a:lnTo>
                  <a:lnTo>
                    <a:pt x="10" y="36"/>
                  </a:lnTo>
                  <a:lnTo>
                    <a:pt x="10" y="36"/>
                  </a:lnTo>
                  <a:lnTo>
                    <a:pt x="10" y="35"/>
                  </a:lnTo>
                  <a:lnTo>
                    <a:pt x="9" y="35"/>
                  </a:lnTo>
                  <a:lnTo>
                    <a:pt x="9" y="34"/>
                  </a:lnTo>
                  <a:lnTo>
                    <a:pt x="10" y="33"/>
                  </a:lnTo>
                  <a:lnTo>
                    <a:pt x="10" y="32"/>
                  </a:lnTo>
                  <a:lnTo>
                    <a:pt x="10" y="32"/>
                  </a:lnTo>
                  <a:lnTo>
                    <a:pt x="9" y="32"/>
                  </a:lnTo>
                  <a:lnTo>
                    <a:pt x="9" y="31"/>
                  </a:lnTo>
                  <a:lnTo>
                    <a:pt x="10" y="31"/>
                  </a:lnTo>
                  <a:lnTo>
                    <a:pt x="12" y="32"/>
                  </a:lnTo>
                  <a:lnTo>
                    <a:pt x="13" y="32"/>
                  </a:lnTo>
                  <a:lnTo>
                    <a:pt x="16" y="33"/>
                  </a:lnTo>
                  <a:lnTo>
                    <a:pt x="18" y="33"/>
                  </a:lnTo>
                  <a:lnTo>
                    <a:pt x="19" y="33"/>
                  </a:lnTo>
                  <a:lnTo>
                    <a:pt x="21" y="32"/>
                  </a:lnTo>
                  <a:lnTo>
                    <a:pt x="26" y="31"/>
                  </a:lnTo>
                  <a:lnTo>
                    <a:pt x="26" y="31"/>
                  </a:lnTo>
                  <a:lnTo>
                    <a:pt x="28" y="32"/>
                  </a:lnTo>
                  <a:lnTo>
                    <a:pt x="28" y="31"/>
                  </a:lnTo>
                  <a:lnTo>
                    <a:pt x="30" y="30"/>
                  </a:lnTo>
                  <a:lnTo>
                    <a:pt x="30" y="29"/>
                  </a:lnTo>
                  <a:lnTo>
                    <a:pt x="30" y="29"/>
                  </a:lnTo>
                  <a:lnTo>
                    <a:pt x="30" y="29"/>
                  </a:lnTo>
                  <a:lnTo>
                    <a:pt x="30" y="28"/>
                  </a:lnTo>
                  <a:lnTo>
                    <a:pt x="29" y="28"/>
                  </a:lnTo>
                  <a:lnTo>
                    <a:pt x="30" y="28"/>
                  </a:lnTo>
                  <a:lnTo>
                    <a:pt x="31" y="27"/>
                  </a:lnTo>
                  <a:lnTo>
                    <a:pt x="30" y="27"/>
                  </a:lnTo>
                  <a:lnTo>
                    <a:pt x="31" y="27"/>
                  </a:lnTo>
                  <a:lnTo>
                    <a:pt x="32" y="27"/>
                  </a:lnTo>
                  <a:lnTo>
                    <a:pt x="32" y="26"/>
                  </a:lnTo>
                  <a:lnTo>
                    <a:pt x="32" y="25"/>
                  </a:lnTo>
                  <a:lnTo>
                    <a:pt x="32" y="25"/>
                  </a:lnTo>
                  <a:lnTo>
                    <a:pt x="33" y="25"/>
                  </a:lnTo>
                  <a:lnTo>
                    <a:pt x="33" y="25"/>
                  </a:lnTo>
                  <a:lnTo>
                    <a:pt x="33" y="25"/>
                  </a:lnTo>
                  <a:lnTo>
                    <a:pt x="33" y="26"/>
                  </a:lnTo>
                  <a:lnTo>
                    <a:pt x="34" y="26"/>
                  </a:lnTo>
                  <a:lnTo>
                    <a:pt x="35" y="25"/>
                  </a:lnTo>
                  <a:lnTo>
                    <a:pt x="36" y="25"/>
                  </a:lnTo>
                  <a:lnTo>
                    <a:pt x="36" y="25"/>
                  </a:lnTo>
                  <a:lnTo>
                    <a:pt x="37" y="25"/>
                  </a:lnTo>
                  <a:lnTo>
                    <a:pt x="37" y="25"/>
                  </a:lnTo>
                  <a:lnTo>
                    <a:pt x="37" y="25"/>
                  </a:lnTo>
                  <a:lnTo>
                    <a:pt x="38" y="24"/>
                  </a:lnTo>
                  <a:lnTo>
                    <a:pt x="39" y="23"/>
                  </a:lnTo>
                  <a:lnTo>
                    <a:pt x="39" y="23"/>
                  </a:lnTo>
                  <a:lnTo>
                    <a:pt x="40" y="22"/>
                  </a:lnTo>
                  <a:lnTo>
                    <a:pt x="40" y="22"/>
                  </a:lnTo>
                  <a:lnTo>
                    <a:pt x="40" y="21"/>
                  </a:lnTo>
                  <a:lnTo>
                    <a:pt x="42" y="22"/>
                  </a:lnTo>
                  <a:lnTo>
                    <a:pt x="43" y="22"/>
                  </a:lnTo>
                  <a:lnTo>
                    <a:pt x="42" y="22"/>
                  </a:lnTo>
                  <a:lnTo>
                    <a:pt x="43" y="23"/>
                  </a:lnTo>
                  <a:lnTo>
                    <a:pt x="44" y="23"/>
                  </a:lnTo>
                  <a:lnTo>
                    <a:pt x="44" y="23"/>
                  </a:lnTo>
                  <a:lnTo>
                    <a:pt x="44" y="22"/>
                  </a:lnTo>
                  <a:lnTo>
                    <a:pt x="44" y="21"/>
                  </a:lnTo>
                  <a:lnTo>
                    <a:pt x="44" y="21"/>
                  </a:lnTo>
                  <a:lnTo>
                    <a:pt x="44" y="20"/>
                  </a:lnTo>
                  <a:lnTo>
                    <a:pt x="45" y="20"/>
                  </a:lnTo>
                  <a:lnTo>
                    <a:pt x="46" y="19"/>
                  </a:lnTo>
                  <a:lnTo>
                    <a:pt x="46" y="19"/>
                  </a:lnTo>
                  <a:lnTo>
                    <a:pt x="48" y="18"/>
                  </a:lnTo>
                  <a:lnTo>
                    <a:pt x="48" y="18"/>
                  </a:lnTo>
                  <a:lnTo>
                    <a:pt x="48" y="18"/>
                  </a:lnTo>
                  <a:lnTo>
                    <a:pt x="47" y="18"/>
                  </a:lnTo>
                  <a:lnTo>
                    <a:pt x="47" y="17"/>
                  </a:lnTo>
                  <a:lnTo>
                    <a:pt x="47" y="17"/>
                  </a:lnTo>
                  <a:lnTo>
                    <a:pt x="47" y="17"/>
                  </a:lnTo>
                  <a:lnTo>
                    <a:pt x="46" y="17"/>
                  </a:lnTo>
                  <a:lnTo>
                    <a:pt x="45" y="17"/>
                  </a:lnTo>
                  <a:lnTo>
                    <a:pt x="44" y="17"/>
                  </a:lnTo>
                  <a:lnTo>
                    <a:pt x="44" y="17"/>
                  </a:lnTo>
                  <a:lnTo>
                    <a:pt x="45" y="16"/>
                  </a:lnTo>
                  <a:lnTo>
                    <a:pt x="44" y="16"/>
                  </a:lnTo>
                  <a:lnTo>
                    <a:pt x="44" y="16"/>
                  </a:lnTo>
                  <a:lnTo>
                    <a:pt x="42" y="16"/>
                  </a:lnTo>
                  <a:lnTo>
                    <a:pt x="41" y="15"/>
                  </a:lnTo>
                  <a:lnTo>
                    <a:pt x="41" y="15"/>
                  </a:lnTo>
                  <a:lnTo>
                    <a:pt x="40" y="15"/>
                  </a:lnTo>
                  <a:lnTo>
                    <a:pt x="39" y="14"/>
                  </a:lnTo>
                  <a:lnTo>
                    <a:pt x="39" y="15"/>
                  </a:lnTo>
                  <a:lnTo>
                    <a:pt x="38" y="14"/>
                  </a:lnTo>
                  <a:lnTo>
                    <a:pt x="38" y="14"/>
                  </a:lnTo>
                  <a:lnTo>
                    <a:pt x="37" y="14"/>
                  </a:lnTo>
                  <a:lnTo>
                    <a:pt x="37" y="14"/>
                  </a:lnTo>
                  <a:lnTo>
                    <a:pt x="36" y="14"/>
                  </a:lnTo>
                  <a:lnTo>
                    <a:pt x="36" y="13"/>
                  </a:lnTo>
                  <a:lnTo>
                    <a:pt x="35" y="10"/>
                  </a:lnTo>
                  <a:lnTo>
                    <a:pt x="35" y="10"/>
                  </a:lnTo>
                  <a:lnTo>
                    <a:pt x="36" y="10"/>
                  </a:lnTo>
                  <a:lnTo>
                    <a:pt x="35" y="10"/>
                  </a:lnTo>
                  <a:lnTo>
                    <a:pt x="34" y="10"/>
                  </a:lnTo>
                  <a:lnTo>
                    <a:pt x="34" y="10"/>
                  </a:lnTo>
                  <a:lnTo>
                    <a:pt x="35" y="8"/>
                  </a:lnTo>
                  <a:lnTo>
                    <a:pt x="35" y="8"/>
                  </a:lnTo>
                  <a:lnTo>
                    <a:pt x="36" y="9"/>
                  </a:lnTo>
                  <a:lnTo>
                    <a:pt x="37" y="9"/>
                  </a:lnTo>
                  <a:lnTo>
                    <a:pt x="39" y="9"/>
                  </a:lnTo>
                  <a:lnTo>
                    <a:pt x="42" y="9"/>
                  </a:lnTo>
                  <a:lnTo>
                    <a:pt x="42" y="9"/>
                  </a:lnTo>
                  <a:lnTo>
                    <a:pt x="45" y="9"/>
                  </a:lnTo>
                  <a:lnTo>
                    <a:pt x="47" y="7"/>
                  </a:lnTo>
                  <a:lnTo>
                    <a:pt x="48" y="7"/>
                  </a:lnTo>
                  <a:lnTo>
                    <a:pt x="49" y="7"/>
                  </a:lnTo>
                  <a:lnTo>
                    <a:pt x="49" y="6"/>
                  </a:lnTo>
                  <a:lnTo>
                    <a:pt x="49" y="6"/>
                  </a:lnTo>
                  <a:lnTo>
                    <a:pt x="49" y="6"/>
                  </a:lnTo>
                  <a:lnTo>
                    <a:pt x="49" y="5"/>
                  </a:lnTo>
                  <a:lnTo>
                    <a:pt x="49" y="5"/>
                  </a:lnTo>
                  <a:lnTo>
                    <a:pt x="49" y="4"/>
                  </a:lnTo>
                  <a:lnTo>
                    <a:pt x="49" y="4"/>
                  </a:lnTo>
                  <a:lnTo>
                    <a:pt x="50" y="4"/>
                  </a:lnTo>
                  <a:lnTo>
                    <a:pt x="50" y="4"/>
                  </a:lnTo>
                  <a:lnTo>
                    <a:pt x="50" y="3"/>
                  </a:lnTo>
                  <a:lnTo>
                    <a:pt x="50" y="3"/>
                  </a:lnTo>
                  <a:lnTo>
                    <a:pt x="50" y="3"/>
                  </a:lnTo>
                  <a:lnTo>
                    <a:pt x="51" y="2"/>
                  </a:lnTo>
                  <a:lnTo>
                    <a:pt x="51" y="1"/>
                  </a:lnTo>
                  <a:lnTo>
                    <a:pt x="54" y="1"/>
                  </a:lnTo>
                  <a:lnTo>
                    <a:pt x="54" y="1"/>
                  </a:lnTo>
                  <a:lnTo>
                    <a:pt x="53" y="1"/>
                  </a:lnTo>
                  <a:lnTo>
                    <a:pt x="54" y="0"/>
                  </a:lnTo>
                  <a:lnTo>
                    <a:pt x="54" y="1"/>
                  </a:lnTo>
                  <a:lnTo>
                    <a:pt x="55" y="1"/>
                  </a:lnTo>
                  <a:lnTo>
                    <a:pt x="55" y="1"/>
                  </a:lnTo>
                  <a:lnTo>
                    <a:pt x="56" y="1"/>
                  </a:lnTo>
                  <a:lnTo>
                    <a:pt x="56" y="1"/>
                  </a:lnTo>
                  <a:lnTo>
                    <a:pt x="56" y="0"/>
                  </a:lnTo>
                  <a:lnTo>
                    <a:pt x="56" y="0"/>
                  </a:lnTo>
                  <a:lnTo>
                    <a:pt x="58" y="0"/>
                  </a:lnTo>
                  <a:lnTo>
                    <a:pt x="58" y="0"/>
                  </a:lnTo>
                  <a:close/>
                </a:path>
              </a:pathLst>
            </a:custGeom>
            <a:solidFill>
              <a:srgbClr val="FFFF00"/>
            </a:solidFill>
            <a:ln w="0" cap="flat">
              <a:solidFill>
                <a:srgbClr val="CCCCCC"/>
              </a:solidFill>
              <a:prstDash val="solid"/>
              <a:miter lim="800000"/>
              <a:headEnd/>
              <a:tailEnd/>
            </a:ln>
          </p:spPr>
          <p:txBody>
            <a:bodyPr/>
            <a:lstStyle/>
            <a:p>
              <a:endParaRPr lang="en-US"/>
            </a:p>
          </p:txBody>
        </p:sp>
      </p:grpSp>
      <p:grpSp>
        <p:nvGrpSpPr>
          <p:cNvPr id="56" name="Group 55">
            <a:extLst/>
          </p:cNvPr>
          <p:cNvGrpSpPr/>
          <p:nvPr/>
        </p:nvGrpSpPr>
        <p:grpSpPr>
          <a:xfrm>
            <a:off x="7016687" y="3898557"/>
            <a:ext cx="5025258" cy="4913475"/>
            <a:chOff x="0" y="0"/>
            <a:chExt cx="7530508" cy="5505450"/>
          </a:xfrm>
        </p:grpSpPr>
        <p:sp>
          <p:nvSpPr>
            <p:cNvPr id="57" name="Freeform 1557">
              <a:extLst/>
            </p:cNvPr>
            <p:cNvSpPr>
              <a:spLocks/>
            </p:cNvSpPr>
            <p:nvPr/>
          </p:nvSpPr>
          <p:spPr bwMode="auto">
            <a:xfrm>
              <a:off x="2967519" y="2312289"/>
              <a:ext cx="1944420" cy="1449769"/>
            </a:xfrm>
            <a:custGeom>
              <a:avLst/>
              <a:gdLst/>
              <a:ahLst/>
              <a:cxnLst>
                <a:cxn ang="0">
                  <a:pos x="69" y="2"/>
                </a:cxn>
                <a:cxn ang="0">
                  <a:pos x="76" y="5"/>
                </a:cxn>
                <a:cxn ang="0">
                  <a:pos x="85" y="6"/>
                </a:cxn>
                <a:cxn ang="0">
                  <a:pos x="92" y="4"/>
                </a:cxn>
                <a:cxn ang="0">
                  <a:pos x="98" y="6"/>
                </a:cxn>
                <a:cxn ang="0">
                  <a:pos x="105" y="12"/>
                </a:cxn>
                <a:cxn ang="0">
                  <a:pos x="113" y="16"/>
                </a:cxn>
                <a:cxn ang="0">
                  <a:pos x="112" y="20"/>
                </a:cxn>
                <a:cxn ang="0">
                  <a:pos x="115" y="24"/>
                </a:cxn>
                <a:cxn ang="0">
                  <a:pos x="119" y="23"/>
                </a:cxn>
                <a:cxn ang="0">
                  <a:pos x="124" y="24"/>
                </a:cxn>
                <a:cxn ang="0">
                  <a:pos x="130" y="27"/>
                </a:cxn>
                <a:cxn ang="0">
                  <a:pos x="129" y="33"/>
                </a:cxn>
                <a:cxn ang="0">
                  <a:pos x="131" y="37"/>
                </a:cxn>
                <a:cxn ang="0">
                  <a:pos x="122" y="36"/>
                </a:cxn>
                <a:cxn ang="0">
                  <a:pos x="121" y="39"/>
                </a:cxn>
                <a:cxn ang="0">
                  <a:pos x="122" y="45"/>
                </a:cxn>
                <a:cxn ang="0">
                  <a:pos x="125" y="48"/>
                </a:cxn>
                <a:cxn ang="0">
                  <a:pos x="121" y="52"/>
                </a:cxn>
                <a:cxn ang="0">
                  <a:pos x="119" y="58"/>
                </a:cxn>
                <a:cxn ang="0">
                  <a:pos x="111" y="58"/>
                </a:cxn>
                <a:cxn ang="0">
                  <a:pos x="108" y="60"/>
                </a:cxn>
                <a:cxn ang="0">
                  <a:pos x="100" y="63"/>
                </a:cxn>
                <a:cxn ang="0">
                  <a:pos x="102" y="68"/>
                </a:cxn>
                <a:cxn ang="0">
                  <a:pos x="97" y="71"/>
                </a:cxn>
                <a:cxn ang="0">
                  <a:pos x="91" y="71"/>
                </a:cxn>
                <a:cxn ang="0">
                  <a:pos x="87" y="77"/>
                </a:cxn>
                <a:cxn ang="0">
                  <a:pos x="79" y="77"/>
                </a:cxn>
                <a:cxn ang="0">
                  <a:pos x="72" y="77"/>
                </a:cxn>
                <a:cxn ang="0">
                  <a:pos x="69" y="72"/>
                </a:cxn>
                <a:cxn ang="0">
                  <a:pos x="65" y="69"/>
                </a:cxn>
                <a:cxn ang="0">
                  <a:pos x="58" y="72"/>
                </a:cxn>
                <a:cxn ang="0">
                  <a:pos x="52" y="69"/>
                </a:cxn>
                <a:cxn ang="0">
                  <a:pos x="46" y="67"/>
                </a:cxn>
                <a:cxn ang="0">
                  <a:pos x="38" y="68"/>
                </a:cxn>
                <a:cxn ang="0">
                  <a:pos x="26" y="67"/>
                </a:cxn>
                <a:cxn ang="0">
                  <a:pos x="23" y="64"/>
                </a:cxn>
                <a:cxn ang="0">
                  <a:pos x="17" y="65"/>
                </a:cxn>
                <a:cxn ang="0">
                  <a:pos x="7" y="63"/>
                </a:cxn>
                <a:cxn ang="0">
                  <a:pos x="5" y="59"/>
                </a:cxn>
                <a:cxn ang="0">
                  <a:pos x="2" y="58"/>
                </a:cxn>
                <a:cxn ang="0">
                  <a:pos x="1" y="53"/>
                </a:cxn>
                <a:cxn ang="0">
                  <a:pos x="7" y="48"/>
                </a:cxn>
                <a:cxn ang="0">
                  <a:pos x="15" y="44"/>
                </a:cxn>
                <a:cxn ang="0">
                  <a:pos x="14" y="39"/>
                </a:cxn>
                <a:cxn ang="0">
                  <a:pos x="17" y="34"/>
                </a:cxn>
                <a:cxn ang="0">
                  <a:pos x="17" y="30"/>
                </a:cxn>
                <a:cxn ang="0">
                  <a:pos x="22" y="27"/>
                </a:cxn>
                <a:cxn ang="0">
                  <a:pos x="29" y="28"/>
                </a:cxn>
                <a:cxn ang="0">
                  <a:pos x="34" y="25"/>
                </a:cxn>
                <a:cxn ang="0">
                  <a:pos x="33" y="21"/>
                </a:cxn>
                <a:cxn ang="0">
                  <a:pos x="37" y="17"/>
                </a:cxn>
                <a:cxn ang="0">
                  <a:pos x="44" y="16"/>
                </a:cxn>
                <a:cxn ang="0">
                  <a:pos x="45" y="10"/>
                </a:cxn>
                <a:cxn ang="0">
                  <a:pos x="51" y="8"/>
                </a:cxn>
                <a:cxn ang="0">
                  <a:pos x="50" y="3"/>
                </a:cxn>
                <a:cxn ang="0">
                  <a:pos x="58" y="1"/>
                </a:cxn>
                <a:cxn ang="0">
                  <a:pos x="60" y="1"/>
                </a:cxn>
              </a:cxnLst>
              <a:rect l="0" t="0" r="r" b="b"/>
              <a:pathLst>
                <a:path w="133" h="79">
                  <a:moveTo>
                    <a:pt x="63" y="1"/>
                  </a:moveTo>
                  <a:lnTo>
                    <a:pt x="63" y="1"/>
                  </a:lnTo>
                  <a:lnTo>
                    <a:pt x="63" y="1"/>
                  </a:lnTo>
                  <a:lnTo>
                    <a:pt x="64" y="1"/>
                  </a:lnTo>
                  <a:lnTo>
                    <a:pt x="64" y="1"/>
                  </a:lnTo>
                  <a:lnTo>
                    <a:pt x="65" y="1"/>
                  </a:lnTo>
                  <a:lnTo>
                    <a:pt x="64" y="2"/>
                  </a:lnTo>
                  <a:lnTo>
                    <a:pt x="66" y="2"/>
                  </a:lnTo>
                  <a:lnTo>
                    <a:pt x="66" y="2"/>
                  </a:lnTo>
                  <a:lnTo>
                    <a:pt x="67" y="2"/>
                  </a:lnTo>
                  <a:lnTo>
                    <a:pt x="67" y="2"/>
                  </a:lnTo>
                  <a:lnTo>
                    <a:pt x="69" y="2"/>
                  </a:lnTo>
                  <a:lnTo>
                    <a:pt x="69" y="2"/>
                  </a:lnTo>
                  <a:lnTo>
                    <a:pt x="70" y="2"/>
                  </a:lnTo>
                  <a:lnTo>
                    <a:pt x="70" y="2"/>
                  </a:lnTo>
                  <a:lnTo>
                    <a:pt x="71" y="2"/>
                  </a:lnTo>
                  <a:lnTo>
                    <a:pt x="71" y="2"/>
                  </a:lnTo>
                  <a:lnTo>
                    <a:pt x="71" y="2"/>
                  </a:lnTo>
                  <a:lnTo>
                    <a:pt x="73" y="3"/>
                  </a:lnTo>
                  <a:lnTo>
                    <a:pt x="73" y="3"/>
                  </a:lnTo>
                  <a:lnTo>
                    <a:pt x="74" y="4"/>
                  </a:lnTo>
                  <a:lnTo>
                    <a:pt x="74" y="4"/>
                  </a:lnTo>
                  <a:lnTo>
                    <a:pt x="75" y="4"/>
                  </a:lnTo>
                  <a:lnTo>
                    <a:pt x="76" y="5"/>
                  </a:lnTo>
                  <a:lnTo>
                    <a:pt x="79" y="5"/>
                  </a:lnTo>
                  <a:lnTo>
                    <a:pt x="79" y="6"/>
                  </a:lnTo>
                  <a:lnTo>
                    <a:pt x="80" y="5"/>
                  </a:lnTo>
                  <a:lnTo>
                    <a:pt x="80" y="6"/>
                  </a:lnTo>
                  <a:lnTo>
                    <a:pt x="80" y="6"/>
                  </a:lnTo>
                  <a:lnTo>
                    <a:pt x="80" y="7"/>
                  </a:lnTo>
                  <a:lnTo>
                    <a:pt x="81" y="7"/>
                  </a:lnTo>
                  <a:lnTo>
                    <a:pt x="83" y="6"/>
                  </a:lnTo>
                  <a:lnTo>
                    <a:pt x="83" y="6"/>
                  </a:lnTo>
                  <a:lnTo>
                    <a:pt x="84" y="5"/>
                  </a:lnTo>
                  <a:lnTo>
                    <a:pt x="84" y="6"/>
                  </a:lnTo>
                  <a:lnTo>
                    <a:pt x="85" y="6"/>
                  </a:lnTo>
                  <a:lnTo>
                    <a:pt x="85" y="7"/>
                  </a:lnTo>
                  <a:lnTo>
                    <a:pt x="87" y="6"/>
                  </a:lnTo>
                  <a:lnTo>
                    <a:pt x="88" y="6"/>
                  </a:lnTo>
                  <a:lnTo>
                    <a:pt x="88" y="6"/>
                  </a:lnTo>
                  <a:lnTo>
                    <a:pt x="88" y="5"/>
                  </a:lnTo>
                  <a:lnTo>
                    <a:pt x="89" y="5"/>
                  </a:lnTo>
                  <a:lnTo>
                    <a:pt x="90" y="5"/>
                  </a:lnTo>
                  <a:lnTo>
                    <a:pt x="90" y="6"/>
                  </a:lnTo>
                  <a:lnTo>
                    <a:pt x="91" y="6"/>
                  </a:lnTo>
                  <a:lnTo>
                    <a:pt x="93" y="5"/>
                  </a:lnTo>
                  <a:lnTo>
                    <a:pt x="92" y="5"/>
                  </a:lnTo>
                  <a:lnTo>
                    <a:pt x="92" y="4"/>
                  </a:lnTo>
                  <a:lnTo>
                    <a:pt x="93" y="4"/>
                  </a:lnTo>
                  <a:lnTo>
                    <a:pt x="94" y="4"/>
                  </a:lnTo>
                  <a:lnTo>
                    <a:pt x="94" y="4"/>
                  </a:lnTo>
                  <a:lnTo>
                    <a:pt x="94" y="4"/>
                  </a:lnTo>
                  <a:lnTo>
                    <a:pt x="95" y="4"/>
                  </a:lnTo>
                  <a:lnTo>
                    <a:pt x="96" y="4"/>
                  </a:lnTo>
                  <a:lnTo>
                    <a:pt x="96" y="5"/>
                  </a:lnTo>
                  <a:lnTo>
                    <a:pt x="97" y="5"/>
                  </a:lnTo>
                  <a:lnTo>
                    <a:pt x="97" y="5"/>
                  </a:lnTo>
                  <a:lnTo>
                    <a:pt x="97" y="6"/>
                  </a:lnTo>
                  <a:lnTo>
                    <a:pt x="98" y="6"/>
                  </a:lnTo>
                  <a:lnTo>
                    <a:pt x="98" y="6"/>
                  </a:lnTo>
                  <a:lnTo>
                    <a:pt x="100" y="6"/>
                  </a:lnTo>
                  <a:lnTo>
                    <a:pt x="101" y="7"/>
                  </a:lnTo>
                  <a:lnTo>
                    <a:pt x="101" y="7"/>
                  </a:lnTo>
                  <a:lnTo>
                    <a:pt x="102" y="7"/>
                  </a:lnTo>
                  <a:lnTo>
                    <a:pt x="103" y="8"/>
                  </a:lnTo>
                  <a:lnTo>
                    <a:pt x="102" y="10"/>
                  </a:lnTo>
                  <a:lnTo>
                    <a:pt x="102" y="10"/>
                  </a:lnTo>
                  <a:lnTo>
                    <a:pt x="103" y="11"/>
                  </a:lnTo>
                  <a:lnTo>
                    <a:pt x="104" y="11"/>
                  </a:lnTo>
                  <a:lnTo>
                    <a:pt x="103" y="12"/>
                  </a:lnTo>
                  <a:lnTo>
                    <a:pt x="104" y="12"/>
                  </a:lnTo>
                  <a:lnTo>
                    <a:pt x="105" y="12"/>
                  </a:lnTo>
                  <a:lnTo>
                    <a:pt x="105" y="12"/>
                  </a:lnTo>
                  <a:lnTo>
                    <a:pt x="107" y="12"/>
                  </a:lnTo>
                  <a:lnTo>
                    <a:pt x="107" y="12"/>
                  </a:lnTo>
                  <a:lnTo>
                    <a:pt x="107" y="12"/>
                  </a:lnTo>
                  <a:lnTo>
                    <a:pt x="108" y="13"/>
                  </a:lnTo>
                  <a:lnTo>
                    <a:pt x="109" y="14"/>
                  </a:lnTo>
                  <a:lnTo>
                    <a:pt x="110" y="14"/>
                  </a:lnTo>
                  <a:lnTo>
                    <a:pt x="112" y="14"/>
                  </a:lnTo>
                  <a:lnTo>
                    <a:pt x="112" y="14"/>
                  </a:lnTo>
                  <a:lnTo>
                    <a:pt x="113" y="15"/>
                  </a:lnTo>
                  <a:lnTo>
                    <a:pt x="113" y="15"/>
                  </a:lnTo>
                  <a:lnTo>
                    <a:pt x="113" y="16"/>
                  </a:lnTo>
                  <a:lnTo>
                    <a:pt x="112" y="16"/>
                  </a:lnTo>
                  <a:lnTo>
                    <a:pt x="112" y="17"/>
                  </a:lnTo>
                  <a:lnTo>
                    <a:pt x="112" y="17"/>
                  </a:lnTo>
                  <a:lnTo>
                    <a:pt x="110" y="18"/>
                  </a:lnTo>
                  <a:lnTo>
                    <a:pt x="109" y="18"/>
                  </a:lnTo>
                  <a:lnTo>
                    <a:pt x="109" y="18"/>
                  </a:lnTo>
                  <a:lnTo>
                    <a:pt x="109" y="19"/>
                  </a:lnTo>
                  <a:lnTo>
                    <a:pt x="111" y="20"/>
                  </a:lnTo>
                  <a:lnTo>
                    <a:pt x="112" y="20"/>
                  </a:lnTo>
                  <a:lnTo>
                    <a:pt x="112" y="19"/>
                  </a:lnTo>
                  <a:lnTo>
                    <a:pt x="112" y="20"/>
                  </a:lnTo>
                  <a:lnTo>
                    <a:pt x="112" y="20"/>
                  </a:lnTo>
                  <a:lnTo>
                    <a:pt x="112" y="20"/>
                  </a:lnTo>
                  <a:lnTo>
                    <a:pt x="113" y="21"/>
                  </a:lnTo>
                  <a:lnTo>
                    <a:pt x="113" y="21"/>
                  </a:lnTo>
                  <a:lnTo>
                    <a:pt x="114" y="21"/>
                  </a:lnTo>
                  <a:lnTo>
                    <a:pt x="111" y="22"/>
                  </a:lnTo>
                  <a:lnTo>
                    <a:pt x="112" y="23"/>
                  </a:lnTo>
                  <a:lnTo>
                    <a:pt x="113" y="23"/>
                  </a:lnTo>
                  <a:lnTo>
                    <a:pt x="113" y="23"/>
                  </a:lnTo>
                  <a:lnTo>
                    <a:pt x="114" y="23"/>
                  </a:lnTo>
                  <a:lnTo>
                    <a:pt x="115" y="23"/>
                  </a:lnTo>
                  <a:lnTo>
                    <a:pt x="115" y="24"/>
                  </a:lnTo>
                  <a:lnTo>
                    <a:pt x="115" y="24"/>
                  </a:lnTo>
                  <a:lnTo>
                    <a:pt x="114" y="24"/>
                  </a:lnTo>
                  <a:lnTo>
                    <a:pt x="115" y="24"/>
                  </a:lnTo>
                  <a:lnTo>
                    <a:pt x="116" y="24"/>
                  </a:lnTo>
                  <a:lnTo>
                    <a:pt x="117" y="24"/>
                  </a:lnTo>
                  <a:lnTo>
                    <a:pt x="117" y="23"/>
                  </a:lnTo>
                  <a:lnTo>
                    <a:pt x="118" y="24"/>
                  </a:lnTo>
                  <a:lnTo>
                    <a:pt x="119" y="23"/>
                  </a:lnTo>
                  <a:lnTo>
                    <a:pt x="118" y="23"/>
                  </a:lnTo>
                  <a:lnTo>
                    <a:pt x="118" y="23"/>
                  </a:lnTo>
                  <a:lnTo>
                    <a:pt x="118" y="23"/>
                  </a:lnTo>
                  <a:lnTo>
                    <a:pt x="119" y="23"/>
                  </a:lnTo>
                  <a:lnTo>
                    <a:pt x="119" y="23"/>
                  </a:lnTo>
                  <a:lnTo>
                    <a:pt x="119" y="23"/>
                  </a:lnTo>
                  <a:lnTo>
                    <a:pt x="120" y="23"/>
                  </a:lnTo>
                  <a:lnTo>
                    <a:pt x="121" y="23"/>
                  </a:lnTo>
                  <a:lnTo>
                    <a:pt x="121" y="22"/>
                  </a:lnTo>
                  <a:lnTo>
                    <a:pt x="121" y="23"/>
                  </a:lnTo>
                  <a:lnTo>
                    <a:pt x="121" y="23"/>
                  </a:lnTo>
                  <a:lnTo>
                    <a:pt x="122" y="23"/>
                  </a:lnTo>
                  <a:lnTo>
                    <a:pt x="122" y="23"/>
                  </a:lnTo>
                  <a:lnTo>
                    <a:pt x="122" y="23"/>
                  </a:lnTo>
                  <a:lnTo>
                    <a:pt x="122" y="23"/>
                  </a:lnTo>
                  <a:lnTo>
                    <a:pt x="123" y="23"/>
                  </a:lnTo>
                  <a:lnTo>
                    <a:pt x="124" y="24"/>
                  </a:lnTo>
                  <a:lnTo>
                    <a:pt x="124" y="24"/>
                  </a:lnTo>
                  <a:lnTo>
                    <a:pt x="124" y="25"/>
                  </a:lnTo>
                  <a:lnTo>
                    <a:pt x="125" y="25"/>
                  </a:lnTo>
                  <a:lnTo>
                    <a:pt x="125" y="25"/>
                  </a:lnTo>
                  <a:lnTo>
                    <a:pt x="126" y="25"/>
                  </a:lnTo>
                  <a:lnTo>
                    <a:pt x="126" y="25"/>
                  </a:lnTo>
                  <a:lnTo>
                    <a:pt x="128" y="26"/>
                  </a:lnTo>
                  <a:lnTo>
                    <a:pt x="128" y="26"/>
                  </a:lnTo>
                  <a:lnTo>
                    <a:pt x="129" y="26"/>
                  </a:lnTo>
                  <a:lnTo>
                    <a:pt x="129" y="27"/>
                  </a:lnTo>
                  <a:lnTo>
                    <a:pt x="129" y="28"/>
                  </a:lnTo>
                  <a:lnTo>
                    <a:pt x="130" y="27"/>
                  </a:lnTo>
                  <a:lnTo>
                    <a:pt x="130" y="28"/>
                  </a:lnTo>
                  <a:lnTo>
                    <a:pt x="130" y="29"/>
                  </a:lnTo>
                  <a:lnTo>
                    <a:pt x="131" y="29"/>
                  </a:lnTo>
                  <a:lnTo>
                    <a:pt x="131" y="29"/>
                  </a:lnTo>
                  <a:lnTo>
                    <a:pt x="130" y="29"/>
                  </a:lnTo>
                  <a:lnTo>
                    <a:pt x="128" y="29"/>
                  </a:lnTo>
                  <a:lnTo>
                    <a:pt x="128" y="29"/>
                  </a:lnTo>
                  <a:lnTo>
                    <a:pt x="129" y="29"/>
                  </a:lnTo>
                  <a:lnTo>
                    <a:pt x="129" y="30"/>
                  </a:lnTo>
                  <a:lnTo>
                    <a:pt x="129" y="31"/>
                  </a:lnTo>
                  <a:lnTo>
                    <a:pt x="129" y="32"/>
                  </a:lnTo>
                  <a:lnTo>
                    <a:pt x="129" y="33"/>
                  </a:lnTo>
                  <a:lnTo>
                    <a:pt x="129" y="33"/>
                  </a:lnTo>
                  <a:lnTo>
                    <a:pt x="130" y="33"/>
                  </a:lnTo>
                  <a:lnTo>
                    <a:pt x="132" y="33"/>
                  </a:lnTo>
                  <a:lnTo>
                    <a:pt x="132" y="33"/>
                  </a:lnTo>
                  <a:lnTo>
                    <a:pt x="132" y="33"/>
                  </a:lnTo>
                  <a:lnTo>
                    <a:pt x="132" y="34"/>
                  </a:lnTo>
                  <a:lnTo>
                    <a:pt x="133" y="34"/>
                  </a:lnTo>
                  <a:lnTo>
                    <a:pt x="133" y="35"/>
                  </a:lnTo>
                  <a:lnTo>
                    <a:pt x="133" y="36"/>
                  </a:lnTo>
                  <a:lnTo>
                    <a:pt x="132" y="36"/>
                  </a:lnTo>
                  <a:lnTo>
                    <a:pt x="131" y="37"/>
                  </a:lnTo>
                  <a:lnTo>
                    <a:pt x="131" y="37"/>
                  </a:lnTo>
                  <a:lnTo>
                    <a:pt x="131" y="37"/>
                  </a:lnTo>
                  <a:lnTo>
                    <a:pt x="130" y="37"/>
                  </a:lnTo>
                  <a:lnTo>
                    <a:pt x="130" y="37"/>
                  </a:lnTo>
                  <a:lnTo>
                    <a:pt x="129" y="37"/>
                  </a:lnTo>
                  <a:lnTo>
                    <a:pt x="126" y="37"/>
                  </a:lnTo>
                  <a:lnTo>
                    <a:pt x="126" y="37"/>
                  </a:lnTo>
                  <a:lnTo>
                    <a:pt x="126" y="36"/>
                  </a:lnTo>
                  <a:lnTo>
                    <a:pt x="125" y="36"/>
                  </a:lnTo>
                  <a:lnTo>
                    <a:pt x="124" y="36"/>
                  </a:lnTo>
                  <a:lnTo>
                    <a:pt x="123" y="36"/>
                  </a:lnTo>
                  <a:lnTo>
                    <a:pt x="123" y="35"/>
                  </a:lnTo>
                  <a:lnTo>
                    <a:pt x="122" y="36"/>
                  </a:lnTo>
                  <a:lnTo>
                    <a:pt x="122" y="36"/>
                  </a:lnTo>
                  <a:lnTo>
                    <a:pt x="121" y="36"/>
                  </a:lnTo>
                  <a:lnTo>
                    <a:pt x="122" y="36"/>
                  </a:lnTo>
                  <a:lnTo>
                    <a:pt x="122" y="36"/>
                  </a:lnTo>
                  <a:lnTo>
                    <a:pt x="119" y="37"/>
                  </a:lnTo>
                  <a:lnTo>
                    <a:pt x="119" y="37"/>
                  </a:lnTo>
                  <a:lnTo>
                    <a:pt x="119" y="38"/>
                  </a:lnTo>
                  <a:lnTo>
                    <a:pt x="119" y="38"/>
                  </a:lnTo>
                  <a:lnTo>
                    <a:pt x="119" y="38"/>
                  </a:lnTo>
                  <a:lnTo>
                    <a:pt x="120" y="39"/>
                  </a:lnTo>
                  <a:lnTo>
                    <a:pt x="121" y="39"/>
                  </a:lnTo>
                  <a:lnTo>
                    <a:pt x="121" y="39"/>
                  </a:lnTo>
                  <a:lnTo>
                    <a:pt x="121" y="40"/>
                  </a:lnTo>
                  <a:lnTo>
                    <a:pt x="121" y="40"/>
                  </a:lnTo>
                  <a:lnTo>
                    <a:pt x="121" y="40"/>
                  </a:lnTo>
                  <a:lnTo>
                    <a:pt x="122" y="41"/>
                  </a:lnTo>
                  <a:lnTo>
                    <a:pt x="121" y="42"/>
                  </a:lnTo>
                  <a:lnTo>
                    <a:pt x="122" y="42"/>
                  </a:lnTo>
                  <a:lnTo>
                    <a:pt x="123" y="42"/>
                  </a:lnTo>
                  <a:lnTo>
                    <a:pt x="123" y="42"/>
                  </a:lnTo>
                  <a:lnTo>
                    <a:pt x="123" y="43"/>
                  </a:lnTo>
                  <a:lnTo>
                    <a:pt x="122" y="43"/>
                  </a:lnTo>
                  <a:lnTo>
                    <a:pt x="122" y="44"/>
                  </a:lnTo>
                  <a:lnTo>
                    <a:pt x="122" y="45"/>
                  </a:lnTo>
                  <a:lnTo>
                    <a:pt x="122" y="45"/>
                  </a:lnTo>
                  <a:lnTo>
                    <a:pt x="124" y="45"/>
                  </a:lnTo>
                  <a:lnTo>
                    <a:pt x="125" y="45"/>
                  </a:lnTo>
                  <a:lnTo>
                    <a:pt x="126" y="45"/>
                  </a:lnTo>
                  <a:lnTo>
                    <a:pt x="126" y="46"/>
                  </a:lnTo>
                  <a:lnTo>
                    <a:pt x="126" y="46"/>
                  </a:lnTo>
                  <a:lnTo>
                    <a:pt x="126" y="47"/>
                  </a:lnTo>
                  <a:lnTo>
                    <a:pt x="126" y="47"/>
                  </a:lnTo>
                  <a:lnTo>
                    <a:pt x="126" y="47"/>
                  </a:lnTo>
                  <a:lnTo>
                    <a:pt x="126" y="47"/>
                  </a:lnTo>
                  <a:lnTo>
                    <a:pt x="126" y="48"/>
                  </a:lnTo>
                  <a:lnTo>
                    <a:pt x="125" y="48"/>
                  </a:lnTo>
                  <a:lnTo>
                    <a:pt x="124" y="48"/>
                  </a:lnTo>
                  <a:lnTo>
                    <a:pt x="124" y="49"/>
                  </a:lnTo>
                  <a:lnTo>
                    <a:pt x="124" y="49"/>
                  </a:lnTo>
                  <a:lnTo>
                    <a:pt x="124" y="50"/>
                  </a:lnTo>
                  <a:lnTo>
                    <a:pt x="123" y="50"/>
                  </a:lnTo>
                  <a:lnTo>
                    <a:pt x="122" y="50"/>
                  </a:lnTo>
                  <a:lnTo>
                    <a:pt x="122" y="50"/>
                  </a:lnTo>
                  <a:lnTo>
                    <a:pt x="122" y="50"/>
                  </a:lnTo>
                  <a:lnTo>
                    <a:pt x="122" y="51"/>
                  </a:lnTo>
                  <a:lnTo>
                    <a:pt x="121" y="51"/>
                  </a:lnTo>
                  <a:lnTo>
                    <a:pt x="121" y="52"/>
                  </a:lnTo>
                  <a:lnTo>
                    <a:pt x="121" y="52"/>
                  </a:lnTo>
                  <a:lnTo>
                    <a:pt x="121" y="53"/>
                  </a:lnTo>
                  <a:lnTo>
                    <a:pt x="121" y="54"/>
                  </a:lnTo>
                  <a:lnTo>
                    <a:pt x="121" y="54"/>
                  </a:lnTo>
                  <a:lnTo>
                    <a:pt x="121" y="54"/>
                  </a:lnTo>
                  <a:lnTo>
                    <a:pt x="121" y="54"/>
                  </a:lnTo>
                  <a:lnTo>
                    <a:pt x="120" y="54"/>
                  </a:lnTo>
                  <a:lnTo>
                    <a:pt x="120" y="55"/>
                  </a:lnTo>
                  <a:lnTo>
                    <a:pt x="119" y="55"/>
                  </a:lnTo>
                  <a:lnTo>
                    <a:pt x="118" y="55"/>
                  </a:lnTo>
                  <a:lnTo>
                    <a:pt x="118" y="55"/>
                  </a:lnTo>
                  <a:lnTo>
                    <a:pt x="119" y="57"/>
                  </a:lnTo>
                  <a:lnTo>
                    <a:pt x="119" y="58"/>
                  </a:lnTo>
                  <a:lnTo>
                    <a:pt x="118" y="58"/>
                  </a:lnTo>
                  <a:lnTo>
                    <a:pt x="119" y="58"/>
                  </a:lnTo>
                  <a:lnTo>
                    <a:pt x="118" y="59"/>
                  </a:lnTo>
                  <a:lnTo>
                    <a:pt x="117" y="59"/>
                  </a:lnTo>
                  <a:lnTo>
                    <a:pt x="117" y="58"/>
                  </a:lnTo>
                  <a:lnTo>
                    <a:pt x="116" y="58"/>
                  </a:lnTo>
                  <a:lnTo>
                    <a:pt x="115" y="59"/>
                  </a:lnTo>
                  <a:lnTo>
                    <a:pt x="113" y="59"/>
                  </a:lnTo>
                  <a:lnTo>
                    <a:pt x="112" y="58"/>
                  </a:lnTo>
                  <a:lnTo>
                    <a:pt x="113" y="58"/>
                  </a:lnTo>
                  <a:lnTo>
                    <a:pt x="112" y="58"/>
                  </a:lnTo>
                  <a:lnTo>
                    <a:pt x="111" y="58"/>
                  </a:lnTo>
                  <a:lnTo>
                    <a:pt x="112" y="58"/>
                  </a:lnTo>
                  <a:lnTo>
                    <a:pt x="112" y="58"/>
                  </a:lnTo>
                  <a:lnTo>
                    <a:pt x="112" y="59"/>
                  </a:lnTo>
                  <a:lnTo>
                    <a:pt x="112" y="59"/>
                  </a:lnTo>
                  <a:lnTo>
                    <a:pt x="112" y="60"/>
                  </a:lnTo>
                  <a:lnTo>
                    <a:pt x="113" y="60"/>
                  </a:lnTo>
                  <a:lnTo>
                    <a:pt x="112" y="60"/>
                  </a:lnTo>
                  <a:lnTo>
                    <a:pt x="111" y="60"/>
                  </a:lnTo>
                  <a:lnTo>
                    <a:pt x="111" y="61"/>
                  </a:lnTo>
                  <a:lnTo>
                    <a:pt x="110" y="60"/>
                  </a:lnTo>
                  <a:lnTo>
                    <a:pt x="109" y="61"/>
                  </a:lnTo>
                  <a:lnTo>
                    <a:pt x="108" y="60"/>
                  </a:lnTo>
                  <a:lnTo>
                    <a:pt x="108" y="61"/>
                  </a:lnTo>
                  <a:lnTo>
                    <a:pt x="107" y="61"/>
                  </a:lnTo>
                  <a:lnTo>
                    <a:pt x="105" y="61"/>
                  </a:lnTo>
                  <a:lnTo>
                    <a:pt x="103" y="61"/>
                  </a:lnTo>
                  <a:lnTo>
                    <a:pt x="102" y="61"/>
                  </a:lnTo>
                  <a:lnTo>
                    <a:pt x="102" y="61"/>
                  </a:lnTo>
                  <a:lnTo>
                    <a:pt x="102" y="61"/>
                  </a:lnTo>
                  <a:lnTo>
                    <a:pt x="100" y="61"/>
                  </a:lnTo>
                  <a:lnTo>
                    <a:pt x="100" y="61"/>
                  </a:lnTo>
                  <a:lnTo>
                    <a:pt x="100" y="61"/>
                  </a:lnTo>
                  <a:lnTo>
                    <a:pt x="99" y="62"/>
                  </a:lnTo>
                  <a:lnTo>
                    <a:pt x="100" y="63"/>
                  </a:lnTo>
                  <a:lnTo>
                    <a:pt x="100" y="63"/>
                  </a:lnTo>
                  <a:lnTo>
                    <a:pt x="100" y="63"/>
                  </a:lnTo>
                  <a:lnTo>
                    <a:pt x="100" y="63"/>
                  </a:lnTo>
                  <a:lnTo>
                    <a:pt x="98" y="64"/>
                  </a:lnTo>
                  <a:lnTo>
                    <a:pt x="98" y="64"/>
                  </a:lnTo>
                  <a:lnTo>
                    <a:pt x="99" y="66"/>
                  </a:lnTo>
                  <a:lnTo>
                    <a:pt x="98" y="67"/>
                  </a:lnTo>
                  <a:lnTo>
                    <a:pt x="98" y="67"/>
                  </a:lnTo>
                  <a:lnTo>
                    <a:pt x="101" y="68"/>
                  </a:lnTo>
                  <a:lnTo>
                    <a:pt x="101" y="68"/>
                  </a:lnTo>
                  <a:lnTo>
                    <a:pt x="102" y="68"/>
                  </a:lnTo>
                  <a:lnTo>
                    <a:pt x="102" y="68"/>
                  </a:lnTo>
                  <a:lnTo>
                    <a:pt x="101" y="68"/>
                  </a:lnTo>
                  <a:lnTo>
                    <a:pt x="102" y="70"/>
                  </a:lnTo>
                  <a:lnTo>
                    <a:pt x="101" y="71"/>
                  </a:lnTo>
                  <a:lnTo>
                    <a:pt x="101" y="71"/>
                  </a:lnTo>
                  <a:lnTo>
                    <a:pt x="101" y="72"/>
                  </a:lnTo>
                  <a:lnTo>
                    <a:pt x="101" y="72"/>
                  </a:lnTo>
                  <a:lnTo>
                    <a:pt x="101" y="72"/>
                  </a:lnTo>
                  <a:lnTo>
                    <a:pt x="101" y="72"/>
                  </a:lnTo>
                  <a:lnTo>
                    <a:pt x="100" y="73"/>
                  </a:lnTo>
                  <a:lnTo>
                    <a:pt x="97" y="72"/>
                  </a:lnTo>
                  <a:lnTo>
                    <a:pt x="97" y="71"/>
                  </a:lnTo>
                  <a:lnTo>
                    <a:pt x="97" y="71"/>
                  </a:lnTo>
                  <a:lnTo>
                    <a:pt x="96" y="70"/>
                  </a:lnTo>
                  <a:lnTo>
                    <a:pt x="96" y="70"/>
                  </a:lnTo>
                  <a:lnTo>
                    <a:pt x="96" y="70"/>
                  </a:lnTo>
                  <a:lnTo>
                    <a:pt x="94" y="70"/>
                  </a:lnTo>
                  <a:lnTo>
                    <a:pt x="93" y="69"/>
                  </a:lnTo>
                  <a:lnTo>
                    <a:pt x="93" y="69"/>
                  </a:lnTo>
                  <a:lnTo>
                    <a:pt x="92" y="69"/>
                  </a:lnTo>
                  <a:lnTo>
                    <a:pt x="92" y="69"/>
                  </a:lnTo>
                  <a:lnTo>
                    <a:pt x="92" y="70"/>
                  </a:lnTo>
                  <a:lnTo>
                    <a:pt x="92" y="70"/>
                  </a:lnTo>
                  <a:lnTo>
                    <a:pt x="92" y="70"/>
                  </a:lnTo>
                  <a:lnTo>
                    <a:pt x="91" y="71"/>
                  </a:lnTo>
                  <a:lnTo>
                    <a:pt x="90" y="72"/>
                  </a:lnTo>
                  <a:lnTo>
                    <a:pt x="90" y="73"/>
                  </a:lnTo>
                  <a:lnTo>
                    <a:pt x="91" y="74"/>
                  </a:lnTo>
                  <a:lnTo>
                    <a:pt x="91" y="74"/>
                  </a:lnTo>
                  <a:lnTo>
                    <a:pt x="91" y="74"/>
                  </a:lnTo>
                  <a:lnTo>
                    <a:pt x="91" y="75"/>
                  </a:lnTo>
                  <a:lnTo>
                    <a:pt x="91" y="75"/>
                  </a:lnTo>
                  <a:lnTo>
                    <a:pt x="89" y="76"/>
                  </a:lnTo>
                  <a:lnTo>
                    <a:pt x="89" y="76"/>
                  </a:lnTo>
                  <a:lnTo>
                    <a:pt x="88" y="76"/>
                  </a:lnTo>
                  <a:lnTo>
                    <a:pt x="88" y="77"/>
                  </a:lnTo>
                  <a:lnTo>
                    <a:pt x="87" y="77"/>
                  </a:lnTo>
                  <a:lnTo>
                    <a:pt x="86" y="78"/>
                  </a:lnTo>
                  <a:lnTo>
                    <a:pt x="86" y="78"/>
                  </a:lnTo>
                  <a:lnTo>
                    <a:pt x="86" y="79"/>
                  </a:lnTo>
                  <a:lnTo>
                    <a:pt x="85" y="79"/>
                  </a:lnTo>
                  <a:lnTo>
                    <a:pt x="83" y="79"/>
                  </a:lnTo>
                  <a:lnTo>
                    <a:pt x="83" y="79"/>
                  </a:lnTo>
                  <a:lnTo>
                    <a:pt x="82" y="79"/>
                  </a:lnTo>
                  <a:lnTo>
                    <a:pt x="82" y="79"/>
                  </a:lnTo>
                  <a:lnTo>
                    <a:pt x="82" y="78"/>
                  </a:lnTo>
                  <a:lnTo>
                    <a:pt x="82" y="78"/>
                  </a:lnTo>
                  <a:lnTo>
                    <a:pt x="79" y="77"/>
                  </a:lnTo>
                  <a:lnTo>
                    <a:pt x="79" y="77"/>
                  </a:lnTo>
                  <a:lnTo>
                    <a:pt x="78" y="76"/>
                  </a:lnTo>
                  <a:lnTo>
                    <a:pt x="77" y="76"/>
                  </a:lnTo>
                  <a:lnTo>
                    <a:pt x="77" y="76"/>
                  </a:lnTo>
                  <a:lnTo>
                    <a:pt x="77" y="76"/>
                  </a:lnTo>
                  <a:lnTo>
                    <a:pt x="77" y="76"/>
                  </a:lnTo>
                  <a:lnTo>
                    <a:pt x="76" y="76"/>
                  </a:lnTo>
                  <a:lnTo>
                    <a:pt x="75" y="77"/>
                  </a:lnTo>
                  <a:lnTo>
                    <a:pt x="74" y="77"/>
                  </a:lnTo>
                  <a:lnTo>
                    <a:pt x="74" y="77"/>
                  </a:lnTo>
                  <a:lnTo>
                    <a:pt x="73" y="77"/>
                  </a:lnTo>
                  <a:lnTo>
                    <a:pt x="73" y="77"/>
                  </a:lnTo>
                  <a:lnTo>
                    <a:pt x="72" y="77"/>
                  </a:lnTo>
                  <a:lnTo>
                    <a:pt x="72" y="76"/>
                  </a:lnTo>
                  <a:lnTo>
                    <a:pt x="71" y="76"/>
                  </a:lnTo>
                  <a:lnTo>
                    <a:pt x="72" y="76"/>
                  </a:lnTo>
                  <a:lnTo>
                    <a:pt x="72" y="75"/>
                  </a:lnTo>
                  <a:lnTo>
                    <a:pt x="72" y="75"/>
                  </a:lnTo>
                  <a:lnTo>
                    <a:pt x="71" y="74"/>
                  </a:lnTo>
                  <a:lnTo>
                    <a:pt x="70" y="74"/>
                  </a:lnTo>
                  <a:lnTo>
                    <a:pt x="70" y="73"/>
                  </a:lnTo>
                  <a:lnTo>
                    <a:pt x="69" y="72"/>
                  </a:lnTo>
                  <a:lnTo>
                    <a:pt x="69" y="73"/>
                  </a:lnTo>
                  <a:lnTo>
                    <a:pt x="68" y="72"/>
                  </a:lnTo>
                  <a:lnTo>
                    <a:pt x="69" y="72"/>
                  </a:lnTo>
                  <a:lnTo>
                    <a:pt x="68" y="71"/>
                  </a:lnTo>
                  <a:lnTo>
                    <a:pt x="68" y="71"/>
                  </a:lnTo>
                  <a:lnTo>
                    <a:pt x="67" y="71"/>
                  </a:lnTo>
                  <a:lnTo>
                    <a:pt x="66" y="71"/>
                  </a:lnTo>
                  <a:lnTo>
                    <a:pt x="66" y="71"/>
                  </a:lnTo>
                  <a:lnTo>
                    <a:pt x="66" y="71"/>
                  </a:lnTo>
                  <a:lnTo>
                    <a:pt x="66" y="70"/>
                  </a:lnTo>
                  <a:lnTo>
                    <a:pt x="65" y="70"/>
                  </a:lnTo>
                  <a:lnTo>
                    <a:pt x="64" y="70"/>
                  </a:lnTo>
                  <a:lnTo>
                    <a:pt x="64" y="70"/>
                  </a:lnTo>
                  <a:lnTo>
                    <a:pt x="65" y="69"/>
                  </a:lnTo>
                  <a:lnTo>
                    <a:pt x="65" y="69"/>
                  </a:lnTo>
                  <a:lnTo>
                    <a:pt x="64" y="69"/>
                  </a:lnTo>
                  <a:lnTo>
                    <a:pt x="64" y="69"/>
                  </a:lnTo>
                  <a:lnTo>
                    <a:pt x="63" y="69"/>
                  </a:lnTo>
                  <a:lnTo>
                    <a:pt x="63" y="69"/>
                  </a:lnTo>
                  <a:lnTo>
                    <a:pt x="61" y="69"/>
                  </a:lnTo>
                  <a:lnTo>
                    <a:pt x="61" y="69"/>
                  </a:lnTo>
                  <a:lnTo>
                    <a:pt x="60" y="69"/>
                  </a:lnTo>
                  <a:lnTo>
                    <a:pt x="60" y="70"/>
                  </a:lnTo>
                  <a:lnTo>
                    <a:pt x="61" y="70"/>
                  </a:lnTo>
                  <a:lnTo>
                    <a:pt x="61" y="71"/>
                  </a:lnTo>
                  <a:lnTo>
                    <a:pt x="60" y="72"/>
                  </a:lnTo>
                  <a:lnTo>
                    <a:pt x="58" y="72"/>
                  </a:lnTo>
                  <a:lnTo>
                    <a:pt x="58" y="72"/>
                  </a:lnTo>
                  <a:lnTo>
                    <a:pt x="56" y="71"/>
                  </a:lnTo>
                  <a:lnTo>
                    <a:pt x="55" y="71"/>
                  </a:lnTo>
                  <a:lnTo>
                    <a:pt x="55" y="71"/>
                  </a:lnTo>
                  <a:lnTo>
                    <a:pt x="55" y="70"/>
                  </a:lnTo>
                  <a:lnTo>
                    <a:pt x="54" y="71"/>
                  </a:lnTo>
                  <a:lnTo>
                    <a:pt x="55" y="71"/>
                  </a:lnTo>
                  <a:lnTo>
                    <a:pt x="55" y="71"/>
                  </a:lnTo>
                  <a:lnTo>
                    <a:pt x="54" y="71"/>
                  </a:lnTo>
                  <a:lnTo>
                    <a:pt x="53" y="70"/>
                  </a:lnTo>
                  <a:lnTo>
                    <a:pt x="53" y="70"/>
                  </a:lnTo>
                  <a:lnTo>
                    <a:pt x="52" y="69"/>
                  </a:lnTo>
                  <a:lnTo>
                    <a:pt x="51" y="69"/>
                  </a:lnTo>
                  <a:lnTo>
                    <a:pt x="51" y="70"/>
                  </a:lnTo>
                  <a:lnTo>
                    <a:pt x="50" y="70"/>
                  </a:lnTo>
                  <a:lnTo>
                    <a:pt x="50" y="70"/>
                  </a:lnTo>
                  <a:lnTo>
                    <a:pt x="51" y="69"/>
                  </a:lnTo>
                  <a:lnTo>
                    <a:pt x="51" y="69"/>
                  </a:lnTo>
                  <a:lnTo>
                    <a:pt x="50" y="69"/>
                  </a:lnTo>
                  <a:lnTo>
                    <a:pt x="49" y="68"/>
                  </a:lnTo>
                  <a:lnTo>
                    <a:pt x="48" y="68"/>
                  </a:lnTo>
                  <a:lnTo>
                    <a:pt x="48" y="68"/>
                  </a:lnTo>
                  <a:lnTo>
                    <a:pt x="47" y="67"/>
                  </a:lnTo>
                  <a:lnTo>
                    <a:pt x="46" y="67"/>
                  </a:lnTo>
                  <a:lnTo>
                    <a:pt x="45" y="66"/>
                  </a:lnTo>
                  <a:lnTo>
                    <a:pt x="45" y="66"/>
                  </a:lnTo>
                  <a:lnTo>
                    <a:pt x="44" y="66"/>
                  </a:lnTo>
                  <a:lnTo>
                    <a:pt x="44" y="66"/>
                  </a:lnTo>
                  <a:lnTo>
                    <a:pt x="43" y="67"/>
                  </a:lnTo>
                  <a:lnTo>
                    <a:pt x="42" y="68"/>
                  </a:lnTo>
                  <a:lnTo>
                    <a:pt x="43" y="68"/>
                  </a:lnTo>
                  <a:lnTo>
                    <a:pt x="42" y="68"/>
                  </a:lnTo>
                  <a:lnTo>
                    <a:pt x="41" y="68"/>
                  </a:lnTo>
                  <a:lnTo>
                    <a:pt x="40" y="67"/>
                  </a:lnTo>
                  <a:lnTo>
                    <a:pt x="40" y="67"/>
                  </a:lnTo>
                  <a:lnTo>
                    <a:pt x="38" y="68"/>
                  </a:lnTo>
                  <a:lnTo>
                    <a:pt x="38" y="67"/>
                  </a:lnTo>
                  <a:lnTo>
                    <a:pt x="37" y="67"/>
                  </a:lnTo>
                  <a:lnTo>
                    <a:pt x="38" y="68"/>
                  </a:lnTo>
                  <a:lnTo>
                    <a:pt x="36" y="68"/>
                  </a:lnTo>
                  <a:lnTo>
                    <a:pt x="35" y="68"/>
                  </a:lnTo>
                  <a:lnTo>
                    <a:pt x="34" y="68"/>
                  </a:lnTo>
                  <a:lnTo>
                    <a:pt x="33" y="68"/>
                  </a:lnTo>
                  <a:lnTo>
                    <a:pt x="31" y="68"/>
                  </a:lnTo>
                  <a:lnTo>
                    <a:pt x="30" y="68"/>
                  </a:lnTo>
                  <a:lnTo>
                    <a:pt x="29" y="68"/>
                  </a:lnTo>
                  <a:lnTo>
                    <a:pt x="28" y="67"/>
                  </a:lnTo>
                  <a:lnTo>
                    <a:pt x="26" y="67"/>
                  </a:lnTo>
                  <a:lnTo>
                    <a:pt x="26" y="67"/>
                  </a:lnTo>
                  <a:lnTo>
                    <a:pt x="26" y="66"/>
                  </a:lnTo>
                  <a:lnTo>
                    <a:pt x="26" y="66"/>
                  </a:lnTo>
                  <a:lnTo>
                    <a:pt x="25" y="66"/>
                  </a:lnTo>
                  <a:lnTo>
                    <a:pt x="25" y="65"/>
                  </a:lnTo>
                  <a:lnTo>
                    <a:pt x="26" y="65"/>
                  </a:lnTo>
                  <a:lnTo>
                    <a:pt x="25" y="64"/>
                  </a:lnTo>
                  <a:lnTo>
                    <a:pt x="25" y="64"/>
                  </a:lnTo>
                  <a:lnTo>
                    <a:pt x="24" y="64"/>
                  </a:lnTo>
                  <a:lnTo>
                    <a:pt x="24" y="64"/>
                  </a:lnTo>
                  <a:lnTo>
                    <a:pt x="23" y="64"/>
                  </a:lnTo>
                  <a:lnTo>
                    <a:pt x="23" y="64"/>
                  </a:lnTo>
                  <a:lnTo>
                    <a:pt x="23" y="66"/>
                  </a:lnTo>
                  <a:lnTo>
                    <a:pt x="22" y="66"/>
                  </a:lnTo>
                  <a:lnTo>
                    <a:pt x="21" y="66"/>
                  </a:lnTo>
                  <a:lnTo>
                    <a:pt x="21" y="66"/>
                  </a:lnTo>
                  <a:lnTo>
                    <a:pt x="21" y="66"/>
                  </a:lnTo>
                  <a:lnTo>
                    <a:pt x="21" y="66"/>
                  </a:lnTo>
                  <a:lnTo>
                    <a:pt x="20" y="65"/>
                  </a:lnTo>
                  <a:lnTo>
                    <a:pt x="20" y="65"/>
                  </a:lnTo>
                  <a:lnTo>
                    <a:pt x="19" y="65"/>
                  </a:lnTo>
                  <a:lnTo>
                    <a:pt x="18" y="65"/>
                  </a:lnTo>
                  <a:lnTo>
                    <a:pt x="18" y="65"/>
                  </a:lnTo>
                  <a:lnTo>
                    <a:pt x="17" y="65"/>
                  </a:lnTo>
                  <a:lnTo>
                    <a:pt x="16" y="64"/>
                  </a:lnTo>
                  <a:lnTo>
                    <a:pt x="16" y="65"/>
                  </a:lnTo>
                  <a:lnTo>
                    <a:pt x="15" y="64"/>
                  </a:lnTo>
                  <a:lnTo>
                    <a:pt x="14" y="64"/>
                  </a:lnTo>
                  <a:lnTo>
                    <a:pt x="14" y="64"/>
                  </a:lnTo>
                  <a:lnTo>
                    <a:pt x="13" y="64"/>
                  </a:lnTo>
                  <a:lnTo>
                    <a:pt x="12" y="64"/>
                  </a:lnTo>
                  <a:lnTo>
                    <a:pt x="11" y="64"/>
                  </a:lnTo>
                  <a:lnTo>
                    <a:pt x="10" y="63"/>
                  </a:lnTo>
                  <a:lnTo>
                    <a:pt x="10" y="63"/>
                  </a:lnTo>
                  <a:lnTo>
                    <a:pt x="9" y="63"/>
                  </a:lnTo>
                  <a:lnTo>
                    <a:pt x="7" y="63"/>
                  </a:lnTo>
                  <a:lnTo>
                    <a:pt x="6" y="63"/>
                  </a:lnTo>
                  <a:lnTo>
                    <a:pt x="5" y="63"/>
                  </a:lnTo>
                  <a:lnTo>
                    <a:pt x="5" y="62"/>
                  </a:lnTo>
                  <a:lnTo>
                    <a:pt x="5" y="62"/>
                  </a:lnTo>
                  <a:lnTo>
                    <a:pt x="5" y="62"/>
                  </a:lnTo>
                  <a:lnTo>
                    <a:pt x="5" y="61"/>
                  </a:lnTo>
                  <a:lnTo>
                    <a:pt x="5" y="60"/>
                  </a:lnTo>
                  <a:lnTo>
                    <a:pt x="5" y="60"/>
                  </a:lnTo>
                  <a:lnTo>
                    <a:pt x="6" y="60"/>
                  </a:lnTo>
                  <a:lnTo>
                    <a:pt x="5" y="59"/>
                  </a:lnTo>
                  <a:lnTo>
                    <a:pt x="5" y="59"/>
                  </a:lnTo>
                  <a:lnTo>
                    <a:pt x="5" y="59"/>
                  </a:lnTo>
                  <a:lnTo>
                    <a:pt x="5" y="58"/>
                  </a:lnTo>
                  <a:lnTo>
                    <a:pt x="5" y="58"/>
                  </a:lnTo>
                  <a:lnTo>
                    <a:pt x="5" y="57"/>
                  </a:lnTo>
                  <a:lnTo>
                    <a:pt x="5" y="57"/>
                  </a:lnTo>
                  <a:lnTo>
                    <a:pt x="5" y="57"/>
                  </a:lnTo>
                  <a:lnTo>
                    <a:pt x="4" y="57"/>
                  </a:lnTo>
                  <a:lnTo>
                    <a:pt x="4" y="58"/>
                  </a:lnTo>
                  <a:lnTo>
                    <a:pt x="3" y="58"/>
                  </a:lnTo>
                  <a:lnTo>
                    <a:pt x="3" y="57"/>
                  </a:lnTo>
                  <a:lnTo>
                    <a:pt x="2" y="57"/>
                  </a:lnTo>
                  <a:lnTo>
                    <a:pt x="3" y="58"/>
                  </a:lnTo>
                  <a:lnTo>
                    <a:pt x="2" y="58"/>
                  </a:lnTo>
                  <a:lnTo>
                    <a:pt x="2" y="58"/>
                  </a:lnTo>
                  <a:lnTo>
                    <a:pt x="2" y="58"/>
                  </a:lnTo>
                  <a:lnTo>
                    <a:pt x="2" y="57"/>
                  </a:lnTo>
                  <a:lnTo>
                    <a:pt x="2" y="57"/>
                  </a:lnTo>
                  <a:lnTo>
                    <a:pt x="2" y="57"/>
                  </a:lnTo>
                  <a:lnTo>
                    <a:pt x="2" y="56"/>
                  </a:lnTo>
                  <a:lnTo>
                    <a:pt x="3" y="56"/>
                  </a:lnTo>
                  <a:lnTo>
                    <a:pt x="2" y="55"/>
                  </a:lnTo>
                  <a:lnTo>
                    <a:pt x="1" y="54"/>
                  </a:lnTo>
                  <a:lnTo>
                    <a:pt x="1" y="54"/>
                  </a:lnTo>
                  <a:lnTo>
                    <a:pt x="0" y="53"/>
                  </a:lnTo>
                  <a:lnTo>
                    <a:pt x="1" y="53"/>
                  </a:lnTo>
                  <a:lnTo>
                    <a:pt x="3" y="53"/>
                  </a:lnTo>
                  <a:lnTo>
                    <a:pt x="3" y="53"/>
                  </a:lnTo>
                  <a:lnTo>
                    <a:pt x="3" y="52"/>
                  </a:lnTo>
                  <a:lnTo>
                    <a:pt x="4" y="51"/>
                  </a:lnTo>
                  <a:lnTo>
                    <a:pt x="5" y="51"/>
                  </a:lnTo>
                  <a:lnTo>
                    <a:pt x="6" y="51"/>
                  </a:lnTo>
                  <a:lnTo>
                    <a:pt x="6" y="51"/>
                  </a:lnTo>
                  <a:lnTo>
                    <a:pt x="7" y="50"/>
                  </a:lnTo>
                  <a:lnTo>
                    <a:pt x="7" y="49"/>
                  </a:lnTo>
                  <a:lnTo>
                    <a:pt x="7" y="49"/>
                  </a:lnTo>
                  <a:lnTo>
                    <a:pt x="6" y="48"/>
                  </a:lnTo>
                  <a:lnTo>
                    <a:pt x="7" y="48"/>
                  </a:lnTo>
                  <a:lnTo>
                    <a:pt x="7" y="48"/>
                  </a:lnTo>
                  <a:lnTo>
                    <a:pt x="8" y="48"/>
                  </a:lnTo>
                  <a:lnTo>
                    <a:pt x="8" y="48"/>
                  </a:lnTo>
                  <a:lnTo>
                    <a:pt x="9" y="49"/>
                  </a:lnTo>
                  <a:lnTo>
                    <a:pt x="13" y="50"/>
                  </a:lnTo>
                  <a:lnTo>
                    <a:pt x="14" y="49"/>
                  </a:lnTo>
                  <a:lnTo>
                    <a:pt x="14" y="48"/>
                  </a:lnTo>
                  <a:lnTo>
                    <a:pt x="15" y="48"/>
                  </a:lnTo>
                  <a:lnTo>
                    <a:pt x="15" y="47"/>
                  </a:lnTo>
                  <a:lnTo>
                    <a:pt x="16" y="47"/>
                  </a:lnTo>
                  <a:lnTo>
                    <a:pt x="16" y="44"/>
                  </a:lnTo>
                  <a:lnTo>
                    <a:pt x="15" y="44"/>
                  </a:lnTo>
                  <a:lnTo>
                    <a:pt x="15" y="44"/>
                  </a:lnTo>
                  <a:lnTo>
                    <a:pt x="16" y="43"/>
                  </a:lnTo>
                  <a:lnTo>
                    <a:pt x="15" y="43"/>
                  </a:lnTo>
                  <a:lnTo>
                    <a:pt x="15" y="42"/>
                  </a:lnTo>
                  <a:lnTo>
                    <a:pt x="16" y="41"/>
                  </a:lnTo>
                  <a:lnTo>
                    <a:pt x="16" y="41"/>
                  </a:lnTo>
                  <a:lnTo>
                    <a:pt x="16" y="40"/>
                  </a:lnTo>
                  <a:lnTo>
                    <a:pt x="14" y="40"/>
                  </a:lnTo>
                  <a:lnTo>
                    <a:pt x="14" y="40"/>
                  </a:lnTo>
                  <a:lnTo>
                    <a:pt x="15" y="39"/>
                  </a:lnTo>
                  <a:lnTo>
                    <a:pt x="15" y="39"/>
                  </a:lnTo>
                  <a:lnTo>
                    <a:pt x="14" y="39"/>
                  </a:lnTo>
                  <a:lnTo>
                    <a:pt x="14" y="39"/>
                  </a:lnTo>
                  <a:lnTo>
                    <a:pt x="15" y="39"/>
                  </a:lnTo>
                  <a:lnTo>
                    <a:pt x="16" y="38"/>
                  </a:lnTo>
                  <a:lnTo>
                    <a:pt x="16" y="38"/>
                  </a:lnTo>
                  <a:lnTo>
                    <a:pt x="15" y="37"/>
                  </a:lnTo>
                  <a:lnTo>
                    <a:pt x="15" y="36"/>
                  </a:lnTo>
                  <a:lnTo>
                    <a:pt x="15" y="36"/>
                  </a:lnTo>
                  <a:lnTo>
                    <a:pt x="17" y="35"/>
                  </a:lnTo>
                  <a:lnTo>
                    <a:pt x="18" y="35"/>
                  </a:lnTo>
                  <a:lnTo>
                    <a:pt x="18" y="35"/>
                  </a:lnTo>
                  <a:lnTo>
                    <a:pt x="18" y="34"/>
                  </a:lnTo>
                  <a:lnTo>
                    <a:pt x="17" y="34"/>
                  </a:lnTo>
                  <a:lnTo>
                    <a:pt x="17" y="34"/>
                  </a:lnTo>
                  <a:lnTo>
                    <a:pt x="18" y="34"/>
                  </a:lnTo>
                  <a:lnTo>
                    <a:pt x="18" y="33"/>
                  </a:lnTo>
                  <a:lnTo>
                    <a:pt x="18" y="33"/>
                  </a:lnTo>
                  <a:lnTo>
                    <a:pt x="17" y="33"/>
                  </a:lnTo>
                  <a:lnTo>
                    <a:pt x="17" y="33"/>
                  </a:lnTo>
                  <a:lnTo>
                    <a:pt x="18" y="33"/>
                  </a:lnTo>
                  <a:lnTo>
                    <a:pt x="18" y="32"/>
                  </a:lnTo>
                  <a:lnTo>
                    <a:pt x="18" y="32"/>
                  </a:lnTo>
                  <a:lnTo>
                    <a:pt x="19" y="32"/>
                  </a:lnTo>
                  <a:lnTo>
                    <a:pt x="18" y="31"/>
                  </a:lnTo>
                  <a:lnTo>
                    <a:pt x="17" y="30"/>
                  </a:lnTo>
                  <a:lnTo>
                    <a:pt x="18" y="30"/>
                  </a:lnTo>
                  <a:lnTo>
                    <a:pt x="19" y="30"/>
                  </a:lnTo>
                  <a:lnTo>
                    <a:pt x="19" y="30"/>
                  </a:lnTo>
                  <a:lnTo>
                    <a:pt x="19" y="30"/>
                  </a:lnTo>
                  <a:lnTo>
                    <a:pt x="19" y="29"/>
                  </a:lnTo>
                  <a:lnTo>
                    <a:pt x="19" y="29"/>
                  </a:lnTo>
                  <a:lnTo>
                    <a:pt x="21" y="29"/>
                  </a:lnTo>
                  <a:lnTo>
                    <a:pt x="20" y="28"/>
                  </a:lnTo>
                  <a:lnTo>
                    <a:pt x="20" y="28"/>
                  </a:lnTo>
                  <a:lnTo>
                    <a:pt x="21" y="27"/>
                  </a:lnTo>
                  <a:lnTo>
                    <a:pt x="21" y="27"/>
                  </a:lnTo>
                  <a:lnTo>
                    <a:pt x="22" y="27"/>
                  </a:lnTo>
                  <a:lnTo>
                    <a:pt x="23" y="27"/>
                  </a:lnTo>
                  <a:lnTo>
                    <a:pt x="23" y="28"/>
                  </a:lnTo>
                  <a:lnTo>
                    <a:pt x="23" y="28"/>
                  </a:lnTo>
                  <a:lnTo>
                    <a:pt x="24" y="28"/>
                  </a:lnTo>
                  <a:lnTo>
                    <a:pt x="24" y="28"/>
                  </a:lnTo>
                  <a:lnTo>
                    <a:pt x="25" y="28"/>
                  </a:lnTo>
                  <a:lnTo>
                    <a:pt x="25" y="28"/>
                  </a:lnTo>
                  <a:lnTo>
                    <a:pt x="27" y="28"/>
                  </a:lnTo>
                  <a:lnTo>
                    <a:pt x="28" y="28"/>
                  </a:lnTo>
                  <a:lnTo>
                    <a:pt x="28" y="28"/>
                  </a:lnTo>
                  <a:lnTo>
                    <a:pt x="28" y="28"/>
                  </a:lnTo>
                  <a:lnTo>
                    <a:pt x="29" y="28"/>
                  </a:lnTo>
                  <a:lnTo>
                    <a:pt x="29" y="28"/>
                  </a:lnTo>
                  <a:lnTo>
                    <a:pt x="30" y="29"/>
                  </a:lnTo>
                  <a:lnTo>
                    <a:pt x="31" y="29"/>
                  </a:lnTo>
                  <a:lnTo>
                    <a:pt x="32" y="29"/>
                  </a:lnTo>
                  <a:lnTo>
                    <a:pt x="32" y="29"/>
                  </a:lnTo>
                  <a:lnTo>
                    <a:pt x="32" y="27"/>
                  </a:lnTo>
                  <a:lnTo>
                    <a:pt x="33" y="26"/>
                  </a:lnTo>
                  <a:lnTo>
                    <a:pt x="34" y="26"/>
                  </a:lnTo>
                  <a:lnTo>
                    <a:pt x="33" y="26"/>
                  </a:lnTo>
                  <a:lnTo>
                    <a:pt x="34" y="25"/>
                  </a:lnTo>
                  <a:lnTo>
                    <a:pt x="34" y="25"/>
                  </a:lnTo>
                  <a:lnTo>
                    <a:pt x="34" y="25"/>
                  </a:lnTo>
                  <a:lnTo>
                    <a:pt x="35" y="25"/>
                  </a:lnTo>
                  <a:lnTo>
                    <a:pt x="36" y="24"/>
                  </a:lnTo>
                  <a:lnTo>
                    <a:pt x="36" y="23"/>
                  </a:lnTo>
                  <a:lnTo>
                    <a:pt x="34" y="23"/>
                  </a:lnTo>
                  <a:lnTo>
                    <a:pt x="35" y="23"/>
                  </a:lnTo>
                  <a:lnTo>
                    <a:pt x="34" y="23"/>
                  </a:lnTo>
                  <a:lnTo>
                    <a:pt x="34" y="23"/>
                  </a:lnTo>
                  <a:lnTo>
                    <a:pt x="34" y="22"/>
                  </a:lnTo>
                  <a:lnTo>
                    <a:pt x="34" y="22"/>
                  </a:lnTo>
                  <a:lnTo>
                    <a:pt x="34" y="22"/>
                  </a:lnTo>
                  <a:lnTo>
                    <a:pt x="34" y="22"/>
                  </a:lnTo>
                  <a:lnTo>
                    <a:pt x="33" y="21"/>
                  </a:lnTo>
                  <a:lnTo>
                    <a:pt x="34" y="21"/>
                  </a:lnTo>
                  <a:lnTo>
                    <a:pt x="34" y="21"/>
                  </a:lnTo>
                  <a:lnTo>
                    <a:pt x="33" y="20"/>
                  </a:lnTo>
                  <a:lnTo>
                    <a:pt x="34" y="20"/>
                  </a:lnTo>
                  <a:lnTo>
                    <a:pt x="34" y="19"/>
                  </a:lnTo>
                  <a:lnTo>
                    <a:pt x="33" y="18"/>
                  </a:lnTo>
                  <a:lnTo>
                    <a:pt x="33" y="18"/>
                  </a:lnTo>
                  <a:lnTo>
                    <a:pt x="33" y="16"/>
                  </a:lnTo>
                  <a:lnTo>
                    <a:pt x="34" y="16"/>
                  </a:lnTo>
                  <a:lnTo>
                    <a:pt x="35" y="16"/>
                  </a:lnTo>
                  <a:lnTo>
                    <a:pt x="36" y="16"/>
                  </a:lnTo>
                  <a:lnTo>
                    <a:pt x="37" y="17"/>
                  </a:lnTo>
                  <a:lnTo>
                    <a:pt x="38" y="16"/>
                  </a:lnTo>
                  <a:lnTo>
                    <a:pt x="38" y="16"/>
                  </a:lnTo>
                  <a:lnTo>
                    <a:pt x="39" y="16"/>
                  </a:lnTo>
                  <a:lnTo>
                    <a:pt x="39" y="16"/>
                  </a:lnTo>
                  <a:lnTo>
                    <a:pt x="40" y="16"/>
                  </a:lnTo>
                  <a:lnTo>
                    <a:pt x="40" y="15"/>
                  </a:lnTo>
                  <a:lnTo>
                    <a:pt x="40" y="15"/>
                  </a:lnTo>
                  <a:lnTo>
                    <a:pt x="41" y="15"/>
                  </a:lnTo>
                  <a:lnTo>
                    <a:pt x="42" y="16"/>
                  </a:lnTo>
                  <a:lnTo>
                    <a:pt x="43" y="15"/>
                  </a:lnTo>
                  <a:lnTo>
                    <a:pt x="43" y="16"/>
                  </a:lnTo>
                  <a:lnTo>
                    <a:pt x="44" y="16"/>
                  </a:lnTo>
                  <a:lnTo>
                    <a:pt x="44" y="14"/>
                  </a:lnTo>
                  <a:lnTo>
                    <a:pt x="45" y="14"/>
                  </a:lnTo>
                  <a:lnTo>
                    <a:pt x="45" y="14"/>
                  </a:lnTo>
                  <a:lnTo>
                    <a:pt x="45" y="13"/>
                  </a:lnTo>
                  <a:lnTo>
                    <a:pt x="44" y="13"/>
                  </a:lnTo>
                  <a:lnTo>
                    <a:pt x="43" y="13"/>
                  </a:lnTo>
                  <a:lnTo>
                    <a:pt x="43" y="13"/>
                  </a:lnTo>
                  <a:lnTo>
                    <a:pt x="43" y="12"/>
                  </a:lnTo>
                  <a:lnTo>
                    <a:pt x="43" y="12"/>
                  </a:lnTo>
                  <a:lnTo>
                    <a:pt x="44" y="10"/>
                  </a:lnTo>
                  <a:lnTo>
                    <a:pt x="44" y="10"/>
                  </a:lnTo>
                  <a:lnTo>
                    <a:pt x="45" y="10"/>
                  </a:lnTo>
                  <a:lnTo>
                    <a:pt x="45" y="10"/>
                  </a:lnTo>
                  <a:lnTo>
                    <a:pt x="46" y="9"/>
                  </a:lnTo>
                  <a:lnTo>
                    <a:pt x="47" y="9"/>
                  </a:lnTo>
                  <a:lnTo>
                    <a:pt x="48" y="9"/>
                  </a:lnTo>
                  <a:lnTo>
                    <a:pt x="49" y="9"/>
                  </a:lnTo>
                  <a:lnTo>
                    <a:pt x="50" y="9"/>
                  </a:lnTo>
                  <a:lnTo>
                    <a:pt x="50" y="9"/>
                  </a:lnTo>
                  <a:lnTo>
                    <a:pt x="52" y="10"/>
                  </a:lnTo>
                  <a:lnTo>
                    <a:pt x="52" y="9"/>
                  </a:lnTo>
                  <a:lnTo>
                    <a:pt x="52" y="8"/>
                  </a:lnTo>
                  <a:lnTo>
                    <a:pt x="51" y="8"/>
                  </a:lnTo>
                  <a:lnTo>
                    <a:pt x="51" y="8"/>
                  </a:lnTo>
                  <a:lnTo>
                    <a:pt x="52" y="8"/>
                  </a:lnTo>
                  <a:lnTo>
                    <a:pt x="53" y="7"/>
                  </a:lnTo>
                  <a:lnTo>
                    <a:pt x="53" y="6"/>
                  </a:lnTo>
                  <a:lnTo>
                    <a:pt x="53" y="6"/>
                  </a:lnTo>
                  <a:lnTo>
                    <a:pt x="51" y="6"/>
                  </a:lnTo>
                  <a:lnTo>
                    <a:pt x="49" y="6"/>
                  </a:lnTo>
                  <a:lnTo>
                    <a:pt x="49" y="6"/>
                  </a:lnTo>
                  <a:lnTo>
                    <a:pt x="50" y="5"/>
                  </a:lnTo>
                  <a:lnTo>
                    <a:pt x="50" y="5"/>
                  </a:lnTo>
                  <a:lnTo>
                    <a:pt x="50" y="4"/>
                  </a:lnTo>
                  <a:lnTo>
                    <a:pt x="50" y="4"/>
                  </a:lnTo>
                  <a:lnTo>
                    <a:pt x="50" y="3"/>
                  </a:lnTo>
                  <a:lnTo>
                    <a:pt x="50" y="3"/>
                  </a:lnTo>
                  <a:lnTo>
                    <a:pt x="51" y="3"/>
                  </a:lnTo>
                  <a:lnTo>
                    <a:pt x="51" y="2"/>
                  </a:lnTo>
                  <a:lnTo>
                    <a:pt x="52" y="2"/>
                  </a:lnTo>
                  <a:lnTo>
                    <a:pt x="53" y="2"/>
                  </a:lnTo>
                  <a:lnTo>
                    <a:pt x="53" y="2"/>
                  </a:lnTo>
                  <a:lnTo>
                    <a:pt x="54" y="2"/>
                  </a:lnTo>
                  <a:lnTo>
                    <a:pt x="55" y="2"/>
                  </a:lnTo>
                  <a:lnTo>
                    <a:pt x="56" y="2"/>
                  </a:lnTo>
                  <a:lnTo>
                    <a:pt x="57" y="2"/>
                  </a:lnTo>
                  <a:lnTo>
                    <a:pt x="57" y="2"/>
                  </a:lnTo>
                  <a:lnTo>
                    <a:pt x="58" y="1"/>
                  </a:lnTo>
                  <a:lnTo>
                    <a:pt x="58" y="1"/>
                  </a:lnTo>
                  <a:lnTo>
                    <a:pt x="58" y="2"/>
                  </a:lnTo>
                  <a:lnTo>
                    <a:pt x="59" y="2"/>
                  </a:lnTo>
                  <a:lnTo>
                    <a:pt x="59" y="2"/>
                  </a:lnTo>
                  <a:lnTo>
                    <a:pt x="58" y="2"/>
                  </a:lnTo>
                  <a:lnTo>
                    <a:pt x="58" y="1"/>
                  </a:lnTo>
                  <a:lnTo>
                    <a:pt x="58" y="1"/>
                  </a:lnTo>
                  <a:lnTo>
                    <a:pt x="59" y="1"/>
                  </a:lnTo>
                  <a:lnTo>
                    <a:pt x="60" y="1"/>
                  </a:lnTo>
                  <a:lnTo>
                    <a:pt x="60" y="1"/>
                  </a:lnTo>
                  <a:lnTo>
                    <a:pt x="60" y="1"/>
                  </a:lnTo>
                  <a:lnTo>
                    <a:pt x="60" y="1"/>
                  </a:lnTo>
                  <a:lnTo>
                    <a:pt x="61" y="0"/>
                  </a:lnTo>
                  <a:lnTo>
                    <a:pt x="61" y="0"/>
                  </a:lnTo>
                  <a:lnTo>
                    <a:pt x="62" y="0"/>
                  </a:lnTo>
                  <a:lnTo>
                    <a:pt x="62" y="0"/>
                  </a:lnTo>
                  <a:lnTo>
                    <a:pt x="63" y="0"/>
                  </a:lnTo>
                  <a:lnTo>
                    <a:pt x="63" y="0"/>
                  </a:lnTo>
                  <a:lnTo>
                    <a:pt x="64" y="0"/>
                  </a:lnTo>
                  <a:lnTo>
                    <a:pt x="64" y="0"/>
                  </a:lnTo>
                  <a:lnTo>
                    <a:pt x="63" y="0"/>
                  </a:lnTo>
                  <a:lnTo>
                    <a:pt x="63"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58" name="Freeform 1563">
              <a:extLst/>
            </p:cNvPr>
            <p:cNvSpPr>
              <a:spLocks/>
            </p:cNvSpPr>
            <p:nvPr/>
          </p:nvSpPr>
          <p:spPr bwMode="auto">
            <a:xfrm>
              <a:off x="3859761" y="1284605"/>
              <a:ext cx="2909360" cy="2312289"/>
            </a:xfrm>
            <a:custGeom>
              <a:avLst/>
              <a:gdLst/>
              <a:ahLst/>
              <a:cxnLst>
                <a:cxn ang="0">
                  <a:pos x="125" y="8"/>
                </a:cxn>
                <a:cxn ang="0">
                  <a:pos x="124" y="13"/>
                </a:cxn>
                <a:cxn ang="0">
                  <a:pos x="132" y="20"/>
                </a:cxn>
                <a:cxn ang="0">
                  <a:pos x="136" y="22"/>
                </a:cxn>
                <a:cxn ang="0">
                  <a:pos x="142" y="28"/>
                </a:cxn>
                <a:cxn ang="0">
                  <a:pos x="147" y="32"/>
                </a:cxn>
                <a:cxn ang="0">
                  <a:pos x="156" y="33"/>
                </a:cxn>
                <a:cxn ang="0">
                  <a:pos x="159" y="36"/>
                </a:cxn>
                <a:cxn ang="0">
                  <a:pos x="162" y="45"/>
                </a:cxn>
                <a:cxn ang="0">
                  <a:pos x="168" y="52"/>
                </a:cxn>
                <a:cxn ang="0">
                  <a:pos x="177" y="56"/>
                </a:cxn>
                <a:cxn ang="0">
                  <a:pos x="188" y="57"/>
                </a:cxn>
                <a:cxn ang="0">
                  <a:pos x="198" y="62"/>
                </a:cxn>
                <a:cxn ang="0">
                  <a:pos x="189" y="68"/>
                </a:cxn>
                <a:cxn ang="0">
                  <a:pos x="184" y="72"/>
                </a:cxn>
                <a:cxn ang="0">
                  <a:pos x="175" y="73"/>
                </a:cxn>
                <a:cxn ang="0">
                  <a:pos x="163" y="75"/>
                </a:cxn>
                <a:cxn ang="0">
                  <a:pos x="148" y="75"/>
                </a:cxn>
                <a:cxn ang="0">
                  <a:pos x="134" y="78"/>
                </a:cxn>
                <a:cxn ang="0">
                  <a:pos x="134" y="84"/>
                </a:cxn>
                <a:cxn ang="0">
                  <a:pos x="132" y="89"/>
                </a:cxn>
                <a:cxn ang="0">
                  <a:pos x="129" y="94"/>
                </a:cxn>
                <a:cxn ang="0">
                  <a:pos x="125" y="98"/>
                </a:cxn>
                <a:cxn ang="0">
                  <a:pos x="132" y="106"/>
                </a:cxn>
                <a:cxn ang="0">
                  <a:pos x="133" y="108"/>
                </a:cxn>
                <a:cxn ang="0">
                  <a:pos x="132" y="113"/>
                </a:cxn>
                <a:cxn ang="0">
                  <a:pos x="130" y="121"/>
                </a:cxn>
                <a:cxn ang="0">
                  <a:pos x="127" y="125"/>
                </a:cxn>
                <a:cxn ang="0">
                  <a:pos x="117" y="124"/>
                </a:cxn>
                <a:cxn ang="0">
                  <a:pos x="108" y="124"/>
                </a:cxn>
                <a:cxn ang="0">
                  <a:pos x="95" y="117"/>
                </a:cxn>
                <a:cxn ang="0">
                  <a:pos x="86" y="118"/>
                </a:cxn>
                <a:cxn ang="0">
                  <a:pos x="74" y="119"/>
                </a:cxn>
                <a:cxn ang="0">
                  <a:pos x="66" y="114"/>
                </a:cxn>
                <a:cxn ang="0">
                  <a:pos x="60" y="110"/>
                </a:cxn>
                <a:cxn ang="0">
                  <a:pos x="65" y="103"/>
                </a:cxn>
                <a:cxn ang="0">
                  <a:pos x="60" y="95"/>
                </a:cxn>
                <a:cxn ang="0">
                  <a:pos x="65" y="93"/>
                </a:cxn>
                <a:cxn ang="0">
                  <a:pos x="68" y="87"/>
                </a:cxn>
                <a:cxn ang="0">
                  <a:pos x="64" y="81"/>
                </a:cxn>
                <a:cxn ang="0">
                  <a:pos x="57" y="79"/>
                </a:cxn>
                <a:cxn ang="0">
                  <a:pos x="51" y="76"/>
                </a:cxn>
                <a:cxn ang="0">
                  <a:pos x="48" y="70"/>
                </a:cxn>
                <a:cxn ang="0">
                  <a:pos x="37" y="62"/>
                </a:cxn>
                <a:cxn ang="0">
                  <a:pos x="27" y="62"/>
                </a:cxn>
                <a:cxn ang="0">
                  <a:pos x="13" y="60"/>
                </a:cxn>
                <a:cxn ang="0">
                  <a:pos x="2" y="57"/>
                </a:cxn>
                <a:cxn ang="0">
                  <a:pos x="4" y="51"/>
                </a:cxn>
                <a:cxn ang="0">
                  <a:pos x="8" y="45"/>
                </a:cxn>
                <a:cxn ang="0">
                  <a:pos x="11" y="39"/>
                </a:cxn>
                <a:cxn ang="0">
                  <a:pos x="10" y="34"/>
                </a:cxn>
                <a:cxn ang="0">
                  <a:pos x="10" y="28"/>
                </a:cxn>
                <a:cxn ang="0">
                  <a:pos x="22" y="27"/>
                </a:cxn>
                <a:cxn ang="0">
                  <a:pos x="20" y="19"/>
                </a:cxn>
                <a:cxn ang="0">
                  <a:pos x="34" y="14"/>
                </a:cxn>
                <a:cxn ang="0">
                  <a:pos x="44" y="16"/>
                </a:cxn>
                <a:cxn ang="0">
                  <a:pos x="58" y="14"/>
                </a:cxn>
                <a:cxn ang="0">
                  <a:pos x="69" y="12"/>
                </a:cxn>
                <a:cxn ang="0">
                  <a:pos x="84" y="8"/>
                </a:cxn>
                <a:cxn ang="0">
                  <a:pos x="91" y="6"/>
                </a:cxn>
                <a:cxn ang="0">
                  <a:pos x="110" y="3"/>
                </a:cxn>
              </a:cxnLst>
              <a:rect l="0" t="0" r="r" b="b"/>
              <a:pathLst>
                <a:path w="199" h="126">
                  <a:moveTo>
                    <a:pt x="120" y="1"/>
                  </a:moveTo>
                  <a:lnTo>
                    <a:pt x="120" y="1"/>
                  </a:lnTo>
                  <a:lnTo>
                    <a:pt x="121" y="2"/>
                  </a:lnTo>
                  <a:lnTo>
                    <a:pt x="121" y="3"/>
                  </a:lnTo>
                  <a:lnTo>
                    <a:pt x="122" y="4"/>
                  </a:lnTo>
                  <a:lnTo>
                    <a:pt x="122" y="4"/>
                  </a:lnTo>
                  <a:lnTo>
                    <a:pt x="123" y="4"/>
                  </a:lnTo>
                  <a:lnTo>
                    <a:pt x="123" y="5"/>
                  </a:lnTo>
                  <a:lnTo>
                    <a:pt x="123" y="5"/>
                  </a:lnTo>
                  <a:lnTo>
                    <a:pt x="123" y="5"/>
                  </a:lnTo>
                  <a:lnTo>
                    <a:pt x="124" y="6"/>
                  </a:lnTo>
                  <a:lnTo>
                    <a:pt x="124" y="6"/>
                  </a:lnTo>
                  <a:lnTo>
                    <a:pt x="123" y="6"/>
                  </a:lnTo>
                  <a:lnTo>
                    <a:pt x="123" y="6"/>
                  </a:lnTo>
                  <a:lnTo>
                    <a:pt x="123" y="7"/>
                  </a:lnTo>
                  <a:lnTo>
                    <a:pt x="124" y="8"/>
                  </a:lnTo>
                  <a:lnTo>
                    <a:pt x="124" y="7"/>
                  </a:lnTo>
                  <a:lnTo>
                    <a:pt x="125" y="7"/>
                  </a:lnTo>
                  <a:lnTo>
                    <a:pt x="125" y="8"/>
                  </a:lnTo>
                  <a:lnTo>
                    <a:pt x="126" y="8"/>
                  </a:lnTo>
                  <a:lnTo>
                    <a:pt x="126" y="8"/>
                  </a:lnTo>
                  <a:lnTo>
                    <a:pt x="127" y="8"/>
                  </a:lnTo>
                  <a:lnTo>
                    <a:pt x="127" y="9"/>
                  </a:lnTo>
                  <a:lnTo>
                    <a:pt x="126" y="9"/>
                  </a:lnTo>
                  <a:lnTo>
                    <a:pt x="125" y="9"/>
                  </a:lnTo>
                  <a:lnTo>
                    <a:pt x="125" y="8"/>
                  </a:lnTo>
                  <a:lnTo>
                    <a:pt x="124" y="8"/>
                  </a:lnTo>
                  <a:lnTo>
                    <a:pt x="123" y="8"/>
                  </a:lnTo>
                  <a:lnTo>
                    <a:pt x="123" y="9"/>
                  </a:lnTo>
                  <a:lnTo>
                    <a:pt x="123" y="10"/>
                  </a:lnTo>
                  <a:lnTo>
                    <a:pt x="122" y="10"/>
                  </a:lnTo>
                  <a:lnTo>
                    <a:pt x="123" y="10"/>
                  </a:lnTo>
                  <a:lnTo>
                    <a:pt x="123" y="11"/>
                  </a:lnTo>
                  <a:lnTo>
                    <a:pt x="121" y="11"/>
                  </a:lnTo>
                  <a:lnTo>
                    <a:pt x="122" y="11"/>
                  </a:lnTo>
                  <a:lnTo>
                    <a:pt x="123" y="12"/>
                  </a:lnTo>
                  <a:lnTo>
                    <a:pt x="123" y="12"/>
                  </a:lnTo>
                  <a:lnTo>
                    <a:pt x="124" y="13"/>
                  </a:lnTo>
                  <a:lnTo>
                    <a:pt x="124" y="14"/>
                  </a:lnTo>
                  <a:lnTo>
                    <a:pt x="124" y="14"/>
                  </a:lnTo>
                  <a:lnTo>
                    <a:pt x="125" y="15"/>
                  </a:lnTo>
                  <a:lnTo>
                    <a:pt x="125" y="16"/>
                  </a:lnTo>
                  <a:lnTo>
                    <a:pt x="126" y="16"/>
                  </a:lnTo>
                  <a:lnTo>
                    <a:pt x="126" y="16"/>
                  </a:lnTo>
                  <a:lnTo>
                    <a:pt x="125" y="17"/>
                  </a:lnTo>
                  <a:lnTo>
                    <a:pt x="125" y="17"/>
                  </a:lnTo>
                  <a:lnTo>
                    <a:pt x="125" y="17"/>
                  </a:lnTo>
                  <a:lnTo>
                    <a:pt x="125" y="17"/>
                  </a:lnTo>
                  <a:lnTo>
                    <a:pt x="127" y="19"/>
                  </a:lnTo>
                  <a:lnTo>
                    <a:pt x="128" y="19"/>
                  </a:lnTo>
                  <a:lnTo>
                    <a:pt x="129" y="19"/>
                  </a:lnTo>
                  <a:lnTo>
                    <a:pt x="129" y="19"/>
                  </a:lnTo>
                  <a:lnTo>
                    <a:pt x="130" y="19"/>
                  </a:lnTo>
                  <a:lnTo>
                    <a:pt x="131" y="19"/>
                  </a:lnTo>
                  <a:lnTo>
                    <a:pt x="131" y="19"/>
                  </a:lnTo>
                  <a:lnTo>
                    <a:pt x="131" y="19"/>
                  </a:lnTo>
                  <a:lnTo>
                    <a:pt x="132" y="20"/>
                  </a:lnTo>
                  <a:lnTo>
                    <a:pt x="132" y="20"/>
                  </a:lnTo>
                  <a:lnTo>
                    <a:pt x="133" y="21"/>
                  </a:lnTo>
                  <a:lnTo>
                    <a:pt x="134" y="21"/>
                  </a:lnTo>
                  <a:lnTo>
                    <a:pt x="133" y="21"/>
                  </a:lnTo>
                  <a:lnTo>
                    <a:pt x="134" y="21"/>
                  </a:lnTo>
                  <a:lnTo>
                    <a:pt x="135" y="21"/>
                  </a:lnTo>
                  <a:lnTo>
                    <a:pt x="136" y="21"/>
                  </a:lnTo>
                  <a:lnTo>
                    <a:pt x="136" y="21"/>
                  </a:lnTo>
                  <a:lnTo>
                    <a:pt x="136" y="21"/>
                  </a:lnTo>
                  <a:lnTo>
                    <a:pt x="136" y="20"/>
                  </a:lnTo>
                  <a:lnTo>
                    <a:pt x="138" y="21"/>
                  </a:lnTo>
                  <a:lnTo>
                    <a:pt x="138" y="21"/>
                  </a:lnTo>
                  <a:lnTo>
                    <a:pt x="137" y="21"/>
                  </a:lnTo>
                  <a:lnTo>
                    <a:pt x="137" y="22"/>
                  </a:lnTo>
                  <a:lnTo>
                    <a:pt x="137" y="22"/>
                  </a:lnTo>
                  <a:lnTo>
                    <a:pt x="137" y="22"/>
                  </a:lnTo>
                  <a:lnTo>
                    <a:pt x="138" y="22"/>
                  </a:lnTo>
                  <a:lnTo>
                    <a:pt x="138" y="22"/>
                  </a:lnTo>
                  <a:lnTo>
                    <a:pt x="136" y="22"/>
                  </a:lnTo>
                  <a:lnTo>
                    <a:pt x="135" y="22"/>
                  </a:lnTo>
                  <a:lnTo>
                    <a:pt x="135" y="23"/>
                  </a:lnTo>
                  <a:lnTo>
                    <a:pt x="134" y="23"/>
                  </a:lnTo>
                  <a:lnTo>
                    <a:pt x="134" y="24"/>
                  </a:lnTo>
                  <a:lnTo>
                    <a:pt x="135" y="24"/>
                  </a:lnTo>
                  <a:lnTo>
                    <a:pt x="135" y="24"/>
                  </a:lnTo>
                  <a:lnTo>
                    <a:pt x="136" y="25"/>
                  </a:lnTo>
                  <a:lnTo>
                    <a:pt x="136" y="25"/>
                  </a:lnTo>
                  <a:lnTo>
                    <a:pt x="137" y="25"/>
                  </a:lnTo>
                  <a:lnTo>
                    <a:pt x="137" y="25"/>
                  </a:lnTo>
                  <a:lnTo>
                    <a:pt x="138" y="25"/>
                  </a:lnTo>
                  <a:lnTo>
                    <a:pt x="139" y="25"/>
                  </a:lnTo>
                  <a:lnTo>
                    <a:pt x="139" y="26"/>
                  </a:lnTo>
                  <a:lnTo>
                    <a:pt x="139" y="26"/>
                  </a:lnTo>
                  <a:lnTo>
                    <a:pt x="141" y="26"/>
                  </a:lnTo>
                  <a:lnTo>
                    <a:pt x="141" y="26"/>
                  </a:lnTo>
                  <a:lnTo>
                    <a:pt x="141" y="27"/>
                  </a:lnTo>
                  <a:lnTo>
                    <a:pt x="141" y="27"/>
                  </a:lnTo>
                  <a:lnTo>
                    <a:pt x="142" y="28"/>
                  </a:lnTo>
                  <a:lnTo>
                    <a:pt x="142" y="28"/>
                  </a:lnTo>
                  <a:lnTo>
                    <a:pt x="141" y="28"/>
                  </a:lnTo>
                  <a:lnTo>
                    <a:pt x="140" y="29"/>
                  </a:lnTo>
                  <a:lnTo>
                    <a:pt x="140" y="29"/>
                  </a:lnTo>
                  <a:lnTo>
                    <a:pt x="141" y="29"/>
                  </a:lnTo>
                  <a:lnTo>
                    <a:pt x="141" y="30"/>
                  </a:lnTo>
                  <a:lnTo>
                    <a:pt x="141" y="30"/>
                  </a:lnTo>
                  <a:lnTo>
                    <a:pt x="141" y="31"/>
                  </a:lnTo>
                  <a:lnTo>
                    <a:pt x="141" y="31"/>
                  </a:lnTo>
                  <a:lnTo>
                    <a:pt x="142" y="30"/>
                  </a:lnTo>
                  <a:lnTo>
                    <a:pt x="142" y="30"/>
                  </a:lnTo>
                  <a:lnTo>
                    <a:pt x="143" y="31"/>
                  </a:lnTo>
                  <a:lnTo>
                    <a:pt x="143" y="32"/>
                  </a:lnTo>
                  <a:lnTo>
                    <a:pt x="143" y="32"/>
                  </a:lnTo>
                  <a:lnTo>
                    <a:pt x="144" y="32"/>
                  </a:lnTo>
                  <a:lnTo>
                    <a:pt x="145" y="33"/>
                  </a:lnTo>
                  <a:lnTo>
                    <a:pt x="145" y="32"/>
                  </a:lnTo>
                  <a:lnTo>
                    <a:pt x="146" y="32"/>
                  </a:lnTo>
                  <a:lnTo>
                    <a:pt x="147" y="32"/>
                  </a:lnTo>
                  <a:lnTo>
                    <a:pt x="147" y="33"/>
                  </a:lnTo>
                  <a:lnTo>
                    <a:pt x="148" y="32"/>
                  </a:lnTo>
                  <a:lnTo>
                    <a:pt x="148" y="32"/>
                  </a:lnTo>
                  <a:lnTo>
                    <a:pt x="150" y="32"/>
                  </a:lnTo>
                  <a:lnTo>
                    <a:pt x="151" y="32"/>
                  </a:lnTo>
                  <a:lnTo>
                    <a:pt x="151" y="30"/>
                  </a:lnTo>
                  <a:lnTo>
                    <a:pt x="152" y="30"/>
                  </a:lnTo>
                  <a:lnTo>
                    <a:pt x="154" y="31"/>
                  </a:lnTo>
                  <a:lnTo>
                    <a:pt x="154" y="30"/>
                  </a:lnTo>
                  <a:lnTo>
                    <a:pt x="155" y="30"/>
                  </a:lnTo>
                  <a:lnTo>
                    <a:pt x="156" y="31"/>
                  </a:lnTo>
                  <a:lnTo>
                    <a:pt x="155" y="31"/>
                  </a:lnTo>
                  <a:lnTo>
                    <a:pt x="155" y="32"/>
                  </a:lnTo>
                  <a:lnTo>
                    <a:pt x="155" y="32"/>
                  </a:lnTo>
                  <a:lnTo>
                    <a:pt x="155" y="32"/>
                  </a:lnTo>
                  <a:lnTo>
                    <a:pt x="155" y="32"/>
                  </a:lnTo>
                  <a:lnTo>
                    <a:pt x="156" y="32"/>
                  </a:lnTo>
                  <a:lnTo>
                    <a:pt x="157" y="32"/>
                  </a:lnTo>
                  <a:lnTo>
                    <a:pt x="156" y="33"/>
                  </a:lnTo>
                  <a:lnTo>
                    <a:pt x="155" y="33"/>
                  </a:lnTo>
                  <a:lnTo>
                    <a:pt x="155" y="33"/>
                  </a:lnTo>
                  <a:lnTo>
                    <a:pt x="153" y="33"/>
                  </a:lnTo>
                  <a:lnTo>
                    <a:pt x="154" y="33"/>
                  </a:lnTo>
                  <a:lnTo>
                    <a:pt x="154" y="34"/>
                  </a:lnTo>
                  <a:lnTo>
                    <a:pt x="155" y="35"/>
                  </a:lnTo>
                  <a:lnTo>
                    <a:pt x="155" y="36"/>
                  </a:lnTo>
                  <a:lnTo>
                    <a:pt x="155" y="36"/>
                  </a:lnTo>
                  <a:lnTo>
                    <a:pt x="156" y="36"/>
                  </a:lnTo>
                  <a:lnTo>
                    <a:pt x="157" y="37"/>
                  </a:lnTo>
                  <a:lnTo>
                    <a:pt x="156" y="37"/>
                  </a:lnTo>
                  <a:lnTo>
                    <a:pt x="157" y="37"/>
                  </a:lnTo>
                  <a:lnTo>
                    <a:pt x="157" y="38"/>
                  </a:lnTo>
                  <a:lnTo>
                    <a:pt x="158" y="38"/>
                  </a:lnTo>
                  <a:lnTo>
                    <a:pt x="158" y="38"/>
                  </a:lnTo>
                  <a:lnTo>
                    <a:pt x="158" y="37"/>
                  </a:lnTo>
                  <a:lnTo>
                    <a:pt x="158" y="36"/>
                  </a:lnTo>
                  <a:lnTo>
                    <a:pt x="158" y="36"/>
                  </a:lnTo>
                  <a:lnTo>
                    <a:pt x="159" y="36"/>
                  </a:lnTo>
                  <a:lnTo>
                    <a:pt x="160" y="36"/>
                  </a:lnTo>
                  <a:lnTo>
                    <a:pt x="161" y="36"/>
                  </a:lnTo>
                  <a:lnTo>
                    <a:pt x="160" y="35"/>
                  </a:lnTo>
                  <a:lnTo>
                    <a:pt x="161" y="35"/>
                  </a:lnTo>
                  <a:lnTo>
                    <a:pt x="164" y="35"/>
                  </a:lnTo>
                  <a:lnTo>
                    <a:pt x="164" y="36"/>
                  </a:lnTo>
                  <a:lnTo>
                    <a:pt x="164" y="38"/>
                  </a:lnTo>
                  <a:lnTo>
                    <a:pt x="163" y="39"/>
                  </a:lnTo>
                  <a:lnTo>
                    <a:pt x="163" y="40"/>
                  </a:lnTo>
                  <a:lnTo>
                    <a:pt x="164" y="41"/>
                  </a:lnTo>
                  <a:lnTo>
                    <a:pt x="163" y="42"/>
                  </a:lnTo>
                  <a:lnTo>
                    <a:pt x="163" y="42"/>
                  </a:lnTo>
                  <a:lnTo>
                    <a:pt x="164" y="42"/>
                  </a:lnTo>
                  <a:lnTo>
                    <a:pt x="165" y="43"/>
                  </a:lnTo>
                  <a:lnTo>
                    <a:pt x="165" y="43"/>
                  </a:lnTo>
                  <a:lnTo>
                    <a:pt x="164" y="43"/>
                  </a:lnTo>
                  <a:lnTo>
                    <a:pt x="164" y="43"/>
                  </a:lnTo>
                  <a:lnTo>
                    <a:pt x="164" y="44"/>
                  </a:lnTo>
                  <a:lnTo>
                    <a:pt x="162" y="45"/>
                  </a:lnTo>
                  <a:lnTo>
                    <a:pt x="162" y="44"/>
                  </a:lnTo>
                  <a:lnTo>
                    <a:pt x="162" y="45"/>
                  </a:lnTo>
                  <a:lnTo>
                    <a:pt x="164" y="46"/>
                  </a:lnTo>
                  <a:lnTo>
                    <a:pt x="164" y="46"/>
                  </a:lnTo>
                  <a:lnTo>
                    <a:pt x="164" y="46"/>
                  </a:lnTo>
                  <a:lnTo>
                    <a:pt x="164" y="46"/>
                  </a:lnTo>
                  <a:lnTo>
                    <a:pt x="165" y="47"/>
                  </a:lnTo>
                  <a:lnTo>
                    <a:pt x="166" y="47"/>
                  </a:lnTo>
                  <a:lnTo>
                    <a:pt x="166" y="48"/>
                  </a:lnTo>
                  <a:lnTo>
                    <a:pt x="167" y="48"/>
                  </a:lnTo>
                  <a:lnTo>
                    <a:pt x="168" y="49"/>
                  </a:lnTo>
                  <a:lnTo>
                    <a:pt x="168" y="49"/>
                  </a:lnTo>
                  <a:lnTo>
                    <a:pt x="168" y="49"/>
                  </a:lnTo>
                  <a:lnTo>
                    <a:pt x="167" y="49"/>
                  </a:lnTo>
                  <a:lnTo>
                    <a:pt x="167" y="50"/>
                  </a:lnTo>
                  <a:lnTo>
                    <a:pt x="167" y="50"/>
                  </a:lnTo>
                  <a:lnTo>
                    <a:pt x="167" y="51"/>
                  </a:lnTo>
                  <a:lnTo>
                    <a:pt x="167" y="51"/>
                  </a:lnTo>
                  <a:lnTo>
                    <a:pt x="168" y="52"/>
                  </a:lnTo>
                  <a:lnTo>
                    <a:pt x="168" y="52"/>
                  </a:lnTo>
                  <a:lnTo>
                    <a:pt x="169" y="52"/>
                  </a:lnTo>
                  <a:lnTo>
                    <a:pt x="169" y="52"/>
                  </a:lnTo>
                  <a:lnTo>
                    <a:pt x="169" y="53"/>
                  </a:lnTo>
                  <a:lnTo>
                    <a:pt x="168" y="53"/>
                  </a:lnTo>
                  <a:lnTo>
                    <a:pt x="169" y="53"/>
                  </a:lnTo>
                  <a:lnTo>
                    <a:pt x="169" y="54"/>
                  </a:lnTo>
                  <a:lnTo>
                    <a:pt x="169" y="54"/>
                  </a:lnTo>
                  <a:lnTo>
                    <a:pt x="169" y="54"/>
                  </a:lnTo>
                  <a:lnTo>
                    <a:pt x="170" y="55"/>
                  </a:lnTo>
                  <a:lnTo>
                    <a:pt x="170" y="55"/>
                  </a:lnTo>
                  <a:lnTo>
                    <a:pt x="170" y="55"/>
                  </a:lnTo>
                  <a:lnTo>
                    <a:pt x="170" y="56"/>
                  </a:lnTo>
                  <a:lnTo>
                    <a:pt x="171" y="55"/>
                  </a:lnTo>
                  <a:lnTo>
                    <a:pt x="172" y="55"/>
                  </a:lnTo>
                  <a:lnTo>
                    <a:pt x="173" y="56"/>
                  </a:lnTo>
                  <a:lnTo>
                    <a:pt x="174" y="56"/>
                  </a:lnTo>
                  <a:lnTo>
                    <a:pt x="175" y="56"/>
                  </a:lnTo>
                  <a:lnTo>
                    <a:pt x="177" y="56"/>
                  </a:lnTo>
                  <a:lnTo>
                    <a:pt x="178" y="56"/>
                  </a:lnTo>
                  <a:lnTo>
                    <a:pt x="178" y="56"/>
                  </a:lnTo>
                  <a:lnTo>
                    <a:pt x="178" y="57"/>
                  </a:lnTo>
                  <a:lnTo>
                    <a:pt x="178" y="57"/>
                  </a:lnTo>
                  <a:lnTo>
                    <a:pt x="178" y="57"/>
                  </a:lnTo>
                  <a:lnTo>
                    <a:pt x="178" y="57"/>
                  </a:lnTo>
                  <a:lnTo>
                    <a:pt x="178" y="57"/>
                  </a:lnTo>
                  <a:lnTo>
                    <a:pt x="179" y="56"/>
                  </a:lnTo>
                  <a:lnTo>
                    <a:pt x="179" y="56"/>
                  </a:lnTo>
                  <a:lnTo>
                    <a:pt x="179" y="56"/>
                  </a:lnTo>
                  <a:lnTo>
                    <a:pt x="180" y="56"/>
                  </a:lnTo>
                  <a:lnTo>
                    <a:pt x="180" y="57"/>
                  </a:lnTo>
                  <a:lnTo>
                    <a:pt x="180" y="57"/>
                  </a:lnTo>
                  <a:lnTo>
                    <a:pt x="181" y="57"/>
                  </a:lnTo>
                  <a:lnTo>
                    <a:pt x="183" y="57"/>
                  </a:lnTo>
                  <a:lnTo>
                    <a:pt x="184" y="57"/>
                  </a:lnTo>
                  <a:lnTo>
                    <a:pt x="185" y="57"/>
                  </a:lnTo>
                  <a:lnTo>
                    <a:pt x="186" y="57"/>
                  </a:lnTo>
                  <a:lnTo>
                    <a:pt x="188" y="57"/>
                  </a:lnTo>
                  <a:lnTo>
                    <a:pt x="188" y="57"/>
                  </a:lnTo>
                  <a:lnTo>
                    <a:pt x="190" y="57"/>
                  </a:lnTo>
                  <a:lnTo>
                    <a:pt x="191" y="57"/>
                  </a:lnTo>
                  <a:lnTo>
                    <a:pt x="191" y="58"/>
                  </a:lnTo>
                  <a:lnTo>
                    <a:pt x="191" y="58"/>
                  </a:lnTo>
                  <a:lnTo>
                    <a:pt x="192" y="59"/>
                  </a:lnTo>
                  <a:lnTo>
                    <a:pt x="192" y="59"/>
                  </a:lnTo>
                  <a:lnTo>
                    <a:pt x="194" y="59"/>
                  </a:lnTo>
                  <a:lnTo>
                    <a:pt x="194" y="59"/>
                  </a:lnTo>
                  <a:lnTo>
                    <a:pt x="195" y="60"/>
                  </a:lnTo>
                  <a:lnTo>
                    <a:pt x="195" y="60"/>
                  </a:lnTo>
                  <a:lnTo>
                    <a:pt x="195" y="61"/>
                  </a:lnTo>
                  <a:lnTo>
                    <a:pt x="195" y="61"/>
                  </a:lnTo>
                  <a:lnTo>
                    <a:pt x="196" y="61"/>
                  </a:lnTo>
                  <a:lnTo>
                    <a:pt x="197" y="61"/>
                  </a:lnTo>
                  <a:lnTo>
                    <a:pt x="198" y="60"/>
                  </a:lnTo>
                  <a:lnTo>
                    <a:pt x="199" y="61"/>
                  </a:lnTo>
                  <a:lnTo>
                    <a:pt x="197" y="62"/>
                  </a:lnTo>
                  <a:lnTo>
                    <a:pt x="198" y="62"/>
                  </a:lnTo>
                  <a:lnTo>
                    <a:pt x="197" y="63"/>
                  </a:lnTo>
                  <a:lnTo>
                    <a:pt x="197" y="63"/>
                  </a:lnTo>
                  <a:lnTo>
                    <a:pt x="196" y="64"/>
                  </a:lnTo>
                  <a:lnTo>
                    <a:pt x="195" y="64"/>
                  </a:lnTo>
                  <a:lnTo>
                    <a:pt x="194" y="64"/>
                  </a:lnTo>
                  <a:lnTo>
                    <a:pt x="194" y="65"/>
                  </a:lnTo>
                  <a:lnTo>
                    <a:pt x="194" y="65"/>
                  </a:lnTo>
                  <a:lnTo>
                    <a:pt x="194" y="66"/>
                  </a:lnTo>
                  <a:lnTo>
                    <a:pt x="196" y="67"/>
                  </a:lnTo>
                  <a:lnTo>
                    <a:pt x="196" y="67"/>
                  </a:lnTo>
                  <a:lnTo>
                    <a:pt x="196" y="67"/>
                  </a:lnTo>
                  <a:lnTo>
                    <a:pt x="194" y="67"/>
                  </a:lnTo>
                  <a:lnTo>
                    <a:pt x="194" y="67"/>
                  </a:lnTo>
                  <a:lnTo>
                    <a:pt x="193" y="67"/>
                  </a:lnTo>
                  <a:lnTo>
                    <a:pt x="191" y="67"/>
                  </a:lnTo>
                  <a:lnTo>
                    <a:pt x="191" y="67"/>
                  </a:lnTo>
                  <a:lnTo>
                    <a:pt x="191" y="68"/>
                  </a:lnTo>
                  <a:lnTo>
                    <a:pt x="189" y="68"/>
                  </a:lnTo>
                  <a:lnTo>
                    <a:pt x="189" y="68"/>
                  </a:lnTo>
                  <a:lnTo>
                    <a:pt x="189" y="69"/>
                  </a:lnTo>
                  <a:lnTo>
                    <a:pt x="190" y="70"/>
                  </a:lnTo>
                  <a:lnTo>
                    <a:pt x="190" y="70"/>
                  </a:lnTo>
                  <a:lnTo>
                    <a:pt x="189" y="71"/>
                  </a:lnTo>
                  <a:lnTo>
                    <a:pt x="188" y="70"/>
                  </a:lnTo>
                  <a:lnTo>
                    <a:pt x="188" y="70"/>
                  </a:lnTo>
                  <a:lnTo>
                    <a:pt x="187" y="70"/>
                  </a:lnTo>
                  <a:lnTo>
                    <a:pt x="186" y="71"/>
                  </a:lnTo>
                  <a:lnTo>
                    <a:pt x="186" y="71"/>
                  </a:lnTo>
                  <a:lnTo>
                    <a:pt x="187" y="72"/>
                  </a:lnTo>
                  <a:lnTo>
                    <a:pt x="187" y="72"/>
                  </a:lnTo>
                  <a:lnTo>
                    <a:pt x="187" y="72"/>
                  </a:lnTo>
                  <a:lnTo>
                    <a:pt x="187" y="73"/>
                  </a:lnTo>
                  <a:lnTo>
                    <a:pt x="185" y="72"/>
                  </a:lnTo>
                  <a:lnTo>
                    <a:pt x="185" y="73"/>
                  </a:lnTo>
                  <a:lnTo>
                    <a:pt x="185" y="72"/>
                  </a:lnTo>
                  <a:lnTo>
                    <a:pt x="185" y="72"/>
                  </a:lnTo>
                  <a:lnTo>
                    <a:pt x="184" y="72"/>
                  </a:lnTo>
                  <a:lnTo>
                    <a:pt x="184" y="72"/>
                  </a:lnTo>
                  <a:lnTo>
                    <a:pt x="183" y="72"/>
                  </a:lnTo>
                  <a:lnTo>
                    <a:pt x="182" y="72"/>
                  </a:lnTo>
                  <a:lnTo>
                    <a:pt x="181" y="72"/>
                  </a:lnTo>
                  <a:lnTo>
                    <a:pt x="181" y="72"/>
                  </a:lnTo>
                  <a:lnTo>
                    <a:pt x="181" y="72"/>
                  </a:lnTo>
                  <a:lnTo>
                    <a:pt x="180" y="72"/>
                  </a:lnTo>
                  <a:lnTo>
                    <a:pt x="180" y="71"/>
                  </a:lnTo>
                  <a:lnTo>
                    <a:pt x="179" y="71"/>
                  </a:lnTo>
                  <a:lnTo>
                    <a:pt x="178" y="71"/>
                  </a:lnTo>
                  <a:lnTo>
                    <a:pt x="177" y="70"/>
                  </a:lnTo>
                  <a:lnTo>
                    <a:pt x="177" y="70"/>
                  </a:lnTo>
                  <a:lnTo>
                    <a:pt x="177" y="70"/>
                  </a:lnTo>
                  <a:lnTo>
                    <a:pt x="177" y="70"/>
                  </a:lnTo>
                  <a:lnTo>
                    <a:pt x="177" y="70"/>
                  </a:lnTo>
                  <a:lnTo>
                    <a:pt x="175" y="70"/>
                  </a:lnTo>
                  <a:lnTo>
                    <a:pt x="174" y="71"/>
                  </a:lnTo>
                  <a:lnTo>
                    <a:pt x="175" y="72"/>
                  </a:lnTo>
                  <a:lnTo>
                    <a:pt x="175" y="73"/>
                  </a:lnTo>
                  <a:lnTo>
                    <a:pt x="175" y="73"/>
                  </a:lnTo>
                  <a:lnTo>
                    <a:pt x="175" y="74"/>
                  </a:lnTo>
                  <a:lnTo>
                    <a:pt x="174" y="74"/>
                  </a:lnTo>
                  <a:lnTo>
                    <a:pt x="173" y="74"/>
                  </a:lnTo>
                  <a:lnTo>
                    <a:pt x="173" y="75"/>
                  </a:lnTo>
                  <a:lnTo>
                    <a:pt x="172" y="75"/>
                  </a:lnTo>
                  <a:lnTo>
                    <a:pt x="172" y="74"/>
                  </a:lnTo>
                  <a:lnTo>
                    <a:pt x="172" y="74"/>
                  </a:lnTo>
                  <a:lnTo>
                    <a:pt x="171" y="74"/>
                  </a:lnTo>
                  <a:lnTo>
                    <a:pt x="170" y="74"/>
                  </a:lnTo>
                  <a:lnTo>
                    <a:pt x="169" y="73"/>
                  </a:lnTo>
                  <a:lnTo>
                    <a:pt x="168" y="73"/>
                  </a:lnTo>
                  <a:lnTo>
                    <a:pt x="167" y="73"/>
                  </a:lnTo>
                  <a:lnTo>
                    <a:pt x="167" y="73"/>
                  </a:lnTo>
                  <a:lnTo>
                    <a:pt x="167" y="72"/>
                  </a:lnTo>
                  <a:lnTo>
                    <a:pt x="167" y="72"/>
                  </a:lnTo>
                  <a:lnTo>
                    <a:pt x="165" y="72"/>
                  </a:lnTo>
                  <a:lnTo>
                    <a:pt x="165" y="73"/>
                  </a:lnTo>
                  <a:lnTo>
                    <a:pt x="164" y="74"/>
                  </a:lnTo>
                  <a:lnTo>
                    <a:pt x="163" y="75"/>
                  </a:lnTo>
                  <a:lnTo>
                    <a:pt x="163" y="75"/>
                  </a:lnTo>
                  <a:lnTo>
                    <a:pt x="162" y="75"/>
                  </a:lnTo>
                  <a:lnTo>
                    <a:pt x="160" y="75"/>
                  </a:lnTo>
                  <a:lnTo>
                    <a:pt x="160" y="75"/>
                  </a:lnTo>
                  <a:lnTo>
                    <a:pt x="159" y="76"/>
                  </a:lnTo>
                  <a:lnTo>
                    <a:pt x="158" y="76"/>
                  </a:lnTo>
                  <a:lnTo>
                    <a:pt x="158" y="76"/>
                  </a:lnTo>
                  <a:lnTo>
                    <a:pt x="157" y="75"/>
                  </a:lnTo>
                  <a:lnTo>
                    <a:pt x="157" y="75"/>
                  </a:lnTo>
                  <a:lnTo>
                    <a:pt x="157" y="74"/>
                  </a:lnTo>
                  <a:lnTo>
                    <a:pt x="156" y="74"/>
                  </a:lnTo>
                  <a:lnTo>
                    <a:pt x="156" y="74"/>
                  </a:lnTo>
                  <a:lnTo>
                    <a:pt x="156" y="74"/>
                  </a:lnTo>
                  <a:lnTo>
                    <a:pt x="155" y="75"/>
                  </a:lnTo>
                  <a:lnTo>
                    <a:pt x="154" y="76"/>
                  </a:lnTo>
                  <a:lnTo>
                    <a:pt x="152" y="75"/>
                  </a:lnTo>
                  <a:lnTo>
                    <a:pt x="149" y="74"/>
                  </a:lnTo>
                  <a:lnTo>
                    <a:pt x="148" y="74"/>
                  </a:lnTo>
                  <a:lnTo>
                    <a:pt x="148" y="75"/>
                  </a:lnTo>
                  <a:lnTo>
                    <a:pt x="148" y="75"/>
                  </a:lnTo>
                  <a:lnTo>
                    <a:pt x="147" y="76"/>
                  </a:lnTo>
                  <a:lnTo>
                    <a:pt x="144" y="75"/>
                  </a:lnTo>
                  <a:lnTo>
                    <a:pt x="143" y="75"/>
                  </a:lnTo>
                  <a:lnTo>
                    <a:pt x="143" y="75"/>
                  </a:lnTo>
                  <a:lnTo>
                    <a:pt x="142" y="75"/>
                  </a:lnTo>
                  <a:lnTo>
                    <a:pt x="142" y="75"/>
                  </a:lnTo>
                  <a:lnTo>
                    <a:pt x="141" y="75"/>
                  </a:lnTo>
                  <a:lnTo>
                    <a:pt x="141" y="75"/>
                  </a:lnTo>
                  <a:lnTo>
                    <a:pt x="140" y="76"/>
                  </a:lnTo>
                  <a:lnTo>
                    <a:pt x="139" y="76"/>
                  </a:lnTo>
                  <a:lnTo>
                    <a:pt x="138" y="76"/>
                  </a:lnTo>
                  <a:lnTo>
                    <a:pt x="137" y="76"/>
                  </a:lnTo>
                  <a:lnTo>
                    <a:pt x="137" y="77"/>
                  </a:lnTo>
                  <a:lnTo>
                    <a:pt x="136" y="77"/>
                  </a:lnTo>
                  <a:lnTo>
                    <a:pt x="136" y="77"/>
                  </a:lnTo>
                  <a:lnTo>
                    <a:pt x="135" y="77"/>
                  </a:lnTo>
                  <a:lnTo>
                    <a:pt x="135" y="77"/>
                  </a:lnTo>
                  <a:lnTo>
                    <a:pt x="134" y="78"/>
                  </a:lnTo>
                  <a:lnTo>
                    <a:pt x="134" y="78"/>
                  </a:lnTo>
                  <a:lnTo>
                    <a:pt x="134" y="79"/>
                  </a:lnTo>
                  <a:lnTo>
                    <a:pt x="134" y="79"/>
                  </a:lnTo>
                  <a:lnTo>
                    <a:pt x="135" y="79"/>
                  </a:lnTo>
                  <a:lnTo>
                    <a:pt x="135" y="79"/>
                  </a:lnTo>
                  <a:lnTo>
                    <a:pt x="135" y="80"/>
                  </a:lnTo>
                  <a:lnTo>
                    <a:pt x="136" y="81"/>
                  </a:lnTo>
                  <a:lnTo>
                    <a:pt x="136" y="81"/>
                  </a:lnTo>
                  <a:lnTo>
                    <a:pt x="136" y="82"/>
                  </a:lnTo>
                  <a:lnTo>
                    <a:pt x="135" y="82"/>
                  </a:lnTo>
                  <a:lnTo>
                    <a:pt x="135" y="82"/>
                  </a:lnTo>
                  <a:lnTo>
                    <a:pt x="135" y="83"/>
                  </a:lnTo>
                  <a:lnTo>
                    <a:pt x="133" y="83"/>
                  </a:lnTo>
                  <a:lnTo>
                    <a:pt x="133" y="84"/>
                  </a:lnTo>
                  <a:lnTo>
                    <a:pt x="133" y="84"/>
                  </a:lnTo>
                  <a:lnTo>
                    <a:pt x="133" y="84"/>
                  </a:lnTo>
                  <a:lnTo>
                    <a:pt x="134" y="84"/>
                  </a:lnTo>
                  <a:lnTo>
                    <a:pt x="134" y="84"/>
                  </a:lnTo>
                  <a:lnTo>
                    <a:pt x="134" y="84"/>
                  </a:lnTo>
                  <a:lnTo>
                    <a:pt x="135" y="84"/>
                  </a:lnTo>
                  <a:lnTo>
                    <a:pt x="137" y="84"/>
                  </a:lnTo>
                  <a:lnTo>
                    <a:pt x="138" y="85"/>
                  </a:lnTo>
                  <a:lnTo>
                    <a:pt x="138" y="86"/>
                  </a:lnTo>
                  <a:lnTo>
                    <a:pt x="138" y="86"/>
                  </a:lnTo>
                  <a:lnTo>
                    <a:pt x="138" y="86"/>
                  </a:lnTo>
                  <a:lnTo>
                    <a:pt x="138" y="86"/>
                  </a:lnTo>
                  <a:lnTo>
                    <a:pt x="138" y="87"/>
                  </a:lnTo>
                  <a:lnTo>
                    <a:pt x="137" y="87"/>
                  </a:lnTo>
                  <a:lnTo>
                    <a:pt x="137" y="87"/>
                  </a:lnTo>
                  <a:lnTo>
                    <a:pt x="136" y="87"/>
                  </a:lnTo>
                  <a:lnTo>
                    <a:pt x="136" y="87"/>
                  </a:lnTo>
                  <a:lnTo>
                    <a:pt x="135" y="88"/>
                  </a:lnTo>
                  <a:lnTo>
                    <a:pt x="134" y="88"/>
                  </a:lnTo>
                  <a:lnTo>
                    <a:pt x="134" y="88"/>
                  </a:lnTo>
                  <a:lnTo>
                    <a:pt x="133" y="88"/>
                  </a:lnTo>
                  <a:lnTo>
                    <a:pt x="133" y="88"/>
                  </a:lnTo>
                  <a:lnTo>
                    <a:pt x="132" y="89"/>
                  </a:lnTo>
                  <a:lnTo>
                    <a:pt x="132" y="89"/>
                  </a:lnTo>
                  <a:lnTo>
                    <a:pt x="133" y="89"/>
                  </a:lnTo>
                  <a:lnTo>
                    <a:pt x="134" y="89"/>
                  </a:lnTo>
                  <a:lnTo>
                    <a:pt x="134" y="90"/>
                  </a:lnTo>
                  <a:lnTo>
                    <a:pt x="134" y="90"/>
                  </a:lnTo>
                  <a:lnTo>
                    <a:pt x="134" y="91"/>
                  </a:lnTo>
                  <a:lnTo>
                    <a:pt x="136" y="91"/>
                  </a:lnTo>
                  <a:lnTo>
                    <a:pt x="135" y="91"/>
                  </a:lnTo>
                  <a:lnTo>
                    <a:pt x="134" y="91"/>
                  </a:lnTo>
                  <a:lnTo>
                    <a:pt x="134" y="92"/>
                  </a:lnTo>
                  <a:lnTo>
                    <a:pt x="133" y="92"/>
                  </a:lnTo>
                  <a:lnTo>
                    <a:pt x="133" y="93"/>
                  </a:lnTo>
                  <a:lnTo>
                    <a:pt x="133" y="93"/>
                  </a:lnTo>
                  <a:lnTo>
                    <a:pt x="133" y="93"/>
                  </a:lnTo>
                  <a:lnTo>
                    <a:pt x="133" y="93"/>
                  </a:lnTo>
                  <a:lnTo>
                    <a:pt x="132" y="94"/>
                  </a:lnTo>
                  <a:lnTo>
                    <a:pt x="132" y="94"/>
                  </a:lnTo>
                  <a:lnTo>
                    <a:pt x="131" y="94"/>
                  </a:lnTo>
                  <a:lnTo>
                    <a:pt x="130" y="94"/>
                  </a:lnTo>
                  <a:lnTo>
                    <a:pt x="129" y="94"/>
                  </a:lnTo>
                  <a:lnTo>
                    <a:pt x="128" y="94"/>
                  </a:lnTo>
                  <a:lnTo>
                    <a:pt x="128" y="95"/>
                  </a:lnTo>
                  <a:lnTo>
                    <a:pt x="128" y="96"/>
                  </a:lnTo>
                  <a:lnTo>
                    <a:pt x="127" y="95"/>
                  </a:lnTo>
                  <a:lnTo>
                    <a:pt x="126" y="94"/>
                  </a:lnTo>
                  <a:lnTo>
                    <a:pt x="126" y="94"/>
                  </a:lnTo>
                  <a:lnTo>
                    <a:pt x="123" y="93"/>
                  </a:lnTo>
                  <a:lnTo>
                    <a:pt x="122" y="93"/>
                  </a:lnTo>
                  <a:lnTo>
                    <a:pt x="122" y="94"/>
                  </a:lnTo>
                  <a:lnTo>
                    <a:pt x="122" y="94"/>
                  </a:lnTo>
                  <a:lnTo>
                    <a:pt x="122" y="95"/>
                  </a:lnTo>
                  <a:lnTo>
                    <a:pt x="121" y="95"/>
                  </a:lnTo>
                  <a:lnTo>
                    <a:pt x="121" y="95"/>
                  </a:lnTo>
                  <a:lnTo>
                    <a:pt x="122" y="96"/>
                  </a:lnTo>
                  <a:lnTo>
                    <a:pt x="123" y="96"/>
                  </a:lnTo>
                  <a:lnTo>
                    <a:pt x="123" y="96"/>
                  </a:lnTo>
                  <a:lnTo>
                    <a:pt x="123" y="97"/>
                  </a:lnTo>
                  <a:lnTo>
                    <a:pt x="123" y="97"/>
                  </a:lnTo>
                  <a:lnTo>
                    <a:pt x="125" y="98"/>
                  </a:lnTo>
                  <a:lnTo>
                    <a:pt x="125" y="98"/>
                  </a:lnTo>
                  <a:lnTo>
                    <a:pt x="128" y="98"/>
                  </a:lnTo>
                  <a:lnTo>
                    <a:pt x="130" y="98"/>
                  </a:lnTo>
                  <a:lnTo>
                    <a:pt x="131" y="98"/>
                  </a:lnTo>
                  <a:lnTo>
                    <a:pt x="132" y="98"/>
                  </a:lnTo>
                  <a:lnTo>
                    <a:pt x="132" y="99"/>
                  </a:lnTo>
                  <a:lnTo>
                    <a:pt x="132" y="100"/>
                  </a:lnTo>
                  <a:lnTo>
                    <a:pt x="133" y="101"/>
                  </a:lnTo>
                  <a:lnTo>
                    <a:pt x="133" y="101"/>
                  </a:lnTo>
                  <a:lnTo>
                    <a:pt x="133" y="102"/>
                  </a:lnTo>
                  <a:lnTo>
                    <a:pt x="133" y="102"/>
                  </a:lnTo>
                  <a:lnTo>
                    <a:pt x="133" y="103"/>
                  </a:lnTo>
                  <a:lnTo>
                    <a:pt x="134" y="103"/>
                  </a:lnTo>
                  <a:lnTo>
                    <a:pt x="134" y="103"/>
                  </a:lnTo>
                  <a:lnTo>
                    <a:pt x="133" y="104"/>
                  </a:lnTo>
                  <a:lnTo>
                    <a:pt x="133" y="105"/>
                  </a:lnTo>
                  <a:lnTo>
                    <a:pt x="133" y="105"/>
                  </a:lnTo>
                  <a:lnTo>
                    <a:pt x="132" y="106"/>
                  </a:lnTo>
                  <a:lnTo>
                    <a:pt x="132" y="106"/>
                  </a:lnTo>
                  <a:lnTo>
                    <a:pt x="132" y="105"/>
                  </a:lnTo>
                  <a:lnTo>
                    <a:pt x="132" y="105"/>
                  </a:lnTo>
                  <a:lnTo>
                    <a:pt x="131" y="105"/>
                  </a:lnTo>
                  <a:lnTo>
                    <a:pt x="131" y="105"/>
                  </a:lnTo>
                  <a:lnTo>
                    <a:pt x="130" y="105"/>
                  </a:lnTo>
                  <a:lnTo>
                    <a:pt x="130" y="105"/>
                  </a:lnTo>
                  <a:lnTo>
                    <a:pt x="130" y="106"/>
                  </a:lnTo>
                  <a:lnTo>
                    <a:pt x="129" y="106"/>
                  </a:lnTo>
                  <a:lnTo>
                    <a:pt x="129" y="106"/>
                  </a:lnTo>
                  <a:lnTo>
                    <a:pt x="128" y="106"/>
                  </a:lnTo>
                  <a:lnTo>
                    <a:pt x="128" y="107"/>
                  </a:lnTo>
                  <a:lnTo>
                    <a:pt x="129" y="107"/>
                  </a:lnTo>
                  <a:lnTo>
                    <a:pt x="130" y="107"/>
                  </a:lnTo>
                  <a:lnTo>
                    <a:pt x="130" y="107"/>
                  </a:lnTo>
                  <a:lnTo>
                    <a:pt x="131" y="108"/>
                  </a:lnTo>
                  <a:lnTo>
                    <a:pt x="131" y="108"/>
                  </a:lnTo>
                  <a:lnTo>
                    <a:pt x="132" y="108"/>
                  </a:lnTo>
                  <a:lnTo>
                    <a:pt x="132" y="108"/>
                  </a:lnTo>
                  <a:lnTo>
                    <a:pt x="133" y="108"/>
                  </a:lnTo>
                  <a:lnTo>
                    <a:pt x="133" y="109"/>
                  </a:lnTo>
                  <a:lnTo>
                    <a:pt x="133" y="109"/>
                  </a:lnTo>
                  <a:lnTo>
                    <a:pt x="132" y="110"/>
                  </a:lnTo>
                  <a:lnTo>
                    <a:pt x="132" y="110"/>
                  </a:lnTo>
                  <a:lnTo>
                    <a:pt x="132" y="110"/>
                  </a:lnTo>
                  <a:lnTo>
                    <a:pt x="132" y="110"/>
                  </a:lnTo>
                  <a:lnTo>
                    <a:pt x="132" y="111"/>
                  </a:lnTo>
                  <a:lnTo>
                    <a:pt x="132" y="112"/>
                  </a:lnTo>
                  <a:lnTo>
                    <a:pt x="131" y="112"/>
                  </a:lnTo>
                  <a:lnTo>
                    <a:pt x="130" y="112"/>
                  </a:lnTo>
                  <a:lnTo>
                    <a:pt x="130" y="112"/>
                  </a:lnTo>
                  <a:lnTo>
                    <a:pt x="131" y="112"/>
                  </a:lnTo>
                  <a:lnTo>
                    <a:pt x="131" y="112"/>
                  </a:lnTo>
                  <a:lnTo>
                    <a:pt x="131" y="112"/>
                  </a:lnTo>
                  <a:lnTo>
                    <a:pt x="132" y="113"/>
                  </a:lnTo>
                  <a:lnTo>
                    <a:pt x="132" y="112"/>
                  </a:lnTo>
                  <a:lnTo>
                    <a:pt x="132" y="112"/>
                  </a:lnTo>
                  <a:lnTo>
                    <a:pt x="132" y="112"/>
                  </a:lnTo>
                  <a:lnTo>
                    <a:pt x="132" y="113"/>
                  </a:lnTo>
                  <a:lnTo>
                    <a:pt x="134" y="113"/>
                  </a:lnTo>
                  <a:lnTo>
                    <a:pt x="132" y="114"/>
                  </a:lnTo>
                  <a:lnTo>
                    <a:pt x="131" y="114"/>
                  </a:lnTo>
                  <a:lnTo>
                    <a:pt x="131" y="114"/>
                  </a:lnTo>
                  <a:lnTo>
                    <a:pt x="131" y="115"/>
                  </a:lnTo>
                  <a:lnTo>
                    <a:pt x="131" y="115"/>
                  </a:lnTo>
                  <a:lnTo>
                    <a:pt x="131" y="116"/>
                  </a:lnTo>
                  <a:lnTo>
                    <a:pt x="130" y="117"/>
                  </a:lnTo>
                  <a:lnTo>
                    <a:pt x="130" y="117"/>
                  </a:lnTo>
                  <a:lnTo>
                    <a:pt x="130" y="118"/>
                  </a:lnTo>
                  <a:lnTo>
                    <a:pt x="130" y="118"/>
                  </a:lnTo>
                  <a:lnTo>
                    <a:pt x="130" y="118"/>
                  </a:lnTo>
                  <a:lnTo>
                    <a:pt x="130" y="119"/>
                  </a:lnTo>
                  <a:lnTo>
                    <a:pt x="130" y="119"/>
                  </a:lnTo>
                  <a:lnTo>
                    <a:pt x="130" y="120"/>
                  </a:lnTo>
                  <a:lnTo>
                    <a:pt x="130" y="120"/>
                  </a:lnTo>
                  <a:lnTo>
                    <a:pt x="130" y="121"/>
                  </a:lnTo>
                  <a:lnTo>
                    <a:pt x="130" y="121"/>
                  </a:lnTo>
                  <a:lnTo>
                    <a:pt x="130" y="121"/>
                  </a:lnTo>
                  <a:lnTo>
                    <a:pt x="130" y="122"/>
                  </a:lnTo>
                  <a:lnTo>
                    <a:pt x="130" y="122"/>
                  </a:lnTo>
                  <a:lnTo>
                    <a:pt x="130" y="123"/>
                  </a:lnTo>
                  <a:lnTo>
                    <a:pt x="130" y="123"/>
                  </a:lnTo>
                  <a:lnTo>
                    <a:pt x="131" y="123"/>
                  </a:lnTo>
                  <a:lnTo>
                    <a:pt x="130" y="124"/>
                  </a:lnTo>
                  <a:lnTo>
                    <a:pt x="130" y="124"/>
                  </a:lnTo>
                  <a:lnTo>
                    <a:pt x="129" y="124"/>
                  </a:lnTo>
                  <a:lnTo>
                    <a:pt x="130" y="124"/>
                  </a:lnTo>
                  <a:lnTo>
                    <a:pt x="130" y="124"/>
                  </a:lnTo>
                  <a:lnTo>
                    <a:pt x="129" y="124"/>
                  </a:lnTo>
                  <a:lnTo>
                    <a:pt x="129" y="125"/>
                  </a:lnTo>
                  <a:lnTo>
                    <a:pt x="129" y="125"/>
                  </a:lnTo>
                  <a:lnTo>
                    <a:pt x="129" y="125"/>
                  </a:lnTo>
                  <a:lnTo>
                    <a:pt x="128" y="125"/>
                  </a:lnTo>
                  <a:lnTo>
                    <a:pt x="128" y="125"/>
                  </a:lnTo>
                  <a:lnTo>
                    <a:pt x="128" y="125"/>
                  </a:lnTo>
                  <a:lnTo>
                    <a:pt x="127" y="125"/>
                  </a:lnTo>
                  <a:lnTo>
                    <a:pt x="127" y="125"/>
                  </a:lnTo>
                  <a:lnTo>
                    <a:pt x="126" y="125"/>
                  </a:lnTo>
                  <a:lnTo>
                    <a:pt x="126" y="125"/>
                  </a:lnTo>
                  <a:lnTo>
                    <a:pt x="125" y="124"/>
                  </a:lnTo>
                  <a:lnTo>
                    <a:pt x="125" y="124"/>
                  </a:lnTo>
                  <a:lnTo>
                    <a:pt x="125" y="123"/>
                  </a:lnTo>
                  <a:lnTo>
                    <a:pt x="124" y="123"/>
                  </a:lnTo>
                  <a:lnTo>
                    <a:pt x="124" y="123"/>
                  </a:lnTo>
                  <a:lnTo>
                    <a:pt x="123" y="124"/>
                  </a:lnTo>
                  <a:lnTo>
                    <a:pt x="122" y="123"/>
                  </a:lnTo>
                  <a:lnTo>
                    <a:pt x="122" y="123"/>
                  </a:lnTo>
                  <a:lnTo>
                    <a:pt x="121" y="123"/>
                  </a:lnTo>
                  <a:lnTo>
                    <a:pt x="121" y="123"/>
                  </a:lnTo>
                  <a:lnTo>
                    <a:pt x="122" y="124"/>
                  </a:lnTo>
                  <a:lnTo>
                    <a:pt x="121" y="124"/>
                  </a:lnTo>
                  <a:lnTo>
                    <a:pt x="121" y="124"/>
                  </a:lnTo>
                  <a:lnTo>
                    <a:pt x="120" y="124"/>
                  </a:lnTo>
                  <a:lnTo>
                    <a:pt x="119" y="124"/>
                  </a:lnTo>
                  <a:lnTo>
                    <a:pt x="117" y="125"/>
                  </a:lnTo>
                  <a:lnTo>
                    <a:pt x="117" y="124"/>
                  </a:lnTo>
                  <a:lnTo>
                    <a:pt x="117" y="124"/>
                  </a:lnTo>
                  <a:lnTo>
                    <a:pt x="116" y="124"/>
                  </a:lnTo>
                  <a:lnTo>
                    <a:pt x="115" y="125"/>
                  </a:lnTo>
                  <a:lnTo>
                    <a:pt x="116" y="125"/>
                  </a:lnTo>
                  <a:lnTo>
                    <a:pt x="115" y="125"/>
                  </a:lnTo>
                  <a:lnTo>
                    <a:pt x="114" y="125"/>
                  </a:lnTo>
                  <a:lnTo>
                    <a:pt x="115" y="125"/>
                  </a:lnTo>
                  <a:lnTo>
                    <a:pt x="115" y="126"/>
                  </a:lnTo>
                  <a:lnTo>
                    <a:pt x="113" y="126"/>
                  </a:lnTo>
                  <a:lnTo>
                    <a:pt x="112" y="126"/>
                  </a:lnTo>
                  <a:lnTo>
                    <a:pt x="111" y="126"/>
                  </a:lnTo>
                  <a:lnTo>
                    <a:pt x="111" y="126"/>
                  </a:lnTo>
                  <a:lnTo>
                    <a:pt x="110" y="125"/>
                  </a:lnTo>
                  <a:lnTo>
                    <a:pt x="110" y="125"/>
                  </a:lnTo>
                  <a:lnTo>
                    <a:pt x="109" y="125"/>
                  </a:lnTo>
                  <a:lnTo>
                    <a:pt x="109" y="124"/>
                  </a:lnTo>
                  <a:lnTo>
                    <a:pt x="108" y="124"/>
                  </a:lnTo>
                  <a:lnTo>
                    <a:pt x="108" y="124"/>
                  </a:lnTo>
                  <a:lnTo>
                    <a:pt x="108" y="124"/>
                  </a:lnTo>
                  <a:lnTo>
                    <a:pt x="108" y="123"/>
                  </a:lnTo>
                  <a:lnTo>
                    <a:pt x="108" y="123"/>
                  </a:lnTo>
                  <a:lnTo>
                    <a:pt x="105" y="123"/>
                  </a:lnTo>
                  <a:lnTo>
                    <a:pt x="97" y="123"/>
                  </a:lnTo>
                  <a:lnTo>
                    <a:pt x="97" y="123"/>
                  </a:lnTo>
                  <a:lnTo>
                    <a:pt x="97" y="123"/>
                  </a:lnTo>
                  <a:lnTo>
                    <a:pt x="97" y="122"/>
                  </a:lnTo>
                  <a:lnTo>
                    <a:pt x="97" y="122"/>
                  </a:lnTo>
                  <a:lnTo>
                    <a:pt x="97" y="121"/>
                  </a:lnTo>
                  <a:lnTo>
                    <a:pt x="97" y="121"/>
                  </a:lnTo>
                  <a:lnTo>
                    <a:pt x="96" y="120"/>
                  </a:lnTo>
                  <a:lnTo>
                    <a:pt x="96" y="120"/>
                  </a:lnTo>
                  <a:lnTo>
                    <a:pt x="96" y="120"/>
                  </a:lnTo>
                  <a:lnTo>
                    <a:pt x="94" y="119"/>
                  </a:lnTo>
                  <a:lnTo>
                    <a:pt x="94" y="119"/>
                  </a:lnTo>
                  <a:lnTo>
                    <a:pt x="95" y="118"/>
                  </a:lnTo>
                  <a:lnTo>
                    <a:pt x="95" y="117"/>
                  </a:lnTo>
                  <a:lnTo>
                    <a:pt x="95" y="117"/>
                  </a:lnTo>
                  <a:lnTo>
                    <a:pt x="95" y="117"/>
                  </a:lnTo>
                  <a:lnTo>
                    <a:pt x="95" y="117"/>
                  </a:lnTo>
                  <a:lnTo>
                    <a:pt x="93" y="116"/>
                  </a:lnTo>
                  <a:lnTo>
                    <a:pt x="93" y="116"/>
                  </a:lnTo>
                  <a:lnTo>
                    <a:pt x="93" y="117"/>
                  </a:lnTo>
                  <a:lnTo>
                    <a:pt x="93" y="118"/>
                  </a:lnTo>
                  <a:lnTo>
                    <a:pt x="93" y="118"/>
                  </a:lnTo>
                  <a:lnTo>
                    <a:pt x="92" y="119"/>
                  </a:lnTo>
                  <a:lnTo>
                    <a:pt x="91" y="119"/>
                  </a:lnTo>
                  <a:lnTo>
                    <a:pt x="90" y="119"/>
                  </a:lnTo>
                  <a:lnTo>
                    <a:pt x="91" y="119"/>
                  </a:lnTo>
                  <a:lnTo>
                    <a:pt x="91" y="119"/>
                  </a:lnTo>
                  <a:lnTo>
                    <a:pt x="89" y="120"/>
                  </a:lnTo>
                  <a:lnTo>
                    <a:pt x="89" y="120"/>
                  </a:lnTo>
                  <a:lnTo>
                    <a:pt x="89" y="119"/>
                  </a:lnTo>
                  <a:lnTo>
                    <a:pt x="89" y="119"/>
                  </a:lnTo>
                  <a:lnTo>
                    <a:pt x="89" y="119"/>
                  </a:lnTo>
                  <a:lnTo>
                    <a:pt x="88" y="118"/>
                  </a:lnTo>
                  <a:lnTo>
                    <a:pt x="88" y="118"/>
                  </a:lnTo>
                  <a:lnTo>
                    <a:pt x="86" y="118"/>
                  </a:lnTo>
                  <a:lnTo>
                    <a:pt x="85" y="117"/>
                  </a:lnTo>
                  <a:lnTo>
                    <a:pt x="83" y="119"/>
                  </a:lnTo>
                  <a:lnTo>
                    <a:pt x="82" y="119"/>
                  </a:lnTo>
                  <a:lnTo>
                    <a:pt x="82" y="118"/>
                  </a:lnTo>
                  <a:lnTo>
                    <a:pt x="82" y="118"/>
                  </a:lnTo>
                  <a:lnTo>
                    <a:pt x="82" y="118"/>
                  </a:lnTo>
                  <a:lnTo>
                    <a:pt x="80" y="118"/>
                  </a:lnTo>
                  <a:lnTo>
                    <a:pt x="80" y="119"/>
                  </a:lnTo>
                  <a:lnTo>
                    <a:pt x="80" y="119"/>
                  </a:lnTo>
                  <a:lnTo>
                    <a:pt x="80" y="120"/>
                  </a:lnTo>
                  <a:lnTo>
                    <a:pt x="78" y="119"/>
                  </a:lnTo>
                  <a:lnTo>
                    <a:pt x="78" y="120"/>
                  </a:lnTo>
                  <a:lnTo>
                    <a:pt x="77" y="119"/>
                  </a:lnTo>
                  <a:lnTo>
                    <a:pt x="78" y="119"/>
                  </a:lnTo>
                  <a:lnTo>
                    <a:pt x="75" y="118"/>
                  </a:lnTo>
                  <a:lnTo>
                    <a:pt x="75" y="118"/>
                  </a:lnTo>
                  <a:lnTo>
                    <a:pt x="75" y="118"/>
                  </a:lnTo>
                  <a:lnTo>
                    <a:pt x="74" y="119"/>
                  </a:lnTo>
                  <a:lnTo>
                    <a:pt x="74" y="119"/>
                  </a:lnTo>
                  <a:lnTo>
                    <a:pt x="74" y="119"/>
                  </a:lnTo>
                  <a:lnTo>
                    <a:pt x="73" y="119"/>
                  </a:lnTo>
                  <a:lnTo>
                    <a:pt x="73" y="119"/>
                  </a:lnTo>
                  <a:lnTo>
                    <a:pt x="73" y="119"/>
                  </a:lnTo>
                  <a:lnTo>
                    <a:pt x="73" y="118"/>
                  </a:lnTo>
                  <a:lnTo>
                    <a:pt x="74" y="118"/>
                  </a:lnTo>
                  <a:lnTo>
                    <a:pt x="74" y="117"/>
                  </a:lnTo>
                  <a:lnTo>
                    <a:pt x="73" y="116"/>
                  </a:lnTo>
                  <a:lnTo>
                    <a:pt x="71" y="116"/>
                  </a:lnTo>
                  <a:lnTo>
                    <a:pt x="70" y="115"/>
                  </a:lnTo>
                  <a:lnTo>
                    <a:pt x="69" y="115"/>
                  </a:lnTo>
                  <a:lnTo>
                    <a:pt x="69" y="114"/>
                  </a:lnTo>
                  <a:lnTo>
                    <a:pt x="68" y="115"/>
                  </a:lnTo>
                  <a:lnTo>
                    <a:pt x="67" y="115"/>
                  </a:lnTo>
                  <a:lnTo>
                    <a:pt x="67" y="115"/>
                  </a:lnTo>
                  <a:lnTo>
                    <a:pt x="66" y="115"/>
                  </a:lnTo>
                  <a:lnTo>
                    <a:pt x="66" y="114"/>
                  </a:lnTo>
                  <a:lnTo>
                    <a:pt x="65" y="114"/>
                  </a:lnTo>
                  <a:lnTo>
                    <a:pt x="66" y="114"/>
                  </a:lnTo>
                  <a:lnTo>
                    <a:pt x="66" y="114"/>
                  </a:lnTo>
                  <a:lnTo>
                    <a:pt x="65" y="114"/>
                  </a:lnTo>
                  <a:lnTo>
                    <a:pt x="66" y="113"/>
                  </a:lnTo>
                  <a:lnTo>
                    <a:pt x="65" y="113"/>
                  </a:lnTo>
                  <a:lnTo>
                    <a:pt x="65" y="113"/>
                  </a:lnTo>
                  <a:lnTo>
                    <a:pt x="65" y="113"/>
                  </a:lnTo>
                  <a:lnTo>
                    <a:pt x="64" y="112"/>
                  </a:lnTo>
                  <a:lnTo>
                    <a:pt x="64" y="112"/>
                  </a:lnTo>
                  <a:lnTo>
                    <a:pt x="63" y="112"/>
                  </a:lnTo>
                  <a:lnTo>
                    <a:pt x="63" y="111"/>
                  </a:lnTo>
                  <a:lnTo>
                    <a:pt x="64" y="111"/>
                  </a:lnTo>
                  <a:lnTo>
                    <a:pt x="64" y="111"/>
                  </a:lnTo>
                  <a:lnTo>
                    <a:pt x="65" y="111"/>
                  </a:lnTo>
                  <a:lnTo>
                    <a:pt x="64" y="110"/>
                  </a:lnTo>
                  <a:lnTo>
                    <a:pt x="62" y="110"/>
                  </a:lnTo>
                  <a:lnTo>
                    <a:pt x="62" y="110"/>
                  </a:lnTo>
                  <a:lnTo>
                    <a:pt x="60" y="110"/>
                  </a:lnTo>
                  <a:lnTo>
                    <a:pt x="60" y="110"/>
                  </a:lnTo>
                  <a:lnTo>
                    <a:pt x="60" y="110"/>
                  </a:lnTo>
                  <a:lnTo>
                    <a:pt x="60" y="109"/>
                  </a:lnTo>
                  <a:lnTo>
                    <a:pt x="60" y="108"/>
                  </a:lnTo>
                  <a:lnTo>
                    <a:pt x="60" y="108"/>
                  </a:lnTo>
                  <a:lnTo>
                    <a:pt x="60" y="107"/>
                  </a:lnTo>
                  <a:lnTo>
                    <a:pt x="61" y="107"/>
                  </a:lnTo>
                  <a:lnTo>
                    <a:pt x="61" y="106"/>
                  </a:lnTo>
                  <a:lnTo>
                    <a:pt x="61" y="106"/>
                  </a:lnTo>
                  <a:lnTo>
                    <a:pt x="61" y="106"/>
                  </a:lnTo>
                  <a:lnTo>
                    <a:pt x="62" y="106"/>
                  </a:lnTo>
                  <a:lnTo>
                    <a:pt x="63" y="106"/>
                  </a:lnTo>
                  <a:lnTo>
                    <a:pt x="63" y="105"/>
                  </a:lnTo>
                  <a:lnTo>
                    <a:pt x="63" y="105"/>
                  </a:lnTo>
                  <a:lnTo>
                    <a:pt x="63" y="104"/>
                  </a:lnTo>
                  <a:lnTo>
                    <a:pt x="64" y="104"/>
                  </a:lnTo>
                  <a:lnTo>
                    <a:pt x="65" y="104"/>
                  </a:lnTo>
                  <a:lnTo>
                    <a:pt x="65" y="103"/>
                  </a:lnTo>
                  <a:lnTo>
                    <a:pt x="65" y="103"/>
                  </a:lnTo>
                  <a:lnTo>
                    <a:pt x="65" y="103"/>
                  </a:lnTo>
                  <a:lnTo>
                    <a:pt x="65" y="103"/>
                  </a:lnTo>
                  <a:lnTo>
                    <a:pt x="65" y="102"/>
                  </a:lnTo>
                  <a:lnTo>
                    <a:pt x="65" y="102"/>
                  </a:lnTo>
                  <a:lnTo>
                    <a:pt x="65" y="101"/>
                  </a:lnTo>
                  <a:lnTo>
                    <a:pt x="64" y="101"/>
                  </a:lnTo>
                  <a:lnTo>
                    <a:pt x="63" y="101"/>
                  </a:lnTo>
                  <a:lnTo>
                    <a:pt x="61" y="101"/>
                  </a:lnTo>
                  <a:lnTo>
                    <a:pt x="61" y="101"/>
                  </a:lnTo>
                  <a:lnTo>
                    <a:pt x="61" y="100"/>
                  </a:lnTo>
                  <a:lnTo>
                    <a:pt x="61" y="99"/>
                  </a:lnTo>
                  <a:lnTo>
                    <a:pt x="62" y="99"/>
                  </a:lnTo>
                  <a:lnTo>
                    <a:pt x="62" y="98"/>
                  </a:lnTo>
                  <a:lnTo>
                    <a:pt x="62" y="98"/>
                  </a:lnTo>
                  <a:lnTo>
                    <a:pt x="61" y="98"/>
                  </a:lnTo>
                  <a:lnTo>
                    <a:pt x="60" y="98"/>
                  </a:lnTo>
                  <a:lnTo>
                    <a:pt x="61" y="97"/>
                  </a:lnTo>
                  <a:lnTo>
                    <a:pt x="60" y="96"/>
                  </a:lnTo>
                  <a:lnTo>
                    <a:pt x="60" y="96"/>
                  </a:lnTo>
                  <a:lnTo>
                    <a:pt x="60" y="96"/>
                  </a:lnTo>
                  <a:lnTo>
                    <a:pt x="60" y="95"/>
                  </a:lnTo>
                  <a:lnTo>
                    <a:pt x="60" y="95"/>
                  </a:lnTo>
                  <a:lnTo>
                    <a:pt x="59" y="95"/>
                  </a:lnTo>
                  <a:lnTo>
                    <a:pt x="58" y="94"/>
                  </a:lnTo>
                  <a:lnTo>
                    <a:pt x="58" y="94"/>
                  </a:lnTo>
                  <a:lnTo>
                    <a:pt x="58" y="94"/>
                  </a:lnTo>
                  <a:lnTo>
                    <a:pt x="58" y="93"/>
                  </a:lnTo>
                  <a:lnTo>
                    <a:pt x="58" y="93"/>
                  </a:lnTo>
                  <a:lnTo>
                    <a:pt x="61" y="92"/>
                  </a:lnTo>
                  <a:lnTo>
                    <a:pt x="61" y="92"/>
                  </a:lnTo>
                  <a:lnTo>
                    <a:pt x="60" y="92"/>
                  </a:lnTo>
                  <a:lnTo>
                    <a:pt x="61" y="92"/>
                  </a:lnTo>
                  <a:lnTo>
                    <a:pt x="61" y="92"/>
                  </a:lnTo>
                  <a:lnTo>
                    <a:pt x="62" y="91"/>
                  </a:lnTo>
                  <a:lnTo>
                    <a:pt x="62" y="92"/>
                  </a:lnTo>
                  <a:lnTo>
                    <a:pt x="63" y="92"/>
                  </a:lnTo>
                  <a:lnTo>
                    <a:pt x="64" y="92"/>
                  </a:lnTo>
                  <a:lnTo>
                    <a:pt x="65" y="92"/>
                  </a:lnTo>
                  <a:lnTo>
                    <a:pt x="65" y="93"/>
                  </a:lnTo>
                  <a:lnTo>
                    <a:pt x="65" y="93"/>
                  </a:lnTo>
                  <a:lnTo>
                    <a:pt x="68" y="93"/>
                  </a:lnTo>
                  <a:lnTo>
                    <a:pt x="69" y="93"/>
                  </a:lnTo>
                  <a:lnTo>
                    <a:pt x="69" y="93"/>
                  </a:lnTo>
                  <a:lnTo>
                    <a:pt x="70" y="93"/>
                  </a:lnTo>
                  <a:lnTo>
                    <a:pt x="70" y="93"/>
                  </a:lnTo>
                  <a:lnTo>
                    <a:pt x="70" y="93"/>
                  </a:lnTo>
                  <a:lnTo>
                    <a:pt x="71" y="92"/>
                  </a:lnTo>
                  <a:lnTo>
                    <a:pt x="72" y="92"/>
                  </a:lnTo>
                  <a:lnTo>
                    <a:pt x="72" y="91"/>
                  </a:lnTo>
                  <a:lnTo>
                    <a:pt x="72" y="90"/>
                  </a:lnTo>
                  <a:lnTo>
                    <a:pt x="71" y="90"/>
                  </a:lnTo>
                  <a:lnTo>
                    <a:pt x="71" y="89"/>
                  </a:lnTo>
                  <a:lnTo>
                    <a:pt x="71" y="89"/>
                  </a:lnTo>
                  <a:lnTo>
                    <a:pt x="71" y="89"/>
                  </a:lnTo>
                  <a:lnTo>
                    <a:pt x="69" y="89"/>
                  </a:lnTo>
                  <a:lnTo>
                    <a:pt x="68" y="89"/>
                  </a:lnTo>
                  <a:lnTo>
                    <a:pt x="68" y="89"/>
                  </a:lnTo>
                  <a:lnTo>
                    <a:pt x="68" y="88"/>
                  </a:lnTo>
                  <a:lnTo>
                    <a:pt x="68" y="87"/>
                  </a:lnTo>
                  <a:lnTo>
                    <a:pt x="68" y="86"/>
                  </a:lnTo>
                  <a:lnTo>
                    <a:pt x="68" y="85"/>
                  </a:lnTo>
                  <a:lnTo>
                    <a:pt x="67" y="85"/>
                  </a:lnTo>
                  <a:lnTo>
                    <a:pt x="67" y="85"/>
                  </a:lnTo>
                  <a:lnTo>
                    <a:pt x="69" y="85"/>
                  </a:lnTo>
                  <a:lnTo>
                    <a:pt x="70" y="85"/>
                  </a:lnTo>
                  <a:lnTo>
                    <a:pt x="70" y="85"/>
                  </a:lnTo>
                  <a:lnTo>
                    <a:pt x="69" y="85"/>
                  </a:lnTo>
                  <a:lnTo>
                    <a:pt x="69" y="84"/>
                  </a:lnTo>
                  <a:lnTo>
                    <a:pt x="69" y="83"/>
                  </a:lnTo>
                  <a:lnTo>
                    <a:pt x="68" y="84"/>
                  </a:lnTo>
                  <a:lnTo>
                    <a:pt x="68" y="83"/>
                  </a:lnTo>
                  <a:lnTo>
                    <a:pt x="68" y="82"/>
                  </a:lnTo>
                  <a:lnTo>
                    <a:pt x="67" y="82"/>
                  </a:lnTo>
                  <a:lnTo>
                    <a:pt x="67" y="82"/>
                  </a:lnTo>
                  <a:lnTo>
                    <a:pt x="65" y="81"/>
                  </a:lnTo>
                  <a:lnTo>
                    <a:pt x="65" y="81"/>
                  </a:lnTo>
                  <a:lnTo>
                    <a:pt x="64" y="81"/>
                  </a:lnTo>
                  <a:lnTo>
                    <a:pt x="64" y="81"/>
                  </a:lnTo>
                  <a:lnTo>
                    <a:pt x="63" y="81"/>
                  </a:lnTo>
                  <a:lnTo>
                    <a:pt x="63" y="80"/>
                  </a:lnTo>
                  <a:lnTo>
                    <a:pt x="63" y="80"/>
                  </a:lnTo>
                  <a:lnTo>
                    <a:pt x="62" y="79"/>
                  </a:lnTo>
                  <a:lnTo>
                    <a:pt x="61" y="79"/>
                  </a:lnTo>
                  <a:lnTo>
                    <a:pt x="61" y="79"/>
                  </a:lnTo>
                  <a:lnTo>
                    <a:pt x="61" y="79"/>
                  </a:lnTo>
                  <a:lnTo>
                    <a:pt x="61" y="79"/>
                  </a:lnTo>
                  <a:lnTo>
                    <a:pt x="60" y="79"/>
                  </a:lnTo>
                  <a:lnTo>
                    <a:pt x="60" y="79"/>
                  </a:lnTo>
                  <a:lnTo>
                    <a:pt x="60" y="78"/>
                  </a:lnTo>
                  <a:lnTo>
                    <a:pt x="60" y="79"/>
                  </a:lnTo>
                  <a:lnTo>
                    <a:pt x="59" y="79"/>
                  </a:lnTo>
                  <a:lnTo>
                    <a:pt x="58" y="79"/>
                  </a:lnTo>
                  <a:lnTo>
                    <a:pt x="58" y="79"/>
                  </a:lnTo>
                  <a:lnTo>
                    <a:pt x="58" y="79"/>
                  </a:lnTo>
                  <a:lnTo>
                    <a:pt x="57" y="79"/>
                  </a:lnTo>
                  <a:lnTo>
                    <a:pt x="57" y="79"/>
                  </a:lnTo>
                  <a:lnTo>
                    <a:pt x="57" y="79"/>
                  </a:lnTo>
                  <a:lnTo>
                    <a:pt x="58" y="79"/>
                  </a:lnTo>
                  <a:lnTo>
                    <a:pt x="57" y="80"/>
                  </a:lnTo>
                  <a:lnTo>
                    <a:pt x="56" y="79"/>
                  </a:lnTo>
                  <a:lnTo>
                    <a:pt x="56" y="80"/>
                  </a:lnTo>
                  <a:lnTo>
                    <a:pt x="55" y="80"/>
                  </a:lnTo>
                  <a:lnTo>
                    <a:pt x="54" y="80"/>
                  </a:lnTo>
                  <a:lnTo>
                    <a:pt x="53" y="80"/>
                  </a:lnTo>
                  <a:lnTo>
                    <a:pt x="54" y="80"/>
                  </a:lnTo>
                  <a:lnTo>
                    <a:pt x="54" y="80"/>
                  </a:lnTo>
                  <a:lnTo>
                    <a:pt x="54" y="79"/>
                  </a:lnTo>
                  <a:lnTo>
                    <a:pt x="53" y="79"/>
                  </a:lnTo>
                  <a:lnTo>
                    <a:pt x="52" y="79"/>
                  </a:lnTo>
                  <a:lnTo>
                    <a:pt x="52" y="79"/>
                  </a:lnTo>
                  <a:lnTo>
                    <a:pt x="51" y="79"/>
                  </a:lnTo>
                  <a:lnTo>
                    <a:pt x="50" y="78"/>
                  </a:lnTo>
                  <a:lnTo>
                    <a:pt x="53" y="77"/>
                  </a:lnTo>
                  <a:lnTo>
                    <a:pt x="52" y="77"/>
                  </a:lnTo>
                  <a:lnTo>
                    <a:pt x="52" y="77"/>
                  </a:lnTo>
                  <a:lnTo>
                    <a:pt x="51" y="76"/>
                  </a:lnTo>
                  <a:lnTo>
                    <a:pt x="51" y="76"/>
                  </a:lnTo>
                  <a:lnTo>
                    <a:pt x="51" y="76"/>
                  </a:lnTo>
                  <a:lnTo>
                    <a:pt x="51" y="75"/>
                  </a:lnTo>
                  <a:lnTo>
                    <a:pt x="51" y="76"/>
                  </a:lnTo>
                  <a:lnTo>
                    <a:pt x="50" y="76"/>
                  </a:lnTo>
                  <a:lnTo>
                    <a:pt x="48" y="75"/>
                  </a:lnTo>
                  <a:lnTo>
                    <a:pt x="48" y="74"/>
                  </a:lnTo>
                  <a:lnTo>
                    <a:pt x="48" y="74"/>
                  </a:lnTo>
                  <a:lnTo>
                    <a:pt x="49" y="74"/>
                  </a:lnTo>
                  <a:lnTo>
                    <a:pt x="51" y="73"/>
                  </a:lnTo>
                  <a:lnTo>
                    <a:pt x="51" y="73"/>
                  </a:lnTo>
                  <a:lnTo>
                    <a:pt x="51" y="72"/>
                  </a:lnTo>
                  <a:lnTo>
                    <a:pt x="52" y="72"/>
                  </a:lnTo>
                  <a:lnTo>
                    <a:pt x="52" y="71"/>
                  </a:lnTo>
                  <a:lnTo>
                    <a:pt x="52" y="71"/>
                  </a:lnTo>
                  <a:lnTo>
                    <a:pt x="51" y="70"/>
                  </a:lnTo>
                  <a:lnTo>
                    <a:pt x="51" y="70"/>
                  </a:lnTo>
                  <a:lnTo>
                    <a:pt x="49" y="70"/>
                  </a:lnTo>
                  <a:lnTo>
                    <a:pt x="48" y="70"/>
                  </a:lnTo>
                  <a:lnTo>
                    <a:pt x="47" y="69"/>
                  </a:lnTo>
                  <a:lnTo>
                    <a:pt x="46" y="68"/>
                  </a:lnTo>
                  <a:lnTo>
                    <a:pt x="46" y="68"/>
                  </a:lnTo>
                  <a:lnTo>
                    <a:pt x="46" y="68"/>
                  </a:lnTo>
                  <a:lnTo>
                    <a:pt x="44" y="68"/>
                  </a:lnTo>
                  <a:lnTo>
                    <a:pt x="44" y="68"/>
                  </a:lnTo>
                  <a:lnTo>
                    <a:pt x="43" y="68"/>
                  </a:lnTo>
                  <a:lnTo>
                    <a:pt x="42" y="68"/>
                  </a:lnTo>
                  <a:lnTo>
                    <a:pt x="43" y="67"/>
                  </a:lnTo>
                  <a:lnTo>
                    <a:pt x="42" y="67"/>
                  </a:lnTo>
                  <a:lnTo>
                    <a:pt x="41" y="66"/>
                  </a:lnTo>
                  <a:lnTo>
                    <a:pt x="41" y="66"/>
                  </a:lnTo>
                  <a:lnTo>
                    <a:pt x="42" y="64"/>
                  </a:lnTo>
                  <a:lnTo>
                    <a:pt x="41" y="63"/>
                  </a:lnTo>
                  <a:lnTo>
                    <a:pt x="40" y="63"/>
                  </a:lnTo>
                  <a:lnTo>
                    <a:pt x="40" y="63"/>
                  </a:lnTo>
                  <a:lnTo>
                    <a:pt x="39" y="62"/>
                  </a:lnTo>
                  <a:lnTo>
                    <a:pt x="37" y="62"/>
                  </a:lnTo>
                  <a:lnTo>
                    <a:pt x="37" y="62"/>
                  </a:lnTo>
                  <a:lnTo>
                    <a:pt x="36" y="62"/>
                  </a:lnTo>
                  <a:lnTo>
                    <a:pt x="36" y="61"/>
                  </a:lnTo>
                  <a:lnTo>
                    <a:pt x="36" y="61"/>
                  </a:lnTo>
                  <a:lnTo>
                    <a:pt x="35" y="61"/>
                  </a:lnTo>
                  <a:lnTo>
                    <a:pt x="35" y="60"/>
                  </a:lnTo>
                  <a:lnTo>
                    <a:pt x="34" y="60"/>
                  </a:lnTo>
                  <a:lnTo>
                    <a:pt x="33" y="60"/>
                  </a:lnTo>
                  <a:lnTo>
                    <a:pt x="33" y="60"/>
                  </a:lnTo>
                  <a:lnTo>
                    <a:pt x="33" y="60"/>
                  </a:lnTo>
                  <a:lnTo>
                    <a:pt x="32" y="60"/>
                  </a:lnTo>
                  <a:lnTo>
                    <a:pt x="31" y="60"/>
                  </a:lnTo>
                  <a:lnTo>
                    <a:pt x="31" y="61"/>
                  </a:lnTo>
                  <a:lnTo>
                    <a:pt x="32" y="61"/>
                  </a:lnTo>
                  <a:lnTo>
                    <a:pt x="30" y="62"/>
                  </a:lnTo>
                  <a:lnTo>
                    <a:pt x="29" y="62"/>
                  </a:lnTo>
                  <a:lnTo>
                    <a:pt x="29" y="61"/>
                  </a:lnTo>
                  <a:lnTo>
                    <a:pt x="28" y="61"/>
                  </a:lnTo>
                  <a:lnTo>
                    <a:pt x="27" y="61"/>
                  </a:lnTo>
                  <a:lnTo>
                    <a:pt x="27" y="62"/>
                  </a:lnTo>
                  <a:lnTo>
                    <a:pt x="27" y="62"/>
                  </a:lnTo>
                  <a:lnTo>
                    <a:pt x="26" y="62"/>
                  </a:lnTo>
                  <a:lnTo>
                    <a:pt x="24" y="63"/>
                  </a:lnTo>
                  <a:lnTo>
                    <a:pt x="24" y="62"/>
                  </a:lnTo>
                  <a:lnTo>
                    <a:pt x="23" y="62"/>
                  </a:lnTo>
                  <a:lnTo>
                    <a:pt x="23" y="61"/>
                  </a:lnTo>
                  <a:lnTo>
                    <a:pt x="22" y="62"/>
                  </a:lnTo>
                  <a:lnTo>
                    <a:pt x="22" y="62"/>
                  </a:lnTo>
                  <a:lnTo>
                    <a:pt x="20" y="63"/>
                  </a:lnTo>
                  <a:lnTo>
                    <a:pt x="19" y="63"/>
                  </a:lnTo>
                  <a:lnTo>
                    <a:pt x="19" y="62"/>
                  </a:lnTo>
                  <a:lnTo>
                    <a:pt x="19" y="62"/>
                  </a:lnTo>
                  <a:lnTo>
                    <a:pt x="19" y="61"/>
                  </a:lnTo>
                  <a:lnTo>
                    <a:pt x="18" y="62"/>
                  </a:lnTo>
                  <a:lnTo>
                    <a:pt x="18" y="61"/>
                  </a:lnTo>
                  <a:lnTo>
                    <a:pt x="15" y="61"/>
                  </a:lnTo>
                  <a:lnTo>
                    <a:pt x="14" y="60"/>
                  </a:lnTo>
                  <a:lnTo>
                    <a:pt x="13" y="60"/>
                  </a:lnTo>
                  <a:lnTo>
                    <a:pt x="13" y="60"/>
                  </a:lnTo>
                  <a:lnTo>
                    <a:pt x="12" y="59"/>
                  </a:lnTo>
                  <a:lnTo>
                    <a:pt x="12" y="59"/>
                  </a:lnTo>
                  <a:lnTo>
                    <a:pt x="10" y="58"/>
                  </a:lnTo>
                  <a:lnTo>
                    <a:pt x="10" y="58"/>
                  </a:lnTo>
                  <a:lnTo>
                    <a:pt x="10" y="58"/>
                  </a:lnTo>
                  <a:lnTo>
                    <a:pt x="9" y="58"/>
                  </a:lnTo>
                  <a:lnTo>
                    <a:pt x="9" y="58"/>
                  </a:lnTo>
                  <a:lnTo>
                    <a:pt x="8" y="58"/>
                  </a:lnTo>
                  <a:lnTo>
                    <a:pt x="8" y="58"/>
                  </a:lnTo>
                  <a:lnTo>
                    <a:pt x="6" y="58"/>
                  </a:lnTo>
                  <a:lnTo>
                    <a:pt x="6" y="58"/>
                  </a:lnTo>
                  <a:lnTo>
                    <a:pt x="5" y="58"/>
                  </a:lnTo>
                  <a:lnTo>
                    <a:pt x="5" y="58"/>
                  </a:lnTo>
                  <a:lnTo>
                    <a:pt x="3" y="58"/>
                  </a:lnTo>
                  <a:lnTo>
                    <a:pt x="4" y="57"/>
                  </a:lnTo>
                  <a:lnTo>
                    <a:pt x="3" y="57"/>
                  </a:lnTo>
                  <a:lnTo>
                    <a:pt x="3" y="57"/>
                  </a:lnTo>
                  <a:lnTo>
                    <a:pt x="2" y="57"/>
                  </a:lnTo>
                  <a:lnTo>
                    <a:pt x="2" y="57"/>
                  </a:lnTo>
                  <a:lnTo>
                    <a:pt x="2" y="56"/>
                  </a:lnTo>
                  <a:lnTo>
                    <a:pt x="3" y="56"/>
                  </a:lnTo>
                  <a:lnTo>
                    <a:pt x="3" y="56"/>
                  </a:lnTo>
                  <a:lnTo>
                    <a:pt x="2" y="56"/>
                  </a:lnTo>
                  <a:lnTo>
                    <a:pt x="2" y="56"/>
                  </a:lnTo>
                  <a:lnTo>
                    <a:pt x="1" y="55"/>
                  </a:lnTo>
                  <a:lnTo>
                    <a:pt x="2" y="55"/>
                  </a:lnTo>
                  <a:lnTo>
                    <a:pt x="2" y="54"/>
                  </a:lnTo>
                  <a:lnTo>
                    <a:pt x="2" y="54"/>
                  </a:lnTo>
                  <a:lnTo>
                    <a:pt x="1" y="54"/>
                  </a:lnTo>
                  <a:lnTo>
                    <a:pt x="0" y="53"/>
                  </a:lnTo>
                  <a:lnTo>
                    <a:pt x="0" y="53"/>
                  </a:lnTo>
                  <a:lnTo>
                    <a:pt x="0" y="53"/>
                  </a:lnTo>
                  <a:lnTo>
                    <a:pt x="2" y="53"/>
                  </a:lnTo>
                  <a:lnTo>
                    <a:pt x="3" y="53"/>
                  </a:lnTo>
                  <a:lnTo>
                    <a:pt x="4" y="52"/>
                  </a:lnTo>
                  <a:lnTo>
                    <a:pt x="4" y="52"/>
                  </a:lnTo>
                  <a:lnTo>
                    <a:pt x="4" y="52"/>
                  </a:lnTo>
                  <a:lnTo>
                    <a:pt x="4" y="51"/>
                  </a:lnTo>
                  <a:lnTo>
                    <a:pt x="5" y="51"/>
                  </a:lnTo>
                  <a:lnTo>
                    <a:pt x="5" y="50"/>
                  </a:lnTo>
                  <a:lnTo>
                    <a:pt x="7" y="49"/>
                  </a:lnTo>
                  <a:lnTo>
                    <a:pt x="6" y="49"/>
                  </a:lnTo>
                  <a:lnTo>
                    <a:pt x="3" y="49"/>
                  </a:lnTo>
                  <a:lnTo>
                    <a:pt x="3" y="48"/>
                  </a:lnTo>
                  <a:lnTo>
                    <a:pt x="4" y="48"/>
                  </a:lnTo>
                  <a:lnTo>
                    <a:pt x="4" y="49"/>
                  </a:lnTo>
                  <a:lnTo>
                    <a:pt x="5" y="49"/>
                  </a:lnTo>
                  <a:lnTo>
                    <a:pt x="5" y="48"/>
                  </a:lnTo>
                  <a:lnTo>
                    <a:pt x="4" y="47"/>
                  </a:lnTo>
                  <a:lnTo>
                    <a:pt x="6" y="47"/>
                  </a:lnTo>
                  <a:lnTo>
                    <a:pt x="7" y="46"/>
                  </a:lnTo>
                  <a:lnTo>
                    <a:pt x="7" y="46"/>
                  </a:lnTo>
                  <a:lnTo>
                    <a:pt x="7" y="45"/>
                  </a:lnTo>
                  <a:lnTo>
                    <a:pt x="7" y="45"/>
                  </a:lnTo>
                  <a:lnTo>
                    <a:pt x="8" y="45"/>
                  </a:lnTo>
                  <a:lnTo>
                    <a:pt x="8" y="45"/>
                  </a:lnTo>
                  <a:lnTo>
                    <a:pt x="8" y="45"/>
                  </a:lnTo>
                  <a:lnTo>
                    <a:pt x="9" y="44"/>
                  </a:lnTo>
                  <a:lnTo>
                    <a:pt x="6" y="43"/>
                  </a:lnTo>
                  <a:lnTo>
                    <a:pt x="7" y="43"/>
                  </a:lnTo>
                  <a:lnTo>
                    <a:pt x="7" y="43"/>
                  </a:lnTo>
                  <a:lnTo>
                    <a:pt x="8" y="42"/>
                  </a:lnTo>
                  <a:lnTo>
                    <a:pt x="8" y="41"/>
                  </a:lnTo>
                  <a:lnTo>
                    <a:pt x="9" y="41"/>
                  </a:lnTo>
                  <a:lnTo>
                    <a:pt x="9" y="41"/>
                  </a:lnTo>
                  <a:lnTo>
                    <a:pt x="9" y="41"/>
                  </a:lnTo>
                  <a:lnTo>
                    <a:pt x="10" y="41"/>
                  </a:lnTo>
                  <a:lnTo>
                    <a:pt x="10" y="41"/>
                  </a:lnTo>
                  <a:lnTo>
                    <a:pt x="10" y="41"/>
                  </a:lnTo>
                  <a:lnTo>
                    <a:pt x="9" y="41"/>
                  </a:lnTo>
                  <a:lnTo>
                    <a:pt x="9" y="40"/>
                  </a:lnTo>
                  <a:lnTo>
                    <a:pt x="10" y="40"/>
                  </a:lnTo>
                  <a:lnTo>
                    <a:pt x="9" y="39"/>
                  </a:lnTo>
                  <a:lnTo>
                    <a:pt x="9" y="39"/>
                  </a:lnTo>
                  <a:lnTo>
                    <a:pt x="10" y="39"/>
                  </a:lnTo>
                  <a:lnTo>
                    <a:pt x="11" y="39"/>
                  </a:lnTo>
                  <a:lnTo>
                    <a:pt x="12" y="39"/>
                  </a:lnTo>
                  <a:lnTo>
                    <a:pt x="12" y="39"/>
                  </a:lnTo>
                  <a:lnTo>
                    <a:pt x="12" y="39"/>
                  </a:lnTo>
                  <a:lnTo>
                    <a:pt x="14" y="40"/>
                  </a:lnTo>
                  <a:lnTo>
                    <a:pt x="14" y="39"/>
                  </a:lnTo>
                  <a:lnTo>
                    <a:pt x="13" y="39"/>
                  </a:lnTo>
                  <a:lnTo>
                    <a:pt x="12" y="38"/>
                  </a:lnTo>
                  <a:lnTo>
                    <a:pt x="12" y="38"/>
                  </a:lnTo>
                  <a:lnTo>
                    <a:pt x="13" y="38"/>
                  </a:lnTo>
                  <a:lnTo>
                    <a:pt x="14" y="37"/>
                  </a:lnTo>
                  <a:lnTo>
                    <a:pt x="12" y="37"/>
                  </a:lnTo>
                  <a:lnTo>
                    <a:pt x="12" y="37"/>
                  </a:lnTo>
                  <a:lnTo>
                    <a:pt x="13" y="37"/>
                  </a:lnTo>
                  <a:lnTo>
                    <a:pt x="13" y="36"/>
                  </a:lnTo>
                  <a:lnTo>
                    <a:pt x="12" y="36"/>
                  </a:lnTo>
                  <a:lnTo>
                    <a:pt x="12" y="36"/>
                  </a:lnTo>
                  <a:lnTo>
                    <a:pt x="11" y="35"/>
                  </a:lnTo>
                  <a:lnTo>
                    <a:pt x="11" y="35"/>
                  </a:lnTo>
                  <a:lnTo>
                    <a:pt x="10" y="34"/>
                  </a:lnTo>
                  <a:lnTo>
                    <a:pt x="9" y="34"/>
                  </a:lnTo>
                  <a:lnTo>
                    <a:pt x="8" y="34"/>
                  </a:lnTo>
                  <a:lnTo>
                    <a:pt x="9" y="34"/>
                  </a:lnTo>
                  <a:lnTo>
                    <a:pt x="8" y="33"/>
                  </a:lnTo>
                  <a:lnTo>
                    <a:pt x="9" y="33"/>
                  </a:lnTo>
                  <a:lnTo>
                    <a:pt x="10" y="33"/>
                  </a:lnTo>
                  <a:lnTo>
                    <a:pt x="10" y="32"/>
                  </a:lnTo>
                  <a:lnTo>
                    <a:pt x="11" y="32"/>
                  </a:lnTo>
                  <a:lnTo>
                    <a:pt x="10" y="32"/>
                  </a:lnTo>
                  <a:lnTo>
                    <a:pt x="11" y="32"/>
                  </a:lnTo>
                  <a:lnTo>
                    <a:pt x="11" y="31"/>
                  </a:lnTo>
                  <a:lnTo>
                    <a:pt x="12" y="31"/>
                  </a:lnTo>
                  <a:lnTo>
                    <a:pt x="13" y="32"/>
                  </a:lnTo>
                  <a:lnTo>
                    <a:pt x="13" y="31"/>
                  </a:lnTo>
                  <a:lnTo>
                    <a:pt x="12" y="31"/>
                  </a:lnTo>
                  <a:lnTo>
                    <a:pt x="10" y="29"/>
                  </a:lnTo>
                  <a:lnTo>
                    <a:pt x="11" y="29"/>
                  </a:lnTo>
                  <a:lnTo>
                    <a:pt x="11" y="29"/>
                  </a:lnTo>
                  <a:lnTo>
                    <a:pt x="10" y="28"/>
                  </a:lnTo>
                  <a:lnTo>
                    <a:pt x="10" y="28"/>
                  </a:lnTo>
                  <a:lnTo>
                    <a:pt x="10" y="27"/>
                  </a:lnTo>
                  <a:lnTo>
                    <a:pt x="10" y="27"/>
                  </a:lnTo>
                  <a:lnTo>
                    <a:pt x="12" y="27"/>
                  </a:lnTo>
                  <a:lnTo>
                    <a:pt x="12" y="27"/>
                  </a:lnTo>
                  <a:lnTo>
                    <a:pt x="14" y="28"/>
                  </a:lnTo>
                  <a:lnTo>
                    <a:pt x="14" y="27"/>
                  </a:lnTo>
                  <a:lnTo>
                    <a:pt x="16" y="27"/>
                  </a:lnTo>
                  <a:lnTo>
                    <a:pt x="17" y="27"/>
                  </a:lnTo>
                  <a:lnTo>
                    <a:pt x="17" y="26"/>
                  </a:lnTo>
                  <a:lnTo>
                    <a:pt x="17" y="26"/>
                  </a:lnTo>
                  <a:lnTo>
                    <a:pt x="15" y="26"/>
                  </a:lnTo>
                  <a:lnTo>
                    <a:pt x="15" y="25"/>
                  </a:lnTo>
                  <a:lnTo>
                    <a:pt x="16" y="25"/>
                  </a:lnTo>
                  <a:lnTo>
                    <a:pt x="19" y="26"/>
                  </a:lnTo>
                  <a:lnTo>
                    <a:pt x="19" y="26"/>
                  </a:lnTo>
                  <a:lnTo>
                    <a:pt x="20" y="26"/>
                  </a:lnTo>
                  <a:lnTo>
                    <a:pt x="21" y="27"/>
                  </a:lnTo>
                  <a:lnTo>
                    <a:pt x="22" y="27"/>
                  </a:lnTo>
                  <a:lnTo>
                    <a:pt x="22" y="26"/>
                  </a:lnTo>
                  <a:lnTo>
                    <a:pt x="22" y="26"/>
                  </a:lnTo>
                  <a:lnTo>
                    <a:pt x="21" y="25"/>
                  </a:lnTo>
                  <a:lnTo>
                    <a:pt x="21" y="25"/>
                  </a:lnTo>
                  <a:lnTo>
                    <a:pt x="21" y="24"/>
                  </a:lnTo>
                  <a:lnTo>
                    <a:pt x="22" y="24"/>
                  </a:lnTo>
                  <a:lnTo>
                    <a:pt x="22" y="23"/>
                  </a:lnTo>
                  <a:lnTo>
                    <a:pt x="22" y="23"/>
                  </a:lnTo>
                  <a:lnTo>
                    <a:pt x="21" y="23"/>
                  </a:lnTo>
                  <a:lnTo>
                    <a:pt x="21" y="22"/>
                  </a:lnTo>
                  <a:lnTo>
                    <a:pt x="20" y="22"/>
                  </a:lnTo>
                  <a:lnTo>
                    <a:pt x="20" y="22"/>
                  </a:lnTo>
                  <a:lnTo>
                    <a:pt x="20" y="21"/>
                  </a:lnTo>
                  <a:lnTo>
                    <a:pt x="21" y="21"/>
                  </a:lnTo>
                  <a:lnTo>
                    <a:pt x="21" y="21"/>
                  </a:lnTo>
                  <a:lnTo>
                    <a:pt x="20" y="20"/>
                  </a:lnTo>
                  <a:lnTo>
                    <a:pt x="19" y="20"/>
                  </a:lnTo>
                  <a:lnTo>
                    <a:pt x="19" y="19"/>
                  </a:lnTo>
                  <a:lnTo>
                    <a:pt x="20" y="19"/>
                  </a:lnTo>
                  <a:lnTo>
                    <a:pt x="20" y="19"/>
                  </a:lnTo>
                  <a:lnTo>
                    <a:pt x="21" y="19"/>
                  </a:lnTo>
                  <a:lnTo>
                    <a:pt x="22" y="19"/>
                  </a:lnTo>
                  <a:lnTo>
                    <a:pt x="22" y="18"/>
                  </a:lnTo>
                  <a:lnTo>
                    <a:pt x="23" y="18"/>
                  </a:lnTo>
                  <a:lnTo>
                    <a:pt x="23" y="18"/>
                  </a:lnTo>
                  <a:lnTo>
                    <a:pt x="24" y="17"/>
                  </a:lnTo>
                  <a:lnTo>
                    <a:pt x="26" y="17"/>
                  </a:lnTo>
                  <a:lnTo>
                    <a:pt x="27" y="17"/>
                  </a:lnTo>
                  <a:lnTo>
                    <a:pt x="30" y="17"/>
                  </a:lnTo>
                  <a:lnTo>
                    <a:pt x="30" y="16"/>
                  </a:lnTo>
                  <a:lnTo>
                    <a:pt x="29" y="16"/>
                  </a:lnTo>
                  <a:lnTo>
                    <a:pt x="30" y="15"/>
                  </a:lnTo>
                  <a:lnTo>
                    <a:pt x="31" y="14"/>
                  </a:lnTo>
                  <a:lnTo>
                    <a:pt x="32" y="14"/>
                  </a:lnTo>
                  <a:lnTo>
                    <a:pt x="32" y="14"/>
                  </a:lnTo>
                  <a:lnTo>
                    <a:pt x="33" y="14"/>
                  </a:lnTo>
                  <a:lnTo>
                    <a:pt x="33" y="14"/>
                  </a:lnTo>
                  <a:lnTo>
                    <a:pt x="34" y="14"/>
                  </a:lnTo>
                  <a:lnTo>
                    <a:pt x="34" y="14"/>
                  </a:lnTo>
                  <a:lnTo>
                    <a:pt x="34" y="15"/>
                  </a:lnTo>
                  <a:lnTo>
                    <a:pt x="33" y="15"/>
                  </a:lnTo>
                  <a:lnTo>
                    <a:pt x="33" y="15"/>
                  </a:lnTo>
                  <a:lnTo>
                    <a:pt x="34" y="16"/>
                  </a:lnTo>
                  <a:lnTo>
                    <a:pt x="36" y="16"/>
                  </a:lnTo>
                  <a:lnTo>
                    <a:pt x="36" y="17"/>
                  </a:lnTo>
                  <a:lnTo>
                    <a:pt x="37" y="17"/>
                  </a:lnTo>
                  <a:lnTo>
                    <a:pt x="37" y="17"/>
                  </a:lnTo>
                  <a:lnTo>
                    <a:pt x="39" y="17"/>
                  </a:lnTo>
                  <a:lnTo>
                    <a:pt x="39" y="17"/>
                  </a:lnTo>
                  <a:lnTo>
                    <a:pt x="40" y="17"/>
                  </a:lnTo>
                  <a:lnTo>
                    <a:pt x="40" y="17"/>
                  </a:lnTo>
                  <a:lnTo>
                    <a:pt x="40" y="16"/>
                  </a:lnTo>
                  <a:lnTo>
                    <a:pt x="41" y="17"/>
                  </a:lnTo>
                  <a:lnTo>
                    <a:pt x="42" y="16"/>
                  </a:lnTo>
                  <a:lnTo>
                    <a:pt x="42" y="16"/>
                  </a:lnTo>
                  <a:lnTo>
                    <a:pt x="43" y="16"/>
                  </a:lnTo>
                  <a:lnTo>
                    <a:pt x="44" y="16"/>
                  </a:lnTo>
                  <a:lnTo>
                    <a:pt x="45" y="17"/>
                  </a:lnTo>
                  <a:lnTo>
                    <a:pt x="45" y="17"/>
                  </a:lnTo>
                  <a:lnTo>
                    <a:pt x="46" y="17"/>
                  </a:lnTo>
                  <a:lnTo>
                    <a:pt x="46" y="17"/>
                  </a:lnTo>
                  <a:lnTo>
                    <a:pt x="47" y="16"/>
                  </a:lnTo>
                  <a:lnTo>
                    <a:pt x="47" y="17"/>
                  </a:lnTo>
                  <a:lnTo>
                    <a:pt x="48" y="17"/>
                  </a:lnTo>
                  <a:lnTo>
                    <a:pt x="50" y="17"/>
                  </a:lnTo>
                  <a:lnTo>
                    <a:pt x="52" y="17"/>
                  </a:lnTo>
                  <a:lnTo>
                    <a:pt x="52" y="17"/>
                  </a:lnTo>
                  <a:lnTo>
                    <a:pt x="53" y="17"/>
                  </a:lnTo>
                  <a:lnTo>
                    <a:pt x="54" y="17"/>
                  </a:lnTo>
                  <a:lnTo>
                    <a:pt x="55" y="17"/>
                  </a:lnTo>
                  <a:lnTo>
                    <a:pt x="56" y="17"/>
                  </a:lnTo>
                  <a:lnTo>
                    <a:pt x="57" y="16"/>
                  </a:lnTo>
                  <a:lnTo>
                    <a:pt x="55" y="16"/>
                  </a:lnTo>
                  <a:lnTo>
                    <a:pt x="57" y="15"/>
                  </a:lnTo>
                  <a:lnTo>
                    <a:pt x="58" y="15"/>
                  </a:lnTo>
                  <a:lnTo>
                    <a:pt x="58" y="14"/>
                  </a:lnTo>
                  <a:lnTo>
                    <a:pt x="59" y="14"/>
                  </a:lnTo>
                  <a:lnTo>
                    <a:pt x="59" y="13"/>
                  </a:lnTo>
                  <a:lnTo>
                    <a:pt x="62" y="12"/>
                  </a:lnTo>
                  <a:lnTo>
                    <a:pt x="62" y="12"/>
                  </a:lnTo>
                  <a:lnTo>
                    <a:pt x="62" y="12"/>
                  </a:lnTo>
                  <a:lnTo>
                    <a:pt x="62" y="12"/>
                  </a:lnTo>
                  <a:lnTo>
                    <a:pt x="64" y="12"/>
                  </a:lnTo>
                  <a:lnTo>
                    <a:pt x="64" y="13"/>
                  </a:lnTo>
                  <a:lnTo>
                    <a:pt x="65" y="13"/>
                  </a:lnTo>
                  <a:lnTo>
                    <a:pt x="65" y="13"/>
                  </a:lnTo>
                  <a:lnTo>
                    <a:pt x="65" y="13"/>
                  </a:lnTo>
                  <a:lnTo>
                    <a:pt x="65" y="13"/>
                  </a:lnTo>
                  <a:lnTo>
                    <a:pt x="67" y="13"/>
                  </a:lnTo>
                  <a:lnTo>
                    <a:pt x="67" y="13"/>
                  </a:lnTo>
                  <a:lnTo>
                    <a:pt x="68" y="12"/>
                  </a:lnTo>
                  <a:lnTo>
                    <a:pt x="68" y="12"/>
                  </a:lnTo>
                  <a:lnTo>
                    <a:pt x="68" y="12"/>
                  </a:lnTo>
                  <a:lnTo>
                    <a:pt x="68" y="13"/>
                  </a:lnTo>
                  <a:lnTo>
                    <a:pt x="69" y="12"/>
                  </a:lnTo>
                  <a:lnTo>
                    <a:pt x="69" y="11"/>
                  </a:lnTo>
                  <a:lnTo>
                    <a:pt x="72" y="12"/>
                  </a:lnTo>
                  <a:lnTo>
                    <a:pt x="72" y="11"/>
                  </a:lnTo>
                  <a:lnTo>
                    <a:pt x="73" y="11"/>
                  </a:lnTo>
                  <a:lnTo>
                    <a:pt x="73" y="10"/>
                  </a:lnTo>
                  <a:lnTo>
                    <a:pt x="74" y="9"/>
                  </a:lnTo>
                  <a:lnTo>
                    <a:pt x="75" y="9"/>
                  </a:lnTo>
                  <a:lnTo>
                    <a:pt x="75" y="9"/>
                  </a:lnTo>
                  <a:lnTo>
                    <a:pt x="76" y="9"/>
                  </a:lnTo>
                  <a:lnTo>
                    <a:pt x="76" y="9"/>
                  </a:lnTo>
                  <a:lnTo>
                    <a:pt x="77" y="8"/>
                  </a:lnTo>
                  <a:lnTo>
                    <a:pt x="78" y="8"/>
                  </a:lnTo>
                  <a:lnTo>
                    <a:pt x="79" y="9"/>
                  </a:lnTo>
                  <a:lnTo>
                    <a:pt x="80" y="9"/>
                  </a:lnTo>
                  <a:lnTo>
                    <a:pt x="82" y="9"/>
                  </a:lnTo>
                  <a:lnTo>
                    <a:pt x="82" y="9"/>
                  </a:lnTo>
                  <a:lnTo>
                    <a:pt x="83" y="8"/>
                  </a:lnTo>
                  <a:lnTo>
                    <a:pt x="83" y="8"/>
                  </a:lnTo>
                  <a:lnTo>
                    <a:pt x="84" y="8"/>
                  </a:lnTo>
                  <a:lnTo>
                    <a:pt x="84" y="9"/>
                  </a:lnTo>
                  <a:lnTo>
                    <a:pt x="85" y="8"/>
                  </a:lnTo>
                  <a:lnTo>
                    <a:pt x="86" y="8"/>
                  </a:lnTo>
                  <a:lnTo>
                    <a:pt x="86" y="8"/>
                  </a:lnTo>
                  <a:lnTo>
                    <a:pt x="85" y="8"/>
                  </a:lnTo>
                  <a:lnTo>
                    <a:pt x="85" y="7"/>
                  </a:lnTo>
                  <a:lnTo>
                    <a:pt x="85" y="7"/>
                  </a:lnTo>
                  <a:lnTo>
                    <a:pt x="85" y="6"/>
                  </a:lnTo>
                  <a:lnTo>
                    <a:pt x="86" y="6"/>
                  </a:lnTo>
                  <a:lnTo>
                    <a:pt x="86" y="6"/>
                  </a:lnTo>
                  <a:lnTo>
                    <a:pt x="87" y="6"/>
                  </a:lnTo>
                  <a:lnTo>
                    <a:pt x="87" y="6"/>
                  </a:lnTo>
                  <a:lnTo>
                    <a:pt x="87" y="6"/>
                  </a:lnTo>
                  <a:lnTo>
                    <a:pt x="87" y="6"/>
                  </a:lnTo>
                  <a:lnTo>
                    <a:pt x="88" y="6"/>
                  </a:lnTo>
                  <a:lnTo>
                    <a:pt x="89" y="6"/>
                  </a:lnTo>
                  <a:lnTo>
                    <a:pt x="89" y="6"/>
                  </a:lnTo>
                  <a:lnTo>
                    <a:pt x="89" y="6"/>
                  </a:lnTo>
                  <a:lnTo>
                    <a:pt x="91" y="6"/>
                  </a:lnTo>
                  <a:lnTo>
                    <a:pt x="91" y="7"/>
                  </a:lnTo>
                  <a:lnTo>
                    <a:pt x="92" y="7"/>
                  </a:lnTo>
                  <a:lnTo>
                    <a:pt x="94" y="6"/>
                  </a:lnTo>
                  <a:lnTo>
                    <a:pt x="95" y="6"/>
                  </a:lnTo>
                  <a:lnTo>
                    <a:pt x="96" y="6"/>
                  </a:lnTo>
                  <a:lnTo>
                    <a:pt x="97" y="5"/>
                  </a:lnTo>
                  <a:lnTo>
                    <a:pt x="97" y="5"/>
                  </a:lnTo>
                  <a:lnTo>
                    <a:pt x="99" y="4"/>
                  </a:lnTo>
                  <a:lnTo>
                    <a:pt x="100" y="4"/>
                  </a:lnTo>
                  <a:lnTo>
                    <a:pt x="100" y="4"/>
                  </a:lnTo>
                  <a:lnTo>
                    <a:pt x="103" y="3"/>
                  </a:lnTo>
                  <a:lnTo>
                    <a:pt x="104" y="3"/>
                  </a:lnTo>
                  <a:lnTo>
                    <a:pt x="105" y="3"/>
                  </a:lnTo>
                  <a:lnTo>
                    <a:pt x="107" y="3"/>
                  </a:lnTo>
                  <a:lnTo>
                    <a:pt x="107" y="3"/>
                  </a:lnTo>
                  <a:lnTo>
                    <a:pt x="109" y="3"/>
                  </a:lnTo>
                  <a:lnTo>
                    <a:pt x="109" y="2"/>
                  </a:lnTo>
                  <a:lnTo>
                    <a:pt x="110" y="2"/>
                  </a:lnTo>
                  <a:lnTo>
                    <a:pt x="110" y="3"/>
                  </a:lnTo>
                  <a:lnTo>
                    <a:pt x="110" y="3"/>
                  </a:lnTo>
                  <a:lnTo>
                    <a:pt x="111" y="2"/>
                  </a:lnTo>
                  <a:lnTo>
                    <a:pt x="112" y="2"/>
                  </a:lnTo>
                  <a:lnTo>
                    <a:pt x="111" y="2"/>
                  </a:lnTo>
                  <a:lnTo>
                    <a:pt x="111" y="1"/>
                  </a:lnTo>
                  <a:lnTo>
                    <a:pt x="111" y="1"/>
                  </a:lnTo>
                  <a:lnTo>
                    <a:pt x="112" y="1"/>
                  </a:lnTo>
                  <a:lnTo>
                    <a:pt x="111" y="1"/>
                  </a:lnTo>
                  <a:lnTo>
                    <a:pt x="116" y="0"/>
                  </a:lnTo>
                  <a:lnTo>
                    <a:pt x="118" y="0"/>
                  </a:lnTo>
                  <a:lnTo>
                    <a:pt x="120" y="0"/>
                  </a:lnTo>
                  <a:lnTo>
                    <a:pt x="121" y="0"/>
                  </a:lnTo>
                  <a:lnTo>
                    <a:pt x="120" y="0"/>
                  </a:lnTo>
                  <a:lnTo>
                    <a:pt x="120" y="1"/>
                  </a:lnTo>
                  <a:close/>
                </a:path>
              </a:pathLst>
            </a:custGeom>
            <a:solidFill>
              <a:srgbClr val="33CC33"/>
            </a:solidFill>
            <a:ln w="0" cap="flat">
              <a:solidFill>
                <a:srgbClr val="CCCCCC"/>
              </a:solidFill>
              <a:prstDash val="solid"/>
              <a:miter lim="800000"/>
              <a:headEnd/>
              <a:tailEnd/>
            </a:ln>
          </p:spPr>
          <p:txBody>
            <a:bodyPr/>
            <a:lstStyle/>
            <a:p>
              <a:endParaRPr lang="en-US"/>
            </a:p>
          </p:txBody>
        </p:sp>
        <p:sp>
          <p:nvSpPr>
            <p:cNvPr id="59" name="Freeform 1573">
              <a:extLst/>
            </p:cNvPr>
            <p:cNvSpPr>
              <a:spLocks/>
            </p:cNvSpPr>
            <p:nvPr/>
          </p:nvSpPr>
          <p:spPr bwMode="auto">
            <a:xfrm>
              <a:off x="3728902" y="4074033"/>
              <a:ext cx="1755404" cy="1247902"/>
            </a:xfrm>
            <a:custGeom>
              <a:avLst/>
              <a:gdLst/>
              <a:ahLst/>
              <a:cxnLst>
                <a:cxn ang="0">
                  <a:pos x="58" y="1"/>
                </a:cxn>
                <a:cxn ang="0">
                  <a:pos x="61" y="5"/>
                </a:cxn>
                <a:cxn ang="0">
                  <a:pos x="63" y="8"/>
                </a:cxn>
                <a:cxn ang="0">
                  <a:pos x="65" y="12"/>
                </a:cxn>
                <a:cxn ang="0">
                  <a:pos x="67" y="14"/>
                </a:cxn>
                <a:cxn ang="0">
                  <a:pos x="73" y="17"/>
                </a:cxn>
                <a:cxn ang="0">
                  <a:pos x="78" y="16"/>
                </a:cxn>
                <a:cxn ang="0">
                  <a:pos x="85" y="15"/>
                </a:cxn>
                <a:cxn ang="0">
                  <a:pos x="90" y="12"/>
                </a:cxn>
                <a:cxn ang="0">
                  <a:pos x="99" y="10"/>
                </a:cxn>
                <a:cxn ang="0">
                  <a:pos x="107" y="9"/>
                </a:cxn>
                <a:cxn ang="0">
                  <a:pos x="108" y="12"/>
                </a:cxn>
                <a:cxn ang="0">
                  <a:pos x="107" y="16"/>
                </a:cxn>
                <a:cxn ang="0">
                  <a:pos x="108" y="20"/>
                </a:cxn>
                <a:cxn ang="0">
                  <a:pos x="106" y="24"/>
                </a:cxn>
                <a:cxn ang="0">
                  <a:pos x="107" y="30"/>
                </a:cxn>
                <a:cxn ang="0">
                  <a:pos x="110" y="34"/>
                </a:cxn>
                <a:cxn ang="0">
                  <a:pos x="113" y="36"/>
                </a:cxn>
                <a:cxn ang="0">
                  <a:pos x="115" y="42"/>
                </a:cxn>
                <a:cxn ang="0">
                  <a:pos x="116" y="48"/>
                </a:cxn>
                <a:cxn ang="0">
                  <a:pos x="119" y="52"/>
                </a:cxn>
                <a:cxn ang="0">
                  <a:pos x="116" y="55"/>
                </a:cxn>
                <a:cxn ang="0">
                  <a:pos x="109" y="57"/>
                </a:cxn>
                <a:cxn ang="0">
                  <a:pos x="104" y="55"/>
                </a:cxn>
                <a:cxn ang="0">
                  <a:pos x="103" y="59"/>
                </a:cxn>
                <a:cxn ang="0">
                  <a:pos x="98" y="62"/>
                </a:cxn>
                <a:cxn ang="0">
                  <a:pos x="92" y="61"/>
                </a:cxn>
                <a:cxn ang="0">
                  <a:pos x="89" y="60"/>
                </a:cxn>
                <a:cxn ang="0">
                  <a:pos x="85" y="58"/>
                </a:cxn>
                <a:cxn ang="0">
                  <a:pos x="80" y="57"/>
                </a:cxn>
                <a:cxn ang="0">
                  <a:pos x="75" y="58"/>
                </a:cxn>
                <a:cxn ang="0">
                  <a:pos x="69" y="57"/>
                </a:cxn>
                <a:cxn ang="0">
                  <a:pos x="64" y="57"/>
                </a:cxn>
                <a:cxn ang="0">
                  <a:pos x="61" y="60"/>
                </a:cxn>
                <a:cxn ang="0">
                  <a:pos x="55" y="62"/>
                </a:cxn>
                <a:cxn ang="0">
                  <a:pos x="51" y="68"/>
                </a:cxn>
                <a:cxn ang="0">
                  <a:pos x="41" y="67"/>
                </a:cxn>
                <a:cxn ang="0">
                  <a:pos x="35" y="66"/>
                </a:cxn>
                <a:cxn ang="0">
                  <a:pos x="37" y="62"/>
                </a:cxn>
                <a:cxn ang="0">
                  <a:pos x="35" y="57"/>
                </a:cxn>
                <a:cxn ang="0">
                  <a:pos x="28" y="55"/>
                </a:cxn>
                <a:cxn ang="0">
                  <a:pos x="24" y="52"/>
                </a:cxn>
                <a:cxn ang="0">
                  <a:pos x="20" y="46"/>
                </a:cxn>
                <a:cxn ang="0">
                  <a:pos x="15" y="42"/>
                </a:cxn>
                <a:cxn ang="0">
                  <a:pos x="17" y="38"/>
                </a:cxn>
                <a:cxn ang="0">
                  <a:pos x="10" y="36"/>
                </a:cxn>
                <a:cxn ang="0">
                  <a:pos x="5" y="34"/>
                </a:cxn>
                <a:cxn ang="0">
                  <a:pos x="4" y="29"/>
                </a:cxn>
                <a:cxn ang="0">
                  <a:pos x="2" y="28"/>
                </a:cxn>
                <a:cxn ang="0">
                  <a:pos x="4" y="24"/>
                </a:cxn>
                <a:cxn ang="0">
                  <a:pos x="7" y="22"/>
                </a:cxn>
                <a:cxn ang="0">
                  <a:pos x="13" y="19"/>
                </a:cxn>
                <a:cxn ang="0">
                  <a:pos x="13" y="17"/>
                </a:cxn>
                <a:cxn ang="0">
                  <a:pos x="12" y="13"/>
                </a:cxn>
                <a:cxn ang="0">
                  <a:pos x="16" y="11"/>
                </a:cxn>
                <a:cxn ang="0">
                  <a:pos x="19" y="8"/>
                </a:cxn>
                <a:cxn ang="0">
                  <a:pos x="24" y="5"/>
                </a:cxn>
                <a:cxn ang="0">
                  <a:pos x="31" y="4"/>
                </a:cxn>
                <a:cxn ang="0">
                  <a:pos x="39" y="4"/>
                </a:cxn>
                <a:cxn ang="0">
                  <a:pos x="46" y="2"/>
                </a:cxn>
              </a:cxnLst>
              <a:rect l="0" t="0" r="r" b="b"/>
              <a:pathLst>
                <a:path w="120" h="68">
                  <a:moveTo>
                    <a:pt x="49" y="1"/>
                  </a:moveTo>
                  <a:lnTo>
                    <a:pt x="49" y="1"/>
                  </a:lnTo>
                  <a:lnTo>
                    <a:pt x="49" y="1"/>
                  </a:lnTo>
                  <a:lnTo>
                    <a:pt x="50" y="0"/>
                  </a:lnTo>
                  <a:lnTo>
                    <a:pt x="50" y="0"/>
                  </a:lnTo>
                  <a:lnTo>
                    <a:pt x="51" y="0"/>
                  </a:lnTo>
                  <a:lnTo>
                    <a:pt x="51" y="1"/>
                  </a:lnTo>
                  <a:lnTo>
                    <a:pt x="53" y="2"/>
                  </a:lnTo>
                  <a:lnTo>
                    <a:pt x="54" y="1"/>
                  </a:lnTo>
                  <a:lnTo>
                    <a:pt x="56" y="2"/>
                  </a:lnTo>
                  <a:lnTo>
                    <a:pt x="56" y="1"/>
                  </a:lnTo>
                  <a:lnTo>
                    <a:pt x="58" y="1"/>
                  </a:lnTo>
                  <a:lnTo>
                    <a:pt x="58" y="1"/>
                  </a:lnTo>
                  <a:lnTo>
                    <a:pt x="58" y="1"/>
                  </a:lnTo>
                  <a:lnTo>
                    <a:pt x="59" y="2"/>
                  </a:lnTo>
                  <a:lnTo>
                    <a:pt x="60" y="2"/>
                  </a:lnTo>
                  <a:lnTo>
                    <a:pt x="60" y="2"/>
                  </a:lnTo>
                  <a:lnTo>
                    <a:pt x="60" y="2"/>
                  </a:lnTo>
                  <a:lnTo>
                    <a:pt x="60" y="2"/>
                  </a:lnTo>
                  <a:lnTo>
                    <a:pt x="61" y="2"/>
                  </a:lnTo>
                  <a:lnTo>
                    <a:pt x="61" y="3"/>
                  </a:lnTo>
                  <a:lnTo>
                    <a:pt x="60" y="4"/>
                  </a:lnTo>
                  <a:lnTo>
                    <a:pt x="61" y="5"/>
                  </a:lnTo>
                  <a:lnTo>
                    <a:pt x="61" y="5"/>
                  </a:lnTo>
                  <a:lnTo>
                    <a:pt x="62" y="5"/>
                  </a:lnTo>
                  <a:lnTo>
                    <a:pt x="62" y="5"/>
                  </a:lnTo>
                  <a:lnTo>
                    <a:pt x="62" y="6"/>
                  </a:lnTo>
                  <a:lnTo>
                    <a:pt x="63" y="6"/>
                  </a:lnTo>
                  <a:lnTo>
                    <a:pt x="63" y="7"/>
                  </a:lnTo>
                  <a:lnTo>
                    <a:pt x="64" y="7"/>
                  </a:lnTo>
                  <a:lnTo>
                    <a:pt x="64" y="8"/>
                  </a:lnTo>
                  <a:lnTo>
                    <a:pt x="64" y="8"/>
                  </a:lnTo>
                  <a:lnTo>
                    <a:pt x="64" y="8"/>
                  </a:lnTo>
                  <a:lnTo>
                    <a:pt x="64" y="8"/>
                  </a:lnTo>
                  <a:lnTo>
                    <a:pt x="64" y="8"/>
                  </a:lnTo>
                  <a:lnTo>
                    <a:pt x="63" y="8"/>
                  </a:lnTo>
                  <a:lnTo>
                    <a:pt x="62" y="8"/>
                  </a:lnTo>
                  <a:lnTo>
                    <a:pt x="62" y="9"/>
                  </a:lnTo>
                  <a:lnTo>
                    <a:pt x="62" y="9"/>
                  </a:lnTo>
                  <a:lnTo>
                    <a:pt x="63" y="9"/>
                  </a:lnTo>
                  <a:lnTo>
                    <a:pt x="62" y="10"/>
                  </a:lnTo>
                  <a:lnTo>
                    <a:pt x="62" y="10"/>
                  </a:lnTo>
                  <a:lnTo>
                    <a:pt x="63" y="10"/>
                  </a:lnTo>
                  <a:lnTo>
                    <a:pt x="63" y="10"/>
                  </a:lnTo>
                  <a:lnTo>
                    <a:pt x="64" y="10"/>
                  </a:lnTo>
                  <a:lnTo>
                    <a:pt x="64" y="11"/>
                  </a:lnTo>
                  <a:lnTo>
                    <a:pt x="64" y="11"/>
                  </a:lnTo>
                  <a:lnTo>
                    <a:pt x="65" y="12"/>
                  </a:lnTo>
                  <a:lnTo>
                    <a:pt x="65" y="12"/>
                  </a:lnTo>
                  <a:lnTo>
                    <a:pt x="66" y="12"/>
                  </a:lnTo>
                  <a:lnTo>
                    <a:pt x="66" y="12"/>
                  </a:lnTo>
                  <a:lnTo>
                    <a:pt x="65" y="12"/>
                  </a:lnTo>
                  <a:lnTo>
                    <a:pt x="64" y="12"/>
                  </a:lnTo>
                  <a:lnTo>
                    <a:pt x="64" y="13"/>
                  </a:lnTo>
                  <a:lnTo>
                    <a:pt x="65" y="13"/>
                  </a:lnTo>
                  <a:lnTo>
                    <a:pt x="65" y="13"/>
                  </a:lnTo>
                  <a:lnTo>
                    <a:pt x="65" y="13"/>
                  </a:lnTo>
                  <a:lnTo>
                    <a:pt x="65" y="13"/>
                  </a:lnTo>
                  <a:lnTo>
                    <a:pt x="66" y="14"/>
                  </a:lnTo>
                  <a:lnTo>
                    <a:pt x="67" y="14"/>
                  </a:lnTo>
                  <a:lnTo>
                    <a:pt x="68" y="14"/>
                  </a:lnTo>
                  <a:lnTo>
                    <a:pt x="66" y="15"/>
                  </a:lnTo>
                  <a:lnTo>
                    <a:pt x="66" y="15"/>
                  </a:lnTo>
                  <a:lnTo>
                    <a:pt x="67" y="16"/>
                  </a:lnTo>
                  <a:lnTo>
                    <a:pt x="68" y="16"/>
                  </a:lnTo>
                  <a:lnTo>
                    <a:pt x="68" y="16"/>
                  </a:lnTo>
                  <a:lnTo>
                    <a:pt x="68" y="16"/>
                  </a:lnTo>
                  <a:lnTo>
                    <a:pt x="68" y="17"/>
                  </a:lnTo>
                  <a:lnTo>
                    <a:pt x="70" y="17"/>
                  </a:lnTo>
                  <a:lnTo>
                    <a:pt x="70" y="16"/>
                  </a:lnTo>
                  <a:lnTo>
                    <a:pt x="71" y="16"/>
                  </a:lnTo>
                  <a:lnTo>
                    <a:pt x="73" y="17"/>
                  </a:lnTo>
                  <a:lnTo>
                    <a:pt x="73" y="17"/>
                  </a:lnTo>
                  <a:lnTo>
                    <a:pt x="73" y="17"/>
                  </a:lnTo>
                  <a:lnTo>
                    <a:pt x="75" y="17"/>
                  </a:lnTo>
                  <a:lnTo>
                    <a:pt x="75" y="16"/>
                  </a:lnTo>
                  <a:lnTo>
                    <a:pt x="75" y="16"/>
                  </a:lnTo>
                  <a:lnTo>
                    <a:pt x="76" y="16"/>
                  </a:lnTo>
                  <a:lnTo>
                    <a:pt x="76" y="17"/>
                  </a:lnTo>
                  <a:lnTo>
                    <a:pt x="77" y="17"/>
                  </a:lnTo>
                  <a:lnTo>
                    <a:pt x="77" y="17"/>
                  </a:lnTo>
                  <a:lnTo>
                    <a:pt x="77" y="16"/>
                  </a:lnTo>
                  <a:lnTo>
                    <a:pt x="78" y="16"/>
                  </a:lnTo>
                  <a:lnTo>
                    <a:pt x="78" y="16"/>
                  </a:lnTo>
                  <a:lnTo>
                    <a:pt x="79" y="16"/>
                  </a:lnTo>
                  <a:lnTo>
                    <a:pt x="80" y="16"/>
                  </a:lnTo>
                  <a:lnTo>
                    <a:pt x="80" y="16"/>
                  </a:lnTo>
                  <a:lnTo>
                    <a:pt x="81" y="16"/>
                  </a:lnTo>
                  <a:lnTo>
                    <a:pt x="81" y="16"/>
                  </a:lnTo>
                  <a:lnTo>
                    <a:pt x="82" y="16"/>
                  </a:lnTo>
                  <a:lnTo>
                    <a:pt x="82" y="16"/>
                  </a:lnTo>
                  <a:lnTo>
                    <a:pt x="82" y="15"/>
                  </a:lnTo>
                  <a:lnTo>
                    <a:pt x="82" y="15"/>
                  </a:lnTo>
                  <a:lnTo>
                    <a:pt x="83" y="15"/>
                  </a:lnTo>
                  <a:lnTo>
                    <a:pt x="83" y="15"/>
                  </a:lnTo>
                  <a:lnTo>
                    <a:pt x="85" y="15"/>
                  </a:lnTo>
                  <a:lnTo>
                    <a:pt x="85" y="14"/>
                  </a:lnTo>
                  <a:lnTo>
                    <a:pt x="84" y="14"/>
                  </a:lnTo>
                  <a:lnTo>
                    <a:pt x="84" y="14"/>
                  </a:lnTo>
                  <a:lnTo>
                    <a:pt x="85" y="13"/>
                  </a:lnTo>
                  <a:lnTo>
                    <a:pt x="86" y="13"/>
                  </a:lnTo>
                  <a:lnTo>
                    <a:pt x="86" y="13"/>
                  </a:lnTo>
                  <a:lnTo>
                    <a:pt x="87" y="12"/>
                  </a:lnTo>
                  <a:lnTo>
                    <a:pt x="87" y="12"/>
                  </a:lnTo>
                  <a:lnTo>
                    <a:pt x="88" y="12"/>
                  </a:lnTo>
                  <a:lnTo>
                    <a:pt x="89" y="12"/>
                  </a:lnTo>
                  <a:lnTo>
                    <a:pt x="90" y="12"/>
                  </a:lnTo>
                  <a:lnTo>
                    <a:pt x="90" y="12"/>
                  </a:lnTo>
                  <a:lnTo>
                    <a:pt x="91" y="12"/>
                  </a:lnTo>
                  <a:lnTo>
                    <a:pt x="91" y="11"/>
                  </a:lnTo>
                  <a:lnTo>
                    <a:pt x="91" y="11"/>
                  </a:lnTo>
                  <a:lnTo>
                    <a:pt x="92" y="11"/>
                  </a:lnTo>
                  <a:lnTo>
                    <a:pt x="93" y="11"/>
                  </a:lnTo>
                  <a:lnTo>
                    <a:pt x="93" y="11"/>
                  </a:lnTo>
                  <a:lnTo>
                    <a:pt x="95" y="11"/>
                  </a:lnTo>
                  <a:lnTo>
                    <a:pt x="95" y="11"/>
                  </a:lnTo>
                  <a:lnTo>
                    <a:pt x="96" y="10"/>
                  </a:lnTo>
                  <a:lnTo>
                    <a:pt x="96" y="10"/>
                  </a:lnTo>
                  <a:lnTo>
                    <a:pt x="97" y="10"/>
                  </a:lnTo>
                  <a:lnTo>
                    <a:pt x="99" y="10"/>
                  </a:lnTo>
                  <a:lnTo>
                    <a:pt x="100" y="10"/>
                  </a:lnTo>
                  <a:lnTo>
                    <a:pt x="101" y="10"/>
                  </a:lnTo>
                  <a:lnTo>
                    <a:pt x="102" y="10"/>
                  </a:lnTo>
                  <a:lnTo>
                    <a:pt x="102" y="10"/>
                  </a:lnTo>
                  <a:lnTo>
                    <a:pt x="103" y="9"/>
                  </a:lnTo>
                  <a:lnTo>
                    <a:pt x="104" y="9"/>
                  </a:lnTo>
                  <a:lnTo>
                    <a:pt x="104" y="9"/>
                  </a:lnTo>
                  <a:lnTo>
                    <a:pt x="105" y="8"/>
                  </a:lnTo>
                  <a:lnTo>
                    <a:pt x="106" y="8"/>
                  </a:lnTo>
                  <a:lnTo>
                    <a:pt x="107" y="9"/>
                  </a:lnTo>
                  <a:lnTo>
                    <a:pt x="107" y="9"/>
                  </a:lnTo>
                  <a:lnTo>
                    <a:pt x="107" y="9"/>
                  </a:lnTo>
                  <a:lnTo>
                    <a:pt x="108" y="9"/>
                  </a:lnTo>
                  <a:lnTo>
                    <a:pt x="108" y="8"/>
                  </a:lnTo>
                  <a:lnTo>
                    <a:pt x="108" y="8"/>
                  </a:lnTo>
                  <a:lnTo>
                    <a:pt x="109" y="8"/>
                  </a:lnTo>
                  <a:lnTo>
                    <a:pt x="109" y="8"/>
                  </a:lnTo>
                  <a:lnTo>
                    <a:pt x="110" y="9"/>
                  </a:lnTo>
                  <a:lnTo>
                    <a:pt x="110" y="9"/>
                  </a:lnTo>
                  <a:lnTo>
                    <a:pt x="109" y="9"/>
                  </a:lnTo>
                  <a:lnTo>
                    <a:pt x="110" y="10"/>
                  </a:lnTo>
                  <a:lnTo>
                    <a:pt x="108" y="11"/>
                  </a:lnTo>
                  <a:lnTo>
                    <a:pt x="108" y="11"/>
                  </a:lnTo>
                  <a:lnTo>
                    <a:pt x="108" y="12"/>
                  </a:lnTo>
                  <a:lnTo>
                    <a:pt x="107" y="12"/>
                  </a:lnTo>
                  <a:lnTo>
                    <a:pt x="106" y="13"/>
                  </a:lnTo>
                  <a:lnTo>
                    <a:pt x="106" y="13"/>
                  </a:lnTo>
                  <a:lnTo>
                    <a:pt x="106" y="13"/>
                  </a:lnTo>
                  <a:lnTo>
                    <a:pt x="107" y="14"/>
                  </a:lnTo>
                  <a:lnTo>
                    <a:pt x="108" y="14"/>
                  </a:lnTo>
                  <a:lnTo>
                    <a:pt x="108" y="14"/>
                  </a:lnTo>
                  <a:lnTo>
                    <a:pt x="108" y="14"/>
                  </a:lnTo>
                  <a:lnTo>
                    <a:pt x="106" y="14"/>
                  </a:lnTo>
                  <a:lnTo>
                    <a:pt x="106" y="15"/>
                  </a:lnTo>
                  <a:lnTo>
                    <a:pt x="107" y="15"/>
                  </a:lnTo>
                  <a:lnTo>
                    <a:pt x="107" y="16"/>
                  </a:lnTo>
                  <a:lnTo>
                    <a:pt x="107" y="16"/>
                  </a:lnTo>
                  <a:lnTo>
                    <a:pt x="107" y="17"/>
                  </a:lnTo>
                  <a:lnTo>
                    <a:pt x="107" y="17"/>
                  </a:lnTo>
                  <a:lnTo>
                    <a:pt x="106" y="19"/>
                  </a:lnTo>
                  <a:lnTo>
                    <a:pt x="106" y="19"/>
                  </a:lnTo>
                  <a:lnTo>
                    <a:pt x="107" y="19"/>
                  </a:lnTo>
                  <a:lnTo>
                    <a:pt x="107" y="19"/>
                  </a:lnTo>
                  <a:lnTo>
                    <a:pt x="107" y="19"/>
                  </a:lnTo>
                  <a:lnTo>
                    <a:pt x="106" y="19"/>
                  </a:lnTo>
                  <a:lnTo>
                    <a:pt x="106" y="20"/>
                  </a:lnTo>
                  <a:lnTo>
                    <a:pt x="106" y="20"/>
                  </a:lnTo>
                  <a:lnTo>
                    <a:pt x="108" y="20"/>
                  </a:lnTo>
                  <a:lnTo>
                    <a:pt x="108" y="20"/>
                  </a:lnTo>
                  <a:lnTo>
                    <a:pt x="107" y="21"/>
                  </a:lnTo>
                  <a:lnTo>
                    <a:pt x="108" y="21"/>
                  </a:lnTo>
                  <a:lnTo>
                    <a:pt x="109" y="22"/>
                  </a:lnTo>
                  <a:lnTo>
                    <a:pt x="107" y="22"/>
                  </a:lnTo>
                  <a:lnTo>
                    <a:pt x="107" y="22"/>
                  </a:lnTo>
                  <a:lnTo>
                    <a:pt x="108" y="22"/>
                  </a:lnTo>
                  <a:lnTo>
                    <a:pt x="107" y="23"/>
                  </a:lnTo>
                  <a:lnTo>
                    <a:pt x="107" y="23"/>
                  </a:lnTo>
                  <a:lnTo>
                    <a:pt x="107" y="23"/>
                  </a:lnTo>
                  <a:lnTo>
                    <a:pt x="107" y="23"/>
                  </a:lnTo>
                  <a:lnTo>
                    <a:pt x="106" y="24"/>
                  </a:lnTo>
                  <a:lnTo>
                    <a:pt x="106" y="24"/>
                  </a:lnTo>
                  <a:lnTo>
                    <a:pt x="106" y="24"/>
                  </a:lnTo>
                  <a:lnTo>
                    <a:pt x="108" y="25"/>
                  </a:lnTo>
                  <a:lnTo>
                    <a:pt x="108" y="26"/>
                  </a:lnTo>
                  <a:lnTo>
                    <a:pt x="106" y="26"/>
                  </a:lnTo>
                  <a:lnTo>
                    <a:pt x="106" y="27"/>
                  </a:lnTo>
                  <a:lnTo>
                    <a:pt x="106" y="28"/>
                  </a:lnTo>
                  <a:lnTo>
                    <a:pt x="107" y="28"/>
                  </a:lnTo>
                  <a:lnTo>
                    <a:pt x="107" y="29"/>
                  </a:lnTo>
                  <a:lnTo>
                    <a:pt x="107" y="29"/>
                  </a:lnTo>
                  <a:lnTo>
                    <a:pt x="107" y="29"/>
                  </a:lnTo>
                  <a:lnTo>
                    <a:pt x="107" y="30"/>
                  </a:lnTo>
                  <a:lnTo>
                    <a:pt x="108" y="30"/>
                  </a:lnTo>
                  <a:lnTo>
                    <a:pt x="108" y="30"/>
                  </a:lnTo>
                  <a:lnTo>
                    <a:pt x="108" y="30"/>
                  </a:lnTo>
                  <a:lnTo>
                    <a:pt x="113" y="30"/>
                  </a:lnTo>
                  <a:lnTo>
                    <a:pt x="113" y="30"/>
                  </a:lnTo>
                  <a:lnTo>
                    <a:pt x="113" y="31"/>
                  </a:lnTo>
                  <a:lnTo>
                    <a:pt x="113" y="32"/>
                  </a:lnTo>
                  <a:lnTo>
                    <a:pt x="112" y="32"/>
                  </a:lnTo>
                  <a:lnTo>
                    <a:pt x="110" y="32"/>
                  </a:lnTo>
                  <a:lnTo>
                    <a:pt x="110" y="33"/>
                  </a:lnTo>
                  <a:lnTo>
                    <a:pt x="110" y="33"/>
                  </a:lnTo>
                  <a:lnTo>
                    <a:pt x="110" y="34"/>
                  </a:lnTo>
                  <a:lnTo>
                    <a:pt x="111" y="35"/>
                  </a:lnTo>
                  <a:lnTo>
                    <a:pt x="113" y="34"/>
                  </a:lnTo>
                  <a:lnTo>
                    <a:pt x="114" y="34"/>
                  </a:lnTo>
                  <a:lnTo>
                    <a:pt x="115" y="35"/>
                  </a:lnTo>
                  <a:lnTo>
                    <a:pt x="116" y="35"/>
                  </a:lnTo>
                  <a:lnTo>
                    <a:pt x="116" y="36"/>
                  </a:lnTo>
                  <a:lnTo>
                    <a:pt x="116" y="36"/>
                  </a:lnTo>
                  <a:lnTo>
                    <a:pt x="116" y="36"/>
                  </a:lnTo>
                  <a:lnTo>
                    <a:pt x="116" y="36"/>
                  </a:lnTo>
                  <a:lnTo>
                    <a:pt x="115" y="36"/>
                  </a:lnTo>
                  <a:lnTo>
                    <a:pt x="114" y="37"/>
                  </a:lnTo>
                  <a:lnTo>
                    <a:pt x="113" y="36"/>
                  </a:lnTo>
                  <a:lnTo>
                    <a:pt x="111" y="37"/>
                  </a:lnTo>
                  <a:lnTo>
                    <a:pt x="111" y="38"/>
                  </a:lnTo>
                  <a:lnTo>
                    <a:pt x="111" y="38"/>
                  </a:lnTo>
                  <a:lnTo>
                    <a:pt x="112" y="39"/>
                  </a:lnTo>
                  <a:lnTo>
                    <a:pt x="113" y="39"/>
                  </a:lnTo>
                  <a:lnTo>
                    <a:pt x="113" y="39"/>
                  </a:lnTo>
                  <a:lnTo>
                    <a:pt x="114" y="39"/>
                  </a:lnTo>
                  <a:lnTo>
                    <a:pt x="115" y="40"/>
                  </a:lnTo>
                  <a:lnTo>
                    <a:pt x="115" y="40"/>
                  </a:lnTo>
                  <a:lnTo>
                    <a:pt x="115" y="41"/>
                  </a:lnTo>
                  <a:lnTo>
                    <a:pt x="115" y="41"/>
                  </a:lnTo>
                  <a:lnTo>
                    <a:pt x="115" y="42"/>
                  </a:lnTo>
                  <a:lnTo>
                    <a:pt x="115" y="42"/>
                  </a:lnTo>
                  <a:lnTo>
                    <a:pt x="116" y="42"/>
                  </a:lnTo>
                  <a:lnTo>
                    <a:pt x="116" y="42"/>
                  </a:lnTo>
                  <a:lnTo>
                    <a:pt x="116" y="42"/>
                  </a:lnTo>
                  <a:lnTo>
                    <a:pt x="116" y="44"/>
                  </a:lnTo>
                  <a:lnTo>
                    <a:pt x="117" y="44"/>
                  </a:lnTo>
                  <a:lnTo>
                    <a:pt x="117" y="45"/>
                  </a:lnTo>
                  <a:lnTo>
                    <a:pt x="116" y="47"/>
                  </a:lnTo>
                  <a:lnTo>
                    <a:pt x="115" y="47"/>
                  </a:lnTo>
                  <a:lnTo>
                    <a:pt x="115" y="47"/>
                  </a:lnTo>
                  <a:lnTo>
                    <a:pt x="115" y="48"/>
                  </a:lnTo>
                  <a:lnTo>
                    <a:pt x="116" y="48"/>
                  </a:lnTo>
                  <a:lnTo>
                    <a:pt x="118" y="48"/>
                  </a:lnTo>
                  <a:lnTo>
                    <a:pt x="118" y="49"/>
                  </a:lnTo>
                  <a:lnTo>
                    <a:pt x="117" y="49"/>
                  </a:lnTo>
                  <a:lnTo>
                    <a:pt x="117" y="50"/>
                  </a:lnTo>
                  <a:lnTo>
                    <a:pt x="118" y="50"/>
                  </a:lnTo>
                  <a:lnTo>
                    <a:pt x="118" y="51"/>
                  </a:lnTo>
                  <a:lnTo>
                    <a:pt x="118" y="51"/>
                  </a:lnTo>
                  <a:lnTo>
                    <a:pt x="118" y="51"/>
                  </a:lnTo>
                  <a:lnTo>
                    <a:pt x="119" y="52"/>
                  </a:lnTo>
                  <a:lnTo>
                    <a:pt x="119" y="52"/>
                  </a:lnTo>
                  <a:lnTo>
                    <a:pt x="120" y="52"/>
                  </a:lnTo>
                  <a:lnTo>
                    <a:pt x="119" y="52"/>
                  </a:lnTo>
                  <a:lnTo>
                    <a:pt x="118" y="53"/>
                  </a:lnTo>
                  <a:lnTo>
                    <a:pt x="118" y="53"/>
                  </a:lnTo>
                  <a:lnTo>
                    <a:pt x="119" y="53"/>
                  </a:lnTo>
                  <a:lnTo>
                    <a:pt x="119" y="54"/>
                  </a:lnTo>
                  <a:lnTo>
                    <a:pt x="119" y="54"/>
                  </a:lnTo>
                  <a:lnTo>
                    <a:pt x="119" y="55"/>
                  </a:lnTo>
                  <a:lnTo>
                    <a:pt x="119" y="55"/>
                  </a:lnTo>
                  <a:lnTo>
                    <a:pt x="118" y="56"/>
                  </a:lnTo>
                  <a:lnTo>
                    <a:pt x="117" y="55"/>
                  </a:lnTo>
                  <a:lnTo>
                    <a:pt x="117" y="55"/>
                  </a:lnTo>
                  <a:lnTo>
                    <a:pt x="116" y="55"/>
                  </a:lnTo>
                  <a:lnTo>
                    <a:pt x="116" y="55"/>
                  </a:lnTo>
                  <a:lnTo>
                    <a:pt x="115" y="55"/>
                  </a:lnTo>
                  <a:lnTo>
                    <a:pt x="114" y="55"/>
                  </a:lnTo>
                  <a:lnTo>
                    <a:pt x="113" y="54"/>
                  </a:lnTo>
                  <a:lnTo>
                    <a:pt x="112" y="54"/>
                  </a:lnTo>
                  <a:lnTo>
                    <a:pt x="112" y="55"/>
                  </a:lnTo>
                  <a:lnTo>
                    <a:pt x="112" y="55"/>
                  </a:lnTo>
                  <a:lnTo>
                    <a:pt x="111" y="55"/>
                  </a:lnTo>
                  <a:lnTo>
                    <a:pt x="110" y="55"/>
                  </a:lnTo>
                  <a:lnTo>
                    <a:pt x="110" y="56"/>
                  </a:lnTo>
                  <a:lnTo>
                    <a:pt x="110" y="56"/>
                  </a:lnTo>
                  <a:lnTo>
                    <a:pt x="110" y="56"/>
                  </a:lnTo>
                  <a:lnTo>
                    <a:pt x="109" y="57"/>
                  </a:lnTo>
                  <a:lnTo>
                    <a:pt x="109" y="57"/>
                  </a:lnTo>
                  <a:lnTo>
                    <a:pt x="109" y="57"/>
                  </a:lnTo>
                  <a:lnTo>
                    <a:pt x="108" y="57"/>
                  </a:lnTo>
                  <a:lnTo>
                    <a:pt x="108" y="57"/>
                  </a:lnTo>
                  <a:lnTo>
                    <a:pt x="108" y="57"/>
                  </a:lnTo>
                  <a:lnTo>
                    <a:pt x="108" y="57"/>
                  </a:lnTo>
                  <a:lnTo>
                    <a:pt x="106" y="56"/>
                  </a:lnTo>
                  <a:lnTo>
                    <a:pt x="106" y="56"/>
                  </a:lnTo>
                  <a:lnTo>
                    <a:pt x="106" y="56"/>
                  </a:lnTo>
                  <a:lnTo>
                    <a:pt x="105" y="55"/>
                  </a:lnTo>
                  <a:lnTo>
                    <a:pt x="105" y="55"/>
                  </a:lnTo>
                  <a:lnTo>
                    <a:pt x="104" y="55"/>
                  </a:lnTo>
                  <a:lnTo>
                    <a:pt x="104" y="56"/>
                  </a:lnTo>
                  <a:lnTo>
                    <a:pt x="104" y="56"/>
                  </a:lnTo>
                  <a:lnTo>
                    <a:pt x="103" y="56"/>
                  </a:lnTo>
                  <a:lnTo>
                    <a:pt x="102" y="56"/>
                  </a:lnTo>
                  <a:lnTo>
                    <a:pt x="101" y="56"/>
                  </a:lnTo>
                  <a:lnTo>
                    <a:pt x="101" y="56"/>
                  </a:lnTo>
                  <a:lnTo>
                    <a:pt x="101" y="57"/>
                  </a:lnTo>
                  <a:lnTo>
                    <a:pt x="103" y="58"/>
                  </a:lnTo>
                  <a:lnTo>
                    <a:pt x="104" y="58"/>
                  </a:lnTo>
                  <a:lnTo>
                    <a:pt x="104" y="59"/>
                  </a:lnTo>
                  <a:lnTo>
                    <a:pt x="103" y="59"/>
                  </a:lnTo>
                  <a:lnTo>
                    <a:pt x="103" y="59"/>
                  </a:lnTo>
                  <a:lnTo>
                    <a:pt x="102" y="59"/>
                  </a:lnTo>
                  <a:lnTo>
                    <a:pt x="102" y="59"/>
                  </a:lnTo>
                  <a:lnTo>
                    <a:pt x="101" y="59"/>
                  </a:lnTo>
                  <a:lnTo>
                    <a:pt x="101" y="59"/>
                  </a:lnTo>
                  <a:lnTo>
                    <a:pt x="100" y="59"/>
                  </a:lnTo>
                  <a:lnTo>
                    <a:pt x="99" y="60"/>
                  </a:lnTo>
                  <a:lnTo>
                    <a:pt x="99" y="60"/>
                  </a:lnTo>
                  <a:lnTo>
                    <a:pt x="99" y="61"/>
                  </a:lnTo>
                  <a:lnTo>
                    <a:pt x="98" y="61"/>
                  </a:lnTo>
                  <a:lnTo>
                    <a:pt x="98" y="61"/>
                  </a:lnTo>
                  <a:lnTo>
                    <a:pt x="98" y="62"/>
                  </a:lnTo>
                  <a:lnTo>
                    <a:pt x="98" y="62"/>
                  </a:lnTo>
                  <a:lnTo>
                    <a:pt x="97" y="62"/>
                  </a:lnTo>
                  <a:lnTo>
                    <a:pt x="96" y="62"/>
                  </a:lnTo>
                  <a:lnTo>
                    <a:pt x="95" y="62"/>
                  </a:lnTo>
                  <a:lnTo>
                    <a:pt x="94" y="63"/>
                  </a:lnTo>
                  <a:lnTo>
                    <a:pt x="94" y="62"/>
                  </a:lnTo>
                  <a:lnTo>
                    <a:pt x="94" y="62"/>
                  </a:lnTo>
                  <a:lnTo>
                    <a:pt x="93" y="61"/>
                  </a:lnTo>
                  <a:lnTo>
                    <a:pt x="94" y="61"/>
                  </a:lnTo>
                  <a:lnTo>
                    <a:pt x="94" y="61"/>
                  </a:lnTo>
                  <a:lnTo>
                    <a:pt x="93" y="61"/>
                  </a:lnTo>
                  <a:lnTo>
                    <a:pt x="92" y="61"/>
                  </a:lnTo>
                  <a:lnTo>
                    <a:pt x="92" y="61"/>
                  </a:lnTo>
                  <a:lnTo>
                    <a:pt x="92" y="61"/>
                  </a:lnTo>
                  <a:lnTo>
                    <a:pt x="91" y="60"/>
                  </a:lnTo>
                  <a:lnTo>
                    <a:pt x="91" y="60"/>
                  </a:lnTo>
                  <a:lnTo>
                    <a:pt x="90" y="61"/>
                  </a:lnTo>
                  <a:lnTo>
                    <a:pt x="89" y="61"/>
                  </a:lnTo>
                  <a:lnTo>
                    <a:pt x="89" y="60"/>
                  </a:lnTo>
                  <a:lnTo>
                    <a:pt x="89" y="60"/>
                  </a:lnTo>
                  <a:lnTo>
                    <a:pt x="88" y="60"/>
                  </a:lnTo>
                  <a:lnTo>
                    <a:pt x="88" y="60"/>
                  </a:lnTo>
                  <a:lnTo>
                    <a:pt x="88" y="60"/>
                  </a:lnTo>
                  <a:lnTo>
                    <a:pt x="88" y="60"/>
                  </a:lnTo>
                  <a:lnTo>
                    <a:pt x="89" y="60"/>
                  </a:lnTo>
                  <a:lnTo>
                    <a:pt x="89" y="59"/>
                  </a:lnTo>
                  <a:lnTo>
                    <a:pt x="89" y="59"/>
                  </a:lnTo>
                  <a:lnTo>
                    <a:pt x="88" y="59"/>
                  </a:lnTo>
                  <a:lnTo>
                    <a:pt x="87" y="59"/>
                  </a:lnTo>
                  <a:lnTo>
                    <a:pt x="87" y="59"/>
                  </a:lnTo>
                  <a:lnTo>
                    <a:pt x="88" y="59"/>
                  </a:lnTo>
                  <a:lnTo>
                    <a:pt x="87" y="58"/>
                  </a:lnTo>
                  <a:lnTo>
                    <a:pt x="86" y="59"/>
                  </a:lnTo>
                  <a:lnTo>
                    <a:pt x="86" y="58"/>
                  </a:lnTo>
                  <a:lnTo>
                    <a:pt x="86" y="58"/>
                  </a:lnTo>
                  <a:lnTo>
                    <a:pt x="86" y="58"/>
                  </a:lnTo>
                  <a:lnTo>
                    <a:pt x="85" y="58"/>
                  </a:lnTo>
                  <a:lnTo>
                    <a:pt x="85" y="58"/>
                  </a:lnTo>
                  <a:lnTo>
                    <a:pt x="86" y="57"/>
                  </a:lnTo>
                  <a:lnTo>
                    <a:pt x="86" y="57"/>
                  </a:lnTo>
                  <a:lnTo>
                    <a:pt x="85" y="57"/>
                  </a:lnTo>
                  <a:lnTo>
                    <a:pt x="85" y="57"/>
                  </a:lnTo>
                  <a:lnTo>
                    <a:pt x="85" y="56"/>
                  </a:lnTo>
                  <a:lnTo>
                    <a:pt x="84" y="56"/>
                  </a:lnTo>
                  <a:lnTo>
                    <a:pt x="84" y="56"/>
                  </a:lnTo>
                  <a:lnTo>
                    <a:pt x="83" y="56"/>
                  </a:lnTo>
                  <a:lnTo>
                    <a:pt x="81" y="57"/>
                  </a:lnTo>
                  <a:lnTo>
                    <a:pt x="81" y="57"/>
                  </a:lnTo>
                  <a:lnTo>
                    <a:pt x="80" y="57"/>
                  </a:lnTo>
                  <a:lnTo>
                    <a:pt x="80" y="57"/>
                  </a:lnTo>
                  <a:lnTo>
                    <a:pt x="79" y="57"/>
                  </a:lnTo>
                  <a:lnTo>
                    <a:pt x="79" y="56"/>
                  </a:lnTo>
                  <a:lnTo>
                    <a:pt x="79" y="56"/>
                  </a:lnTo>
                  <a:lnTo>
                    <a:pt x="78" y="56"/>
                  </a:lnTo>
                  <a:lnTo>
                    <a:pt x="78" y="57"/>
                  </a:lnTo>
                  <a:lnTo>
                    <a:pt x="78" y="58"/>
                  </a:lnTo>
                  <a:lnTo>
                    <a:pt x="77" y="58"/>
                  </a:lnTo>
                  <a:lnTo>
                    <a:pt x="77" y="58"/>
                  </a:lnTo>
                  <a:lnTo>
                    <a:pt x="77" y="58"/>
                  </a:lnTo>
                  <a:lnTo>
                    <a:pt x="76" y="58"/>
                  </a:lnTo>
                  <a:lnTo>
                    <a:pt x="75" y="58"/>
                  </a:lnTo>
                  <a:lnTo>
                    <a:pt x="75" y="58"/>
                  </a:lnTo>
                  <a:lnTo>
                    <a:pt x="73" y="58"/>
                  </a:lnTo>
                  <a:lnTo>
                    <a:pt x="73" y="57"/>
                  </a:lnTo>
                  <a:lnTo>
                    <a:pt x="73" y="57"/>
                  </a:lnTo>
                  <a:lnTo>
                    <a:pt x="71" y="56"/>
                  </a:lnTo>
                  <a:lnTo>
                    <a:pt x="70" y="56"/>
                  </a:lnTo>
                  <a:lnTo>
                    <a:pt x="69" y="56"/>
                  </a:lnTo>
                  <a:lnTo>
                    <a:pt x="69" y="57"/>
                  </a:lnTo>
                  <a:lnTo>
                    <a:pt x="69" y="57"/>
                  </a:lnTo>
                  <a:lnTo>
                    <a:pt x="69" y="57"/>
                  </a:lnTo>
                  <a:lnTo>
                    <a:pt x="69" y="57"/>
                  </a:lnTo>
                  <a:lnTo>
                    <a:pt x="69" y="57"/>
                  </a:lnTo>
                  <a:lnTo>
                    <a:pt x="68" y="57"/>
                  </a:lnTo>
                  <a:lnTo>
                    <a:pt x="68" y="57"/>
                  </a:lnTo>
                  <a:lnTo>
                    <a:pt x="68" y="57"/>
                  </a:lnTo>
                  <a:lnTo>
                    <a:pt x="68" y="58"/>
                  </a:lnTo>
                  <a:lnTo>
                    <a:pt x="67" y="58"/>
                  </a:lnTo>
                  <a:lnTo>
                    <a:pt x="67" y="58"/>
                  </a:lnTo>
                  <a:lnTo>
                    <a:pt x="67" y="57"/>
                  </a:lnTo>
                  <a:lnTo>
                    <a:pt x="66" y="57"/>
                  </a:lnTo>
                  <a:lnTo>
                    <a:pt x="66" y="57"/>
                  </a:lnTo>
                  <a:lnTo>
                    <a:pt x="66" y="57"/>
                  </a:lnTo>
                  <a:lnTo>
                    <a:pt x="66" y="57"/>
                  </a:lnTo>
                  <a:lnTo>
                    <a:pt x="64" y="57"/>
                  </a:lnTo>
                  <a:lnTo>
                    <a:pt x="64" y="57"/>
                  </a:lnTo>
                  <a:lnTo>
                    <a:pt x="63" y="58"/>
                  </a:lnTo>
                  <a:lnTo>
                    <a:pt x="63" y="58"/>
                  </a:lnTo>
                  <a:lnTo>
                    <a:pt x="64" y="58"/>
                  </a:lnTo>
                  <a:lnTo>
                    <a:pt x="63" y="58"/>
                  </a:lnTo>
                  <a:lnTo>
                    <a:pt x="64" y="59"/>
                  </a:lnTo>
                  <a:lnTo>
                    <a:pt x="64" y="59"/>
                  </a:lnTo>
                  <a:lnTo>
                    <a:pt x="63" y="60"/>
                  </a:lnTo>
                  <a:lnTo>
                    <a:pt x="63" y="60"/>
                  </a:lnTo>
                  <a:lnTo>
                    <a:pt x="62" y="60"/>
                  </a:lnTo>
                  <a:lnTo>
                    <a:pt x="61" y="60"/>
                  </a:lnTo>
                  <a:lnTo>
                    <a:pt x="61" y="60"/>
                  </a:lnTo>
                  <a:lnTo>
                    <a:pt x="60" y="60"/>
                  </a:lnTo>
                  <a:lnTo>
                    <a:pt x="59" y="60"/>
                  </a:lnTo>
                  <a:lnTo>
                    <a:pt x="58" y="60"/>
                  </a:lnTo>
                  <a:lnTo>
                    <a:pt x="58" y="60"/>
                  </a:lnTo>
                  <a:lnTo>
                    <a:pt x="58" y="60"/>
                  </a:lnTo>
                  <a:lnTo>
                    <a:pt x="57" y="60"/>
                  </a:lnTo>
                  <a:lnTo>
                    <a:pt x="57" y="60"/>
                  </a:lnTo>
                  <a:lnTo>
                    <a:pt x="56" y="61"/>
                  </a:lnTo>
                  <a:lnTo>
                    <a:pt x="56" y="61"/>
                  </a:lnTo>
                  <a:lnTo>
                    <a:pt x="56" y="61"/>
                  </a:lnTo>
                  <a:lnTo>
                    <a:pt x="56" y="62"/>
                  </a:lnTo>
                  <a:lnTo>
                    <a:pt x="55" y="62"/>
                  </a:lnTo>
                  <a:lnTo>
                    <a:pt x="55" y="62"/>
                  </a:lnTo>
                  <a:lnTo>
                    <a:pt x="55" y="62"/>
                  </a:lnTo>
                  <a:lnTo>
                    <a:pt x="55" y="61"/>
                  </a:lnTo>
                  <a:lnTo>
                    <a:pt x="55" y="61"/>
                  </a:lnTo>
                  <a:lnTo>
                    <a:pt x="54" y="62"/>
                  </a:lnTo>
                  <a:lnTo>
                    <a:pt x="54" y="63"/>
                  </a:lnTo>
                  <a:lnTo>
                    <a:pt x="53" y="64"/>
                  </a:lnTo>
                  <a:lnTo>
                    <a:pt x="52" y="65"/>
                  </a:lnTo>
                  <a:lnTo>
                    <a:pt x="52" y="66"/>
                  </a:lnTo>
                  <a:lnTo>
                    <a:pt x="52" y="66"/>
                  </a:lnTo>
                  <a:lnTo>
                    <a:pt x="52" y="67"/>
                  </a:lnTo>
                  <a:lnTo>
                    <a:pt x="51" y="68"/>
                  </a:lnTo>
                  <a:lnTo>
                    <a:pt x="52" y="68"/>
                  </a:lnTo>
                  <a:lnTo>
                    <a:pt x="51" y="68"/>
                  </a:lnTo>
                  <a:lnTo>
                    <a:pt x="49" y="68"/>
                  </a:lnTo>
                  <a:lnTo>
                    <a:pt x="48" y="67"/>
                  </a:lnTo>
                  <a:lnTo>
                    <a:pt x="47" y="67"/>
                  </a:lnTo>
                  <a:lnTo>
                    <a:pt x="47" y="66"/>
                  </a:lnTo>
                  <a:lnTo>
                    <a:pt x="46" y="66"/>
                  </a:lnTo>
                  <a:lnTo>
                    <a:pt x="46" y="66"/>
                  </a:lnTo>
                  <a:lnTo>
                    <a:pt x="44" y="66"/>
                  </a:lnTo>
                  <a:lnTo>
                    <a:pt x="42" y="66"/>
                  </a:lnTo>
                  <a:lnTo>
                    <a:pt x="42" y="67"/>
                  </a:lnTo>
                  <a:lnTo>
                    <a:pt x="41" y="67"/>
                  </a:lnTo>
                  <a:lnTo>
                    <a:pt x="41" y="67"/>
                  </a:lnTo>
                  <a:lnTo>
                    <a:pt x="40" y="68"/>
                  </a:lnTo>
                  <a:lnTo>
                    <a:pt x="39" y="68"/>
                  </a:lnTo>
                  <a:lnTo>
                    <a:pt x="39" y="68"/>
                  </a:lnTo>
                  <a:lnTo>
                    <a:pt x="38" y="67"/>
                  </a:lnTo>
                  <a:lnTo>
                    <a:pt x="37" y="67"/>
                  </a:lnTo>
                  <a:lnTo>
                    <a:pt x="37" y="68"/>
                  </a:lnTo>
                  <a:lnTo>
                    <a:pt x="36" y="67"/>
                  </a:lnTo>
                  <a:lnTo>
                    <a:pt x="36" y="67"/>
                  </a:lnTo>
                  <a:lnTo>
                    <a:pt x="35" y="67"/>
                  </a:lnTo>
                  <a:lnTo>
                    <a:pt x="35" y="67"/>
                  </a:lnTo>
                  <a:lnTo>
                    <a:pt x="35" y="66"/>
                  </a:lnTo>
                  <a:lnTo>
                    <a:pt x="35" y="66"/>
                  </a:lnTo>
                  <a:lnTo>
                    <a:pt x="35" y="66"/>
                  </a:lnTo>
                  <a:lnTo>
                    <a:pt x="35" y="65"/>
                  </a:lnTo>
                  <a:lnTo>
                    <a:pt x="36" y="65"/>
                  </a:lnTo>
                  <a:lnTo>
                    <a:pt x="36" y="65"/>
                  </a:lnTo>
                  <a:lnTo>
                    <a:pt x="36" y="64"/>
                  </a:lnTo>
                  <a:lnTo>
                    <a:pt x="36" y="64"/>
                  </a:lnTo>
                  <a:lnTo>
                    <a:pt x="37" y="64"/>
                  </a:lnTo>
                  <a:lnTo>
                    <a:pt x="38" y="63"/>
                  </a:lnTo>
                  <a:lnTo>
                    <a:pt x="37" y="63"/>
                  </a:lnTo>
                  <a:lnTo>
                    <a:pt x="37" y="63"/>
                  </a:lnTo>
                  <a:lnTo>
                    <a:pt x="37" y="62"/>
                  </a:lnTo>
                  <a:lnTo>
                    <a:pt x="37" y="61"/>
                  </a:lnTo>
                  <a:lnTo>
                    <a:pt x="37" y="60"/>
                  </a:lnTo>
                  <a:lnTo>
                    <a:pt x="37" y="60"/>
                  </a:lnTo>
                  <a:lnTo>
                    <a:pt x="37" y="60"/>
                  </a:lnTo>
                  <a:lnTo>
                    <a:pt x="37" y="59"/>
                  </a:lnTo>
                  <a:lnTo>
                    <a:pt x="37" y="59"/>
                  </a:lnTo>
                  <a:lnTo>
                    <a:pt x="36" y="58"/>
                  </a:lnTo>
                  <a:lnTo>
                    <a:pt x="36" y="58"/>
                  </a:lnTo>
                  <a:lnTo>
                    <a:pt x="36" y="57"/>
                  </a:lnTo>
                  <a:lnTo>
                    <a:pt x="36" y="57"/>
                  </a:lnTo>
                  <a:lnTo>
                    <a:pt x="36" y="57"/>
                  </a:lnTo>
                  <a:lnTo>
                    <a:pt x="35" y="57"/>
                  </a:lnTo>
                  <a:lnTo>
                    <a:pt x="34" y="57"/>
                  </a:lnTo>
                  <a:lnTo>
                    <a:pt x="33" y="58"/>
                  </a:lnTo>
                  <a:lnTo>
                    <a:pt x="33" y="58"/>
                  </a:lnTo>
                  <a:lnTo>
                    <a:pt x="33" y="58"/>
                  </a:lnTo>
                  <a:lnTo>
                    <a:pt x="32" y="58"/>
                  </a:lnTo>
                  <a:lnTo>
                    <a:pt x="31" y="57"/>
                  </a:lnTo>
                  <a:lnTo>
                    <a:pt x="30" y="57"/>
                  </a:lnTo>
                  <a:lnTo>
                    <a:pt x="29" y="57"/>
                  </a:lnTo>
                  <a:lnTo>
                    <a:pt x="28" y="57"/>
                  </a:lnTo>
                  <a:lnTo>
                    <a:pt x="29" y="56"/>
                  </a:lnTo>
                  <a:lnTo>
                    <a:pt x="29" y="55"/>
                  </a:lnTo>
                  <a:lnTo>
                    <a:pt x="28" y="55"/>
                  </a:lnTo>
                  <a:lnTo>
                    <a:pt x="28" y="55"/>
                  </a:lnTo>
                  <a:lnTo>
                    <a:pt x="29" y="55"/>
                  </a:lnTo>
                  <a:lnTo>
                    <a:pt x="29" y="54"/>
                  </a:lnTo>
                  <a:lnTo>
                    <a:pt x="27" y="55"/>
                  </a:lnTo>
                  <a:lnTo>
                    <a:pt x="26" y="54"/>
                  </a:lnTo>
                  <a:lnTo>
                    <a:pt x="26" y="54"/>
                  </a:lnTo>
                  <a:lnTo>
                    <a:pt x="26" y="54"/>
                  </a:lnTo>
                  <a:lnTo>
                    <a:pt x="25" y="54"/>
                  </a:lnTo>
                  <a:lnTo>
                    <a:pt x="25" y="53"/>
                  </a:lnTo>
                  <a:lnTo>
                    <a:pt x="24" y="53"/>
                  </a:lnTo>
                  <a:lnTo>
                    <a:pt x="24" y="52"/>
                  </a:lnTo>
                  <a:lnTo>
                    <a:pt x="24" y="52"/>
                  </a:lnTo>
                  <a:lnTo>
                    <a:pt x="23" y="50"/>
                  </a:lnTo>
                  <a:lnTo>
                    <a:pt x="23" y="50"/>
                  </a:lnTo>
                  <a:lnTo>
                    <a:pt x="23" y="49"/>
                  </a:lnTo>
                  <a:lnTo>
                    <a:pt x="23" y="48"/>
                  </a:lnTo>
                  <a:lnTo>
                    <a:pt x="22" y="48"/>
                  </a:lnTo>
                  <a:lnTo>
                    <a:pt x="22" y="48"/>
                  </a:lnTo>
                  <a:lnTo>
                    <a:pt x="21" y="48"/>
                  </a:lnTo>
                  <a:lnTo>
                    <a:pt x="20" y="48"/>
                  </a:lnTo>
                  <a:lnTo>
                    <a:pt x="20" y="47"/>
                  </a:lnTo>
                  <a:lnTo>
                    <a:pt x="20" y="47"/>
                  </a:lnTo>
                  <a:lnTo>
                    <a:pt x="20" y="46"/>
                  </a:lnTo>
                  <a:lnTo>
                    <a:pt x="20" y="46"/>
                  </a:lnTo>
                  <a:lnTo>
                    <a:pt x="20" y="45"/>
                  </a:lnTo>
                  <a:lnTo>
                    <a:pt x="20" y="45"/>
                  </a:lnTo>
                  <a:lnTo>
                    <a:pt x="20" y="44"/>
                  </a:lnTo>
                  <a:lnTo>
                    <a:pt x="20" y="44"/>
                  </a:lnTo>
                  <a:lnTo>
                    <a:pt x="20" y="44"/>
                  </a:lnTo>
                  <a:lnTo>
                    <a:pt x="20" y="43"/>
                  </a:lnTo>
                  <a:lnTo>
                    <a:pt x="19" y="43"/>
                  </a:lnTo>
                  <a:lnTo>
                    <a:pt x="18" y="43"/>
                  </a:lnTo>
                  <a:lnTo>
                    <a:pt x="17" y="43"/>
                  </a:lnTo>
                  <a:lnTo>
                    <a:pt x="17" y="43"/>
                  </a:lnTo>
                  <a:lnTo>
                    <a:pt x="16" y="43"/>
                  </a:lnTo>
                  <a:lnTo>
                    <a:pt x="15" y="42"/>
                  </a:lnTo>
                  <a:lnTo>
                    <a:pt x="15" y="42"/>
                  </a:lnTo>
                  <a:lnTo>
                    <a:pt x="16" y="42"/>
                  </a:lnTo>
                  <a:lnTo>
                    <a:pt x="16" y="41"/>
                  </a:lnTo>
                  <a:lnTo>
                    <a:pt x="16" y="41"/>
                  </a:lnTo>
                  <a:lnTo>
                    <a:pt x="17" y="41"/>
                  </a:lnTo>
                  <a:lnTo>
                    <a:pt x="18" y="41"/>
                  </a:lnTo>
                  <a:lnTo>
                    <a:pt x="18" y="40"/>
                  </a:lnTo>
                  <a:lnTo>
                    <a:pt x="19" y="40"/>
                  </a:lnTo>
                  <a:lnTo>
                    <a:pt x="19" y="40"/>
                  </a:lnTo>
                  <a:lnTo>
                    <a:pt x="18" y="39"/>
                  </a:lnTo>
                  <a:lnTo>
                    <a:pt x="17" y="38"/>
                  </a:lnTo>
                  <a:lnTo>
                    <a:pt x="17" y="38"/>
                  </a:lnTo>
                  <a:lnTo>
                    <a:pt x="17" y="38"/>
                  </a:lnTo>
                  <a:lnTo>
                    <a:pt x="17" y="38"/>
                  </a:lnTo>
                  <a:lnTo>
                    <a:pt x="16" y="39"/>
                  </a:lnTo>
                  <a:lnTo>
                    <a:pt x="16" y="38"/>
                  </a:lnTo>
                  <a:lnTo>
                    <a:pt x="15" y="38"/>
                  </a:lnTo>
                  <a:lnTo>
                    <a:pt x="15" y="38"/>
                  </a:lnTo>
                  <a:lnTo>
                    <a:pt x="14" y="38"/>
                  </a:lnTo>
                  <a:lnTo>
                    <a:pt x="14" y="38"/>
                  </a:lnTo>
                  <a:lnTo>
                    <a:pt x="12" y="38"/>
                  </a:lnTo>
                  <a:lnTo>
                    <a:pt x="12" y="37"/>
                  </a:lnTo>
                  <a:lnTo>
                    <a:pt x="11" y="37"/>
                  </a:lnTo>
                  <a:lnTo>
                    <a:pt x="10" y="36"/>
                  </a:lnTo>
                  <a:lnTo>
                    <a:pt x="11" y="35"/>
                  </a:lnTo>
                  <a:lnTo>
                    <a:pt x="11" y="34"/>
                  </a:lnTo>
                  <a:lnTo>
                    <a:pt x="11" y="34"/>
                  </a:lnTo>
                  <a:lnTo>
                    <a:pt x="9" y="33"/>
                  </a:lnTo>
                  <a:lnTo>
                    <a:pt x="7" y="33"/>
                  </a:lnTo>
                  <a:lnTo>
                    <a:pt x="7" y="33"/>
                  </a:lnTo>
                  <a:lnTo>
                    <a:pt x="7" y="33"/>
                  </a:lnTo>
                  <a:lnTo>
                    <a:pt x="6" y="33"/>
                  </a:lnTo>
                  <a:lnTo>
                    <a:pt x="6" y="33"/>
                  </a:lnTo>
                  <a:lnTo>
                    <a:pt x="6" y="34"/>
                  </a:lnTo>
                  <a:lnTo>
                    <a:pt x="5" y="34"/>
                  </a:lnTo>
                  <a:lnTo>
                    <a:pt x="5" y="34"/>
                  </a:lnTo>
                  <a:lnTo>
                    <a:pt x="4" y="33"/>
                  </a:lnTo>
                  <a:lnTo>
                    <a:pt x="4" y="33"/>
                  </a:lnTo>
                  <a:lnTo>
                    <a:pt x="4" y="33"/>
                  </a:lnTo>
                  <a:lnTo>
                    <a:pt x="5" y="33"/>
                  </a:lnTo>
                  <a:lnTo>
                    <a:pt x="6" y="32"/>
                  </a:lnTo>
                  <a:lnTo>
                    <a:pt x="6" y="31"/>
                  </a:lnTo>
                  <a:lnTo>
                    <a:pt x="6" y="31"/>
                  </a:lnTo>
                  <a:lnTo>
                    <a:pt x="5" y="31"/>
                  </a:lnTo>
                  <a:lnTo>
                    <a:pt x="5" y="30"/>
                  </a:lnTo>
                  <a:lnTo>
                    <a:pt x="5" y="29"/>
                  </a:lnTo>
                  <a:lnTo>
                    <a:pt x="5" y="29"/>
                  </a:lnTo>
                  <a:lnTo>
                    <a:pt x="4" y="29"/>
                  </a:lnTo>
                  <a:lnTo>
                    <a:pt x="4" y="29"/>
                  </a:lnTo>
                  <a:lnTo>
                    <a:pt x="2" y="30"/>
                  </a:lnTo>
                  <a:lnTo>
                    <a:pt x="2" y="29"/>
                  </a:lnTo>
                  <a:lnTo>
                    <a:pt x="1" y="29"/>
                  </a:lnTo>
                  <a:lnTo>
                    <a:pt x="1" y="29"/>
                  </a:lnTo>
                  <a:lnTo>
                    <a:pt x="0" y="29"/>
                  </a:lnTo>
                  <a:lnTo>
                    <a:pt x="0" y="29"/>
                  </a:lnTo>
                  <a:lnTo>
                    <a:pt x="1" y="29"/>
                  </a:lnTo>
                  <a:lnTo>
                    <a:pt x="1" y="28"/>
                  </a:lnTo>
                  <a:lnTo>
                    <a:pt x="2" y="29"/>
                  </a:lnTo>
                  <a:lnTo>
                    <a:pt x="2" y="28"/>
                  </a:lnTo>
                  <a:lnTo>
                    <a:pt x="2" y="28"/>
                  </a:lnTo>
                  <a:lnTo>
                    <a:pt x="2" y="28"/>
                  </a:lnTo>
                  <a:lnTo>
                    <a:pt x="1" y="28"/>
                  </a:lnTo>
                  <a:lnTo>
                    <a:pt x="1" y="28"/>
                  </a:lnTo>
                  <a:lnTo>
                    <a:pt x="2" y="26"/>
                  </a:lnTo>
                  <a:lnTo>
                    <a:pt x="2" y="26"/>
                  </a:lnTo>
                  <a:lnTo>
                    <a:pt x="2" y="26"/>
                  </a:lnTo>
                  <a:lnTo>
                    <a:pt x="3" y="26"/>
                  </a:lnTo>
                  <a:lnTo>
                    <a:pt x="3" y="25"/>
                  </a:lnTo>
                  <a:lnTo>
                    <a:pt x="3" y="25"/>
                  </a:lnTo>
                  <a:lnTo>
                    <a:pt x="3" y="24"/>
                  </a:lnTo>
                  <a:lnTo>
                    <a:pt x="3" y="24"/>
                  </a:lnTo>
                  <a:lnTo>
                    <a:pt x="4" y="24"/>
                  </a:lnTo>
                  <a:lnTo>
                    <a:pt x="4" y="24"/>
                  </a:lnTo>
                  <a:lnTo>
                    <a:pt x="4" y="23"/>
                  </a:lnTo>
                  <a:lnTo>
                    <a:pt x="4" y="23"/>
                  </a:lnTo>
                  <a:lnTo>
                    <a:pt x="5" y="23"/>
                  </a:lnTo>
                  <a:lnTo>
                    <a:pt x="6" y="23"/>
                  </a:lnTo>
                  <a:lnTo>
                    <a:pt x="7" y="23"/>
                  </a:lnTo>
                  <a:lnTo>
                    <a:pt x="7" y="23"/>
                  </a:lnTo>
                  <a:lnTo>
                    <a:pt x="7" y="23"/>
                  </a:lnTo>
                  <a:lnTo>
                    <a:pt x="8" y="23"/>
                  </a:lnTo>
                  <a:lnTo>
                    <a:pt x="7" y="23"/>
                  </a:lnTo>
                  <a:lnTo>
                    <a:pt x="7" y="22"/>
                  </a:lnTo>
                  <a:lnTo>
                    <a:pt x="7" y="22"/>
                  </a:lnTo>
                  <a:lnTo>
                    <a:pt x="7" y="22"/>
                  </a:lnTo>
                  <a:lnTo>
                    <a:pt x="8" y="21"/>
                  </a:lnTo>
                  <a:lnTo>
                    <a:pt x="8" y="20"/>
                  </a:lnTo>
                  <a:lnTo>
                    <a:pt x="8" y="20"/>
                  </a:lnTo>
                  <a:lnTo>
                    <a:pt x="9" y="20"/>
                  </a:lnTo>
                  <a:lnTo>
                    <a:pt x="9" y="20"/>
                  </a:lnTo>
                  <a:lnTo>
                    <a:pt x="9" y="20"/>
                  </a:lnTo>
                  <a:lnTo>
                    <a:pt x="10" y="20"/>
                  </a:lnTo>
                  <a:lnTo>
                    <a:pt x="10" y="20"/>
                  </a:lnTo>
                  <a:lnTo>
                    <a:pt x="10" y="20"/>
                  </a:lnTo>
                  <a:lnTo>
                    <a:pt x="10" y="19"/>
                  </a:lnTo>
                  <a:lnTo>
                    <a:pt x="13" y="19"/>
                  </a:lnTo>
                  <a:lnTo>
                    <a:pt x="14" y="19"/>
                  </a:lnTo>
                  <a:lnTo>
                    <a:pt x="14" y="19"/>
                  </a:lnTo>
                  <a:lnTo>
                    <a:pt x="14" y="18"/>
                  </a:lnTo>
                  <a:lnTo>
                    <a:pt x="14" y="18"/>
                  </a:lnTo>
                  <a:lnTo>
                    <a:pt x="13" y="18"/>
                  </a:lnTo>
                  <a:lnTo>
                    <a:pt x="14" y="17"/>
                  </a:lnTo>
                  <a:lnTo>
                    <a:pt x="14" y="18"/>
                  </a:lnTo>
                  <a:lnTo>
                    <a:pt x="15" y="17"/>
                  </a:lnTo>
                  <a:lnTo>
                    <a:pt x="15" y="17"/>
                  </a:lnTo>
                  <a:lnTo>
                    <a:pt x="14" y="17"/>
                  </a:lnTo>
                  <a:lnTo>
                    <a:pt x="13" y="17"/>
                  </a:lnTo>
                  <a:lnTo>
                    <a:pt x="13" y="17"/>
                  </a:lnTo>
                  <a:lnTo>
                    <a:pt x="15" y="17"/>
                  </a:lnTo>
                  <a:lnTo>
                    <a:pt x="16" y="16"/>
                  </a:lnTo>
                  <a:lnTo>
                    <a:pt x="16" y="16"/>
                  </a:lnTo>
                  <a:lnTo>
                    <a:pt x="16" y="16"/>
                  </a:lnTo>
                  <a:lnTo>
                    <a:pt x="17" y="16"/>
                  </a:lnTo>
                  <a:lnTo>
                    <a:pt x="17" y="16"/>
                  </a:lnTo>
                  <a:lnTo>
                    <a:pt x="18" y="15"/>
                  </a:lnTo>
                  <a:lnTo>
                    <a:pt x="18" y="15"/>
                  </a:lnTo>
                  <a:lnTo>
                    <a:pt x="17" y="14"/>
                  </a:lnTo>
                  <a:lnTo>
                    <a:pt x="16" y="15"/>
                  </a:lnTo>
                  <a:lnTo>
                    <a:pt x="13" y="14"/>
                  </a:lnTo>
                  <a:lnTo>
                    <a:pt x="12" y="13"/>
                  </a:lnTo>
                  <a:lnTo>
                    <a:pt x="14" y="13"/>
                  </a:lnTo>
                  <a:lnTo>
                    <a:pt x="14" y="13"/>
                  </a:lnTo>
                  <a:lnTo>
                    <a:pt x="14" y="13"/>
                  </a:lnTo>
                  <a:lnTo>
                    <a:pt x="15" y="12"/>
                  </a:lnTo>
                  <a:lnTo>
                    <a:pt x="16" y="12"/>
                  </a:lnTo>
                  <a:lnTo>
                    <a:pt x="16" y="12"/>
                  </a:lnTo>
                  <a:lnTo>
                    <a:pt x="16" y="11"/>
                  </a:lnTo>
                  <a:lnTo>
                    <a:pt x="16" y="11"/>
                  </a:lnTo>
                  <a:lnTo>
                    <a:pt x="17" y="11"/>
                  </a:lnTo>
                  <a:lnTo>
                    <a:pt x="17" y="11"/>
                  </a:lnTo>
                  <a:lnTo>
                    <a:pt x="16" y="11"/>
                  </a:lnTo>
                  <a:lnTo>
                    <a:pt x="16" y="11"/>
                  </a:lnTo>
                  <a:lnTo>
                    <a:pt x="16" y="10"/>
                  </a:lnTo>
                  <a:lnTo>
                    <a:pt x="17" y="10"/>
                  </a:lnTo>
                  <a:lnTo>
                    <a:pt x="17" y="10"/>
                  </a:lnTo>
                  <a:lnTo>
                    <a:pt x="17" y="10"/>
                  </a:lnTo>
                  <a:lnTo>
                    <a:pt x="17" y="9"/>
                  </a:lnTo>
                  <a:lnTo>
                    <a:pt x="19" y="10"/>
                  </a:lnTo>
                  <a:lnTo>
                    <a:pt x="21" y="10"/>
                  </a:lnTo>
                  <a:lnTo>
                    <a:pt x="20" y="9"/>
                  </a:lnTo>
                  <a:lnTo>
                    <a:pt x="21" y="9"/>
                  </a:lnTo>
                  <a:lnTo>
                    <a:pt x="21" y="8"/>
                  </a:lnTo>
                  <a:lnTo>
                    <a:pt x="20" y="8"/>
                  </a:lnTo>
                  <a:lnTo>
                    <a:pt x="19" y="8"/>
                  </a:lnTo>
                  <a:lnTo>
                    <a:pt x="19" y="8"/>
                  </a:lnTo>
                  <a:lnTo>
                    <a:pt x="19" y="8"/>
                  </a:lnTo>
                  <a:lnTo>
                    <a:pt x="19" y="7"/>
                  </a:lnTo>
                  <a:lnTo>
                    <a:pt x="21" y="8"/>
                  </a:lnTo>
                  <a:lnTo>
                    <a:pt x="21" y="7"/>
                  </a:lnTo>
                  <a:lnTo>
                    <a:pt x="21" y="6"/>
                  </a:lnTo>
                  <a:lnTo>
                    <a:pt x="21" y="6"/>
                  </a:lnTo>
                  <a:lnTo>
                    <a:pt x="22" y="6"/>
                  </a:lnTo>
                  <a:lnTo>
                    <a:pt x="22" y="5"/>
                  </a:lnTo>
                  <a:lnTo>
                    <a:pt x="22" y="5"/>
                  </a:lnTo>
                  <a:lnTo>
                    <a:pt x="23" y="5"/>
                  </a:lnTo>
                  <a:lnTo>
                    <a:pt x="24" y="5"/>
                  </a:lnTo>
                  <a:lnTo>
                    <a:pt x="24" y="5"/>
                  </a:lnTo>
                  <a:lnTo>
                    <a:pt x="25" y="5"/>
                  </a:lnTo>
                  <a:lnTo>
                    <a:pt x="25" y="5"/>
                  </a:lnTo>
                  <a:lnTo>
                    <a:pt x="26" y="5"/>
                  </a:lnTo>
                  <a:lnTo>
                    <a:pt x="27" y="6"/>
                  </a:lnTo>
                  <a:lnTo>
                    <a:pt x="27" y="6"/>
                  </a:lnTo>
                  <a:lnTo>
                    <a:pt x="28" y="5"/>
                  </a:lnTo>
                  <a:lnTo>
                    <a:pt x="28" y="5"/>
                  </a:lnTo>
                  <a:lnTo>
                    <a:pt x="30" y="5"/>
                  </a:lnTo>
                  <a:lnTo>
                    <a:pt x="30" y="5"/>
                  </a:lnTo>
                  <a:lnTo>
                    <a:pt x="30" y="5"/>
                  </a:lnTo>
                  <a:lnTo>
                    <a:pt x="31" y="4"/>
                  </a:lnTo>
                  <a:lnTo>
                    <a:pt x="31" y="4"/>
                  </a:lnTo>
                  <a:lnTo>
                    <a:pt x="32" y="3"/>
                  </a:lnTo>
                  <a:lnTo>
                    <a:pt x="32" y="4"/>
                  </a:lnTo>
                  <a:lnTo>
                    <a:pt x="33" y="4"/>
                  </a:lnTo>
                  <a:lnTo>
                    <a:pt x="33" y="4"/>
                  </a:lnTo>
                  <a:lnTo>
                    <a:pt x="35" y="4"/>
                  </a:lnTo>
                  <a:lnTo>
                    <a:pt x="36" y="4"/>
                  </a:lnTo>
                  <a:lnTo>
                    <a:pt x="37" y="4"/>
                  </a:lnTo>
                  <a:lnTo>
                    <a:pt x="37" y="4"/>
                  </a:lnTo>
                  <a:lnTo>
                    <a:pt x="38" y="4"/>
                  </a:lnTo>
                  <a:lnTo>
                    <a:pt x="39" y="4"/>
                  </a:lnTo>
                  <a:lnTo>
                    <a:pt x="39" y="4"/>
                  </a:lnTo>
                  <a:lnTo>
                    <a:pt x="39" y="4"/>
                  </a:lnTo>
                  <a:lnTo>
                    <a:pt x="40" y="4"/>
                  </a:lnTo>
                  <a:lnTo>
                    <a:pt x="39" y="4"/>
                  </a:lnTo>
                  <a:lnTo>
                    <a:pt x="39" y="3"/>
                  </a:lnTo>
                  <a:lnTo>
                    <a:pt x="42" y="3"/>
                  </a:lnTo>
                  <a:lnTo>
                    <a:pt x="42" y="3"/>
                  </a:lnTo>
                  <a:lnTo>
                    <a:pt x="42" y="3"/>
                  </a:lnTo>
                  <a:lnTo>
                    <a:pt x="42" y="2"/>
                  </a:lnTo>
                  <a:lnTo>
                    <a:pt x="42" y="2"/>
                  </a:lnTo>
                  <a:lnTo>
                    <a:pt x="43" y="2"/>
                  </a:lnTo>
                  <a:lnTo>
                    <a:pt x="44" y="2"/>
                  </a:lnTo>
                  <a:lnTo>
                    <a:pt x="46" y="2"/>
                  </a:lnTo>
                  <a:lnTo>
                    <a:pt x="46" y="2"/>
                  </a:lnTo>
                  <a:lnTo>
                    <a:pt x="45" y="1"/>
                  </a:lnTo>
                  <a:lnTo>
                    <a:pt x="45" y="1"/>
                  </a:lnTo>
                  <a:lnTo>
                    <a:pt x="44" y="1"/>
                  </a:lnTo>
                  <a:lnTo>
                    <a:pt x="46" y="0"/>
                  </a:lnTo>
                  <a:lnTo>
                    <a:pt x="46" y="0"/>
                  </a:lnTo>
                  <a:lnTo>
                    <a:pt x="46" y="0"/>
                  </a:lnTo>
                  <a:lnTo>
                    <a:pt x="47" y="0"/>
                  </a:lnTo>
                  <a:lnTo>
                    <a:pt x="48" y="0"/>
                  </a:lnTo>
                  <a:lnTo>
                    <a:pt x="49" y="0"/>
                  </a:lnTo>
                  <a:lnTo>
                    <a:pt x="49" y="1"/>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60" name="Freeform 1590">
              <a:extLst/>
            </p:cNvPr>
            <p:cNvSpPr>
              <a:spLocks/>
            </p:cNvSpPr>
            <p:nvPr/>
          </p:nvSpPr>
          <p:spPr bwMode="auto">
            <a:xfrm>
              <a:off x="5629707" y="2404047"/>
              <a:ext cx="1900801" cy="1908556"/>
            </a:xfrm>
            <a:custGeom>
              <a:avLst/>
              <a:gdLst/>
              <a:ahLst/>
              <a:cxnLst>
                <a:cxn ang="0">
                  <a:pos x="87" y="4"/>
                </a:cxn>
                <a:cxn ang="0">
                  <a:pos x="92" y="5"/>
                </a:cxn>
                <a:cxn ang="0">
                  <a:pos x="97" y="6"/>
                </a:cxn>
                <a:cxn ang="0">
                  <a:pos x="100" y="9"/>
                </a:cxn>
                <a:cxn ang="0">
                  <a:pos x="105" y="13"/>
                </a:cxn>
                <a:cxn ang="0">
                  <a:pos x="104" y="18"/>
                </a:cxn>
                <a:cxn ang="0">
                  <a:pos x="102" y="23"/>
                </a:cxn>
                <a:cxn ang="0">
                  <a:pos x="98" y="29"/>
                </a:cxn>
                <a:cxn ang="0">
                  <a:pos x="99" y="36"/>
                </a:cxn>
                <a:cxn ang="0">
                  <a:pos x="103" y="40"/>
                </a:cxn>
                <a:cxn ang="0">
                  <a:pos x="106" y="43"/>
                </a:cxn>
                <a:cxn ang="0">
                  <a:pos x="105" y="48"/>
                </a:cxn>
                <a:cxn ang="0">
                  <a:pos x="108" y="53"/>
                </a:cxn>
                <a:cxn ang="0">
                  <a:pos x="111" y="56"/>
                </a:cxn>
                <a:cxn ang="0">
                  <a:pos x="115" y="59"/>
                </a:cxn>
                <a:cxn ang="0">
                  <a:pos x="118" y="65"/>
                </a:cxn>
                <a:cxn ang="0">
                  <a:pos x="122" y="70"/>
                </a:cxn>
                <a:cxn ang="0">
                  <a:pos x="125" y="74"/>
                </a:cxn>
                <a:cxn ang="0">
                  <a:pos x="124" y="78"/>
                </a:cxn>
                <a:cxn ang="0">
                  <a:pos x="126" y="81"/>
                </a:cxn>
                <a:cxn ang="0">
                  <a:pos x="127" y="86"/>
                </a:cxn>
                <a:cxn ang="0">
                  <a:pos x="109" y="97"/>
                </a:cxn>
                <a:cxn ang="0">
                  <a:pos x="98" y="104"/>
                </a:cxn>
                <a:cxn ang="0">
                  <a:pos x="92" y="102"/>
                </a:cxn>
                <a:cxn ang="0">
                  <a:pos x="91" y="97"/>
                </a:cxn>
                <a:cxn ang="0">
                  <a:pos x="78" y="99"/>
                </a:cxn>
                <a:cxn ang="0">
                  <a:pos x="58" y="102"/>
                </a:cxn>
                <a:cxn ang="0">
                  <a:pos x="54" y="100"/>
                </a:cxn>
                <a:cxn ang="0">
                  <a:pos x="45" y="99"/>
                </a:cxn>
                <a:cxn ang="0">
                  <a:pos x="41" y="96"/>
                </a:cxn>
                <a:cxn ang="0">
                  <a:pos x="47" y="94"/>
                </a:cxn>
                <a:cxn ang="0">
                  <a:pos x="47" y="93"/>
                </a:cxn>
                <a:cxn ang="0">
                  <a:pos x="46" y="89"/>
                </a:cxn>
                <a:cxn ang="0">
                  <a:pos x="36" y="86"/>
                </a:cxn>
                <a:cxn ang="0">
                  <a:pos x="29" y="83"/>
                </a:cxn>
                <a:cxn ang="0">
                  <a:pos x="28" y="77"/>
                </a:cxn>
                <a:cxn ang="0">
                  <a:pos x="13" y="77"/>
                </a:cxn>
                <a:cxn ang="0">
                  <a:pos x="11" y="71"/>
                </a:cxn>
                <a:cxn ang="0">
                  <a:pos x="11" y="64"/>
                </a:cxn>
                <a:cxn ang="0">
                  <a:pos x="9" y="58"/>
                </a:cxn>
                <a:cxn ang="0">
                  <a:pos x="11" y="52"/>
                </a:cxn>
                <a:cxn ang="0">
                  <a:pos x="11" y="49"/>
                </a:cxn>
                <a:cxn ang="0">
                  <a:pos x="8" y="46"/>
                </a:cxn>
                <a:cxn ang="0">
                  <a:pos x="11" y="45"/>
                </a:cxn>
                <a:cxn ang="0">
                  <a:pos x="11" y="37"/>
                </a:cxn>
                <a:cxn ang="0">
                  <a:pos x="1" y="34"/>
                </a:cxn>
                <a:cxn ang="0">
                  <a:pos x="10" y="33"/>
                </a:cxn>
                <a:cxn ang="0">
                  <a:pos x="13" y="29"/>
                </a:cxn>
                <a:cxn ang="0">
                  <a:pos x="16" y="26"/>
                </a:cxn>
                <a:cxn ang="0">
                  <a:pos x="12" y="23"/>
                </a:cxn>
                <a:cxn ang="0">
                  <a:pos x="13" y="18"/>
                </a:cxn>
                <a:cxn ang="0">
                  <a:pos x="20" y="14"/>
                </a:cxn>
                <a:cxn ang="0">
                  <a:pos x="33" y="15"/>
                </a:cxn>
                <a:cxn ang="0">
                  <a:pos x="41" y="14"/>
                </a:cxn>
                <a:cxn ang="0">
                  <a:pos x="50" y="13"/>
                </a:cxn>
                <a:cxn ang="0">
                  <a:pos x="56" y="9"/>
                </a:cxn>
                <a:cxn ang="0">
                  <a:pos x="62" y="11"/>
                </a:cxn>
                <a:cxn ang="0">
                  <a:pos x="66" y="9"/>
                </a:cxn>
                <a:cxn ang="0">
                  <a:pos x="73" y="6"/>
                </a:cxn>
                <a:cxn ang="0">
                  <a:pos x="77" y="1"/>
                </a:cxn>
              </a:cxnLst>
              <a:rect l="0" t="0" r="r" b="b"/>
              <a:pathLst>
                <a:path w="130" h="104">
                  <a:moveTo>
                    <a:pt x="78" y="0"/>
                  </a:moveTo>
                  <a:lnTo>
                    <a:pt x="78" y="0"/>
                  </a:lnTo>
                  <a:lnTo>
                    <a:pt x="79" y="0"/>
                  </a:lnTo>
                  <a:lnTo>
                    <a:pt x="80" y="0"/>
                  </a:lnTo>
                  <a:lnTo>
                    <a:pt x="80" y="0"/>
                  </a:lnTo>
                  <a:lnTo>
                    <a:pt x="80" y="0"/>
                  </a:lnTo>
                  <a:lnTo>
                    <a:pt x="81" y="1"/>
                  </a:lnTo>
                  <a:lnTo>
                    <a:pt x="82" y="2"/>
                  </a:lnTo>
                  <a:lnTo>
                    <a:pt x="81" y="2"/>
                  </a:lnTo>
                  <a:lnTo>
                    <a:pt x="81" y="3"/>
                  </a:lnTo>
                  <a:lnTo>
                    <a:pt x="85" y="4"/>
                  </a:lnTo>
                  <a:lnTo>
                    <a:pt x="87" y="3"/>
                  </a:lnTo>
                  <a:lnTo>
                    <a:pt x="87" y="4"/>
                  </a:lnTo>
                  <a:lnTo>
                    <a:pt x="87" y="4"/>
                  </a:lnTo>
                  <a:lnTo>
                    <a:pt x="87" y="4"/>
                  </a:lnTo>
                  <a:lnTo>
                    <a:pt x="87" y="4"/>
                  </a:lnTo>
                  <a:lnTo>
                    <a:pt x="88" y="4"/>
                  </a:lnTo>
                  <a:lnTo>
                    <a:pt x="88" y="4"/>
                  </a:lnTo>
                  <a:lnTo>
                    <a:pt x="89" y="4"/>
                  </a:lnTo>
                  <a:lnTo>
                    <a:pt x="90" y="4"/>
                  </a:lnTo>
                  <a:lnTo>
                    <a:pt x="90" y="5"/>
                  </a:lnTo>
                  <a:lnTo>
                    <a:pt x="90" y="5"/>
                  </a:lnTo>
                  <a:lnTo>
                    <a:pt x="91" y="5"/>
                  </a:lnTo>
                  <a:lnTo>
                    <a:pt x="91" y="4"/>
                  </a:lnTo>
                  <a:lnTo>
                    <a:pt x="91" y="5"/>
                  </a:lnTo>
                  <a:lnTo>
                    <a:pt x="92" y="5"/>
                  </a:lnTo>
                  <a:lnTo>
                    <a:pt x="92" y="5"/>
                  </a:lnTo>
                  <a:lnTo>
                    <a:pt x="91" y="5"/>
                  </a:lnTo>
                  <a:lnTo>
                    <a:pt x="92" y="6"/>
                  </a:lnTo>
                  <a:lnTo>
                    <a:pt x="92" y="5"/>
                  </a:lnTo>
                  <a:lnTo>
                    <a:pt x="93" y="6"/>
                  </a:lnTo>
                  <a:lnTo>
                    <a:pt x="93" y="6"/>
                  </a:lnTo>
                  <a:lnTo>
                    <a:pt x="94" y="5"/>
                  </a:lnTo>
                  <a:lnTo>
                    <a:pt x="94" y="5"/>
                  </a:lnTo>
                  <a:lnTo>
                    <a:pt x="95" y="5"/>
                  </a:lnTo>
                  <a:lnTo>
                    <a:pt x="95" y="6"/>
                  </a:lnTo>
                  <a:lnTo>
                    <a:pt x="95" y="6"/>
                  </a:lnTo>
                  <a:lnTo>
                    <a:pt x="96" y="5"/>
                  </a:lnTo>
                  <a:lnTo>
                    <a:pt x="97" y="6"/>
                  </a:lnTo>
                  <a:lnTo>
                    <a:pt x="97" y="6"/>
                  </a:lnTo>
                  <a:lnTo>
                    <a:pt x="97" y="6"/>
                  </a:lnTo>
                  <a:lnTo>
                    <a:pt x="96" y="6"/>
                  </a:lnTo>
                  <a:lnTo>
                    <a:pt x="96" y="6"/>
                  </a:lnTo>
                  <a:lnTo>
                    <a:pt x="96" y="7"/>
                  </a:lnTo>
                  <a:lnTo>
                    <a:pt x="97" y="7"/>
                  </a:lnTo>
                  <a:lnTo>
                    <a:pt x="97" y="7"/>
                  </a:lnTo>
                  <a:lnTo>
                    <a:pt x="98" y="8"/>
                  </a:lnTo>
                  <a:lnTo>
                    <a:pt x="98" y="8"/>
                  </a:lnTo>
                  <a:lnTo>
                    <a:pt x="99" y="8"/>
                  </a:lnTo>
                  <a:lnTo>
                    <a:pt x="99" y="9"/>
                  </a:lnTo>
                  <a:lnTo>
                    <a:pt x="99" y="9"/>
                  </a:lnTo>
                  <a:lnTo>
                    <a:pt x="100" y="9"/>
                  </a:lnTo>
                  <a:lnTo>
                    <a:pt x="100" y="9"/>
                  </a:lnTo>
                  <a:lnTo>
                    <a:pt x="101" y="9"/>
                  </a:lnTo>
                  <a:lnTo>
                    <a:pt x="102" y="9"/>
                  </a:lnTo>
                  <a:lnTo>
                    <a:pt x="102" y="9"/>
                  </a:lnTo>
                  <a:lnTo>
                    <a:pt x="102" y="10"/>
                  </a:lnTo>
                  <a:lnTo>
                    <a:pt x="103" y="10"/>
                  </a:lnTo>
                  <a:lnTo>
                    <a:pt x="103" y="10"/>
                  </a:lnTo>
                  <a:lnTo>
                    <a:pt x="104" y="10"/>
                  </a:lnTo>
                  <a:lnTo>
                    <a:pt x="104" y="11"/>
                  </a:lnTo>
                  <a:lnTo>
                    <a:pt x="105" y="11"/>
                  </a:lnTo>
                  <a:lnTo>
                    <a:pt x="104" y="11"/>
                  </a:lnTo>
                  <a:lnTo>
                    <a:pt x="105" y="12"/>
                  </a:lnTo>
                  <a:lnTo>
                    <a:pt x="105" y="13"/>
                  </a:lnTo>
                  <a:lnTo>
                    <a:pt x="105" y="14"/>
                  </a:lnTo>
                  <a:lnTo>
                    <a:pt x="105" y="14"/>
                  </a:lnTo>
                  <a:lnTo>
                    <a:pt x="106" y="15"/>
                  </a:lnTo>
                  <a:lnTo>
                    <a:pt x="106" y="15"/>
                  </a:lnTo>
                  <a:lnTo>
                    <a:pt x="106" y="15"/>
                  </a:lnTo>
                  <a:lnTo>
                    <a:pt x="105" y="16"/>
                  </a:lnTo>
                  <a:lnTo>
                    <a:pt x="105" y="16"/>
                  </a:lnTo>
                  <a:lnTo>
                    <a:pt x="105" y="17"/>
                  </a:lnTo>
                  <a:lnTo>
                    <a:pt x="104" y="17"/>
                  </a:lnTo>
                  <a:lnTo>
                    <a:pt x="104" y="17"/>
                  </a:lnTo>
                  <a:lnTo>
                    <a:pt x="104" y="17"/>
                  </a:lnTo>
                  <a:lnTo>
                    <a:pt x="104" y="18"/>
                  </a:lnTo>
                  <a:lnTo>
                    <a:pt x="104" y="18"/>
                  </a:lnTo>
                  <a:lnTo>
                    <a:pt x="103" y="18"/>
                  </a:lnTo>
                  <a:lnTo>
                    <a:pt x="103" y="19"/>
                  </a:lnTo>
                  <a:lnTo>
                    <a:pt x="102" y="19"/>
                  </a:lnTo>
                  <a:lnTo>
                    <a:pt x="103" y="20"/>
                  </a:lnTo>
                  <a:lnTo>
                    <a:pt x="103" y="20"/>
                  </a:lnTo>
                  <a:lnTo>
                    <a:pt x="104" y="20"/>
                  </a:lnTo>
                  <a:lnTo>
                    <a:pt x="103" y="21"/>
                  </a:lnTo>
                  <a:lnTo>
                    <a:pt x="102" y="21"/>
                  </a:lnTo>
                  <a:lnTo>
                    <a:pt x="102" y="22"/>
                  </a:lnTo>
                  <a:lnTo>
                    <a:pt x="103" y="22"/>
                  </a:lnTo>
                  <a:lnTo>
                    <a:pt x="102" y="23"/>
                  </a:lnTo>
                  <a:lnTo>
                    <a:pt x="102" y="23"/>
                  </a:lnTo>
                  <a:lnTo>
                    <a:pt x="102" y="23"/>
                  </a:lnTo>
                  <a:lnTo>
                    <a:pt x="103" y="23"/>
                  </a:lnTo>
                  <a:lnTo>
                    <a:pt x="103" y="24"/>
                  </a:lnTo>
                  <a:lnTo>
                    <a:pt x="104" y="25"/>
                  </a:lnTo>
                  <a:lnTo>
                    <a:pt x="103" y="26"/>
                  </a:lnTo>
                  <a:lnTo>
                    <a:pt x="103" y="26"/>
                  </a:lnTo>
                  <a:lnTo>
                    <a:pt x="102" y="26"/>
                  </a:lnTo>
                  <a:lnTo>
                    <a:pt x="101" y="27"/>
                  </a:lnTo>
                  <a:lnTo>
                    <a:pt x="100" y="27"/>
                  </a:lnTo>
                  <a:lnTo>
                    <a:pt x="100" y="27"/>
                  </a:lnTo>
                  <a:lnTo>
                    <a:pt x="99" y="28"/>
                  </a:lnTo>
                  <a:lnTo>
                    <a:pt x="98" y="28"/>
                  </a:lnTo>
                  <a:lnTo>
                    <a:pt x="98" y="29"/>
                  </a:lnTo>
                  <a:lnTo>
                    <a:pt x="98" y="29"/>
                  </a:lnTo>
                  <a:lnTo>
                    <a:pt x="99" y="29"/>
                  </a:lnTo>
                  <a:lnTo>
                    <a:pt x="99" y="29"/>
                  </a:lnTo>
                  <a:lnTo>
                    <a:pt x="100" y="30"/>
                  </a:lnTo>
                  <a:lnTo>
                    <a:pt x="99" y="31"/>
                  </a:lnTo>
                  <a:lnTo>
                    <a:pt x="99" y="31"/>
                  </a:lnTo>
                  <a:lnTo>
                    <a:pt x="100" y="32"/>
                  </a:lnTo>
                  <a:lnTo>
                    <a:pt x="99" y="32"/>
                  </a:lnTo>
                  <a:lnTo>
                    <a:pt x="99" y="32"/>
                  </a:lnTo>
                  <a:lnTo>
                    <a:pt x="99" y="33"/>
                  </a:lnTo>
                  <a:lnTo>
                    <a:pt x="99" y="33"/>
                  </a:lnTo>
                  <a:lnTo>
                    <a:pt x="99" y="34"/>
                  </a:lnTo>
                  <a:lnTo>
                    <a:pt x="99" y="35"/>
                  </a:lnTo>
                  <a:lnTo>
                    <a:pt x="99" y="36"/>
                  </a:lnTo>
                  <a:lnTo>
                    <a:pt x="100" y="37"/>
                  </a:lnTo>
                  <a:lnTo>
                    <a:pt x="100" y="37"/>
                  </a:lnTo>
                  <a:lnTo>
                    <a:pt x="100" y="37"/>
                  </a:lnTo>
                  <a:lnTo>
                    <a:pt x="100" y="37"/>
                  </a:lnTo>
                  <a:lnTo>
                    <a:pt x="100" y="38"/>
                  </a:lnTo>
                  <a:lnTo>
                    <a:pt x="100" y="38"/>
                  </a:lnTo>
                  <a:lnTo>
                    <a:pt x="100" y="39"/>
                  </a:lnTo>
                  <a:lnTo>
                    <a:pt x="101" y="39"/>
                  </a:lnTo>
                  <a:lnTo>
                    <a:pt x="102" y="39"/>
                  </a:lnTo>
                  <a:lnTo>
                    <a:pt x="102" y="39"/>
                  </a:lnTo>
                  <a:lnTo>
                    <a:pt x="103" y="39"/>
                  </a:lnTo>
                  <a:lnTo>
                    <a:pt x="103" y="40"/>
                  </a:lnTo>
                  <a:lnTo>
                    <a:pt x="103" y="40"/>
                  </a:lnTo>
                  <a:lnTo>
                    <a:pt x="103" y="40"/>
                  </a:lnTo>
                  <a:lnTo>
                    <a:pt x="103" y="41"/>
                  </a:lnTo>
                  <a:lnTo>
                    <a:pt x="104" y="41"/>
                  </a:lnTo>
                  <a:lnTo>
                    <a:pt x="104" y="41"/>
                  </a:lnTo>
                  <a:lnTo>
                    <a:pt x="105" y="41"/>
                  </a:lnTo>
                  <a:lnTo>
                    <a:pt x="105" y="41"/>
                  </a:lnTo>
                  <a:lnTo>
                    <a:pt x="106" y="42"/>
                  </a:lnTo>
                  <a:lnTo>
                    <a:pt x="105" y="42"/>
                  </a:lnTo>
                  <a:lnTo>
                    <a:pt x="104" y="43"/>
                  </a:lnTo>
                  <a:lnTo>
                    <a:pt x="104" y="43"/>
                  </a:lnTo>
                  <a:lnTo>
                    <a:pt x="104" y="43"/>
                  </a:lnTo>
                  <a:lnTo>
                    <a:pt x="105" y="43"/>
                  </a:lnTo>
                  <a:lnTo>
                    <a:pt x="106" y="43"/>
                  </a:lnTo>
                  <a:lnTo>
                    <a:pt x="106" y="44"/>
                  </a:lnTo>
                  <a:lnTo>
                    <a:pt x="106" y="44"/>
                  </a:lnTo>
                  <a:lnTo>
                    <a:pt x="106" y="44"/>
                  </a:lnTo>
                  <a:lnTo>
                    <a:pt x="107" y="45"/>
                  </a:lnTo>
                  <a:lnTo>
                    <a:pt x="107" y="45"/>
                  </a:lnTo>
                  <a:lnTo>
                    <a:pt x="107" y="45"/>
                  </a:lnTo>
                  <a:lnTo>
                    <a:pt x="106" y="46"/>
                  </a:lnTo>
                  <a:lnTo>
                    <a:pt x="106" y="46"/>
                  </a:lnTo>
                  <a:lnTo>
                    <a:pt x="106" y="46"/>
                  </a:lnTo>
                  <a:lnTo>
                    <a:pt x="106" y="47"/>
                  </a:lnTo>
                  <a:lnTo>
                    <a:pt x="105" y="47"/>
                  </a:lnTo>
                  <a:lnTo>
                    <a:pt x="105" y="48"/>
                  </a:lnTo>
                  <a:lnTo>
                    <a:pt x="105" y="48"/>
                  </a:lnTo>
                  <a:lnTo>
                    <a:pt x="104" y="49"/>
                  </a:lnTo>
                  <a:lnTo>
                    <a:pt x="104" y="49"/>
                  </a:lnTo>
                  <a:lnTo>
                    <a:pt x="104" y="50"/>
                  </a:lnTo>
                  <a:lnTo>
                    <a:pt x="104" y="51"/>
                  </a:lnTo>
                  <a:lnTo>
                    <a:pt x="104" y="51"/>
                  </a:lnTo>
                  <a:lnTo>
                    <a:pt x="105" y="51"/>
                  </a:lnTo>
                  <a:lnTo>
                    <a:pt x="106" y="51"/>
                  </a:lnTo>
                  <a:lnTo>
                    <a:pt x="107" y="51"/>
                  </a:lnTo>
                  <a:lnTo>
                    <a:pt x="107" y="52"/>
                  </a:lnTo>
                  <a:lnTo>
                    <a:pt x="107" y="52"/>
                  </a:lnTo>
                  <a:lnTo>
                    <a:pt x="108" y="52"/>
                  </a:lnTo>
                  <a:lnTo>
                    <a:pt x="108" y="53"/>
                  </a:lnTo>
                  <a:lnTo>
                    <a:pt x="108" y="53"/>
                  </a:lnTo>
                  <a:lnTo>
                    <a:pt x="108" y="53"/>
                  </a:lnTo>
                  <a:lnTo>
                    <a:pt x="108" y="54"/>
                  </a:lnTo>
                  <a:lnTo>
                    <a:pt x="108" y="54"/>
                  </a:lnTo>
                  <a:lnTo>
                    <a:pt x="108" y="54"/>
                  </a:lnTo>
                  <a:lnTo>
                    <a:pt x="109" y="54"/>
                  </a:lnTo>
                  <a:lnTo>
                    <a:pt x="109" y="54"/>
                  </a:lnTo>
                  <a:lnTo>
                    <a:pt x="109" y="55"/>
                  </a:lnTo>
                  <a:lnTo>
                    <a:pt x="109" y="55"/>
                  </a:lnTo>
                  <a:lnTo>
                    <a:pt x="109" y="55"/>
                  </a:lnTo>
                  <a:lnTo>
                    <a:pt x="110" y="56"/>
                  </a:lnTo>
                  <a:lnTo>
                    <a:pt x="111" y="56"/>
                  </a:lnTo>
                  <a:lnTo>
                    <a:pt x="111" y="56"/>
                  </a:lnTo>
                  <a:lnTo>
                    <a:pt x="111" y="56"/>
                  </a:lnTo>
                  <a:lnTo>
                    <a:pt x="112" y="57"/>
                  </a:lnTo>
                  <a:lnTo>
                    <a:pt x="113" y="57"/>
                  </a:lnTo>
                  <a:lnTo>
                    <a:pt x="113" y="57"/>
                  </a:lnTo>
                  <a:lnTo>
                    <a:pt x="113" y="57"/>
                  </a:lnTo>
                  <a:lnTo>
                    <a:pt x="113" y="58"/>
                  </a:lnTo>
                  <a:lnTo>
                    <a:pt x="114" y="58"/>
                  </a:lnTo>
                  <a:lnTo>
                    <a:pt x="115" y="58"/>
                  </a:lnTo>
                  <a:lnTo>
                    <a:pt x="115" y="58"/>
                  </a:lnTo>
                  <a:lnTo>
                    <a:pt x="116" y="59"/>
                  </a:lnTo>
                  <a:lnTo>
                    <a:pt x="116" y="59"/>
                  </a:lnTo>
                  <a:lnTo>
                    <a:pt x="115" y="60"/>
                  </a:lnTo>
                  <a:lnTo>
                    <a:pt x="115" y="59"/>
                  </a:lnTo>
                  <a:lnTo>
                    <a:pt x="115" y="59"/>
                  </a:lnTo>
                  <a:lnTo>
                    <a:pt x="115" y="60"/>
                  </a:lnTo>
                  <a:lnTo>
                    <a:pt x="115" y="61"/>
                  </a:lnTo>
                  <a:lnTo>
                    <a:pt x="116" y="61"/>
                  </a:lnTo>
                  <a:lnTo>
                    <a:pt x="116" y="62"/>
                  </a:lnTo>
                  <a:lnTo>
                    <a:pt x="117" y="62"/>
                  </a:lnTo>
                  <a:lnTo>
                    <a:pt x="117" y="62"/>
                  </a:lnTo>
                  <a:lnTo>
                    <a:pt x="117" y="62"/>
                  </a:lnTo>
                  <a:lnTo>
                    <a:pt x="118" y="62"/>
                  </a:lnTo>
                  <a:lnTo>
                    <a:pt x="118" y="62"/>
                  </a:lnTo>
                  <a:lnTo>
                    <a:pt x="118" y="63"/>
                  </a:lnTo>
                  <a:lnTo>
                    <a:pt x="118" y="64"/>
                  </a:lnTo>
                  <a:lnTo>
                    <a:pt x="118" y="65"/>
                  </a:lnTo>
                  <a:lnTo>
                    <a:pt x="118" y="65"/>
                  </a:lnTo>
                  <a:lnTo>
                    <a:pt x="119" y="65"/>
                  </a:lnTo>
                  <a:lnTo>
                    <a:pt x="118" y="66"/>
                  </a:lnTo>
                  <a:lnTo>
                    <a:pt x="118" y="65"/>
                  </a:lnTo>
                  <a:lnTo>
                    <a:pt x="118" y="66"/>
                  </a:lnTo>
                  <a:lnTo>
                    <a:pt x="119" y="66"/>
                  </a:lnTo>
                  <a:lnTo>
                    <a:pt x="119" y="66"/>
                  </a:lnTo>
                  <a:lnTo>
                    <a:pt x="120" y="66"/>
                  </a:lnTo>
                  <a:lnTo>
                    <a:pt x="120" y="66"/>
                  </a:lnTo>
                  <a:lnTo>
                    <a:pt x="121" y="67"/>
                  </a:lnTo>
                  <a:lnTo>
                    <a:pt x="121" y="68"/>
                  </a:lnTo>
                  <a:lnTo>
                    <a:pt x="121" y="69"/>
                  </a:lnTo>
                  <a:lnTo>
                    <a:pt x="122" y="69"/>
                  </a:lnTo>
                  <a:lnTo>
                    <a:pt x="122" y="70"/>
                  </a:lnTo>
                  <a:lnTo>
                    <a:pt x="123" y="70"/>
                  </a:lnTo>
                  <a:lnTo>
                    <a:pt x="125" y="71"/>
                  </a:lnTo>
                  <a:lnTo>
                    <a:pt x="125" y="71"/>
                  </a:lnTo>
                  <a:lnTo>
                    <a:pt x="125" y="72"/>
                  </a:lnTo>
                  <a:lnTo>
                    <a:pt x="125" y="72"/>
                  </a:lnTo>
                  <a:lnTo>
                    <a:pt x="127" y="72"/>
                  </a:lnTo>
                  <a:lnTo>
                    <a:pt x="127" y="72"/>
                  </a:lnTo>
                  <a:lnTo>
                    <a:pt x="129" y="73"/>
                  </a:lnTo>
                  <a:lnTo>
                    <a:pt x="130" y="73"/>
                  </a:lnTo>
                  <a:lnTo>
                    <a:pt x="130" y="73"/>
                  </a:lnTo>
                  <a:lnTo>
                    <a:pt x="129" y="74"/>
                  </a:lnTo>
                  <a:lnTo>
                    <a:pt x="127" y="74"/>
                  </a:lnTo>
                  <a:lnTo>
                    <a:pt x="125" y="74"/>
                  </a:lnTo>
                  <a:lnTo>
                    <a:pt x="125" y="74"/>
                  </a:lnTo>
                  <a:lnTo>
                    <a:pt x="124" y="74"/>
                  </a:lnTo>
                  <a:lnTo>
                    <a:pt x="123" y="74"/>
                  </a:lnTo>
                  <a:lnTo>
                    <a:pt x="122" y="74"/>
                  </a:lnTo>
                  <a:lnTo>
                    <a:pt x="122" y="75"/>
                  </a:lnTo>
                  <a:lnTo>
                    <a:pt x="121" y="75"/>
                  </a:lnTo>
                  <a:lnTo>
                    <a:pt x="121" y="76"/>
                  </a:lnTo>
                  <a:lnTo>
                    <a:pt x="120" y="77"/>
                  </a:lnTo>
                  <a:lnTo>
                    <a:pt x="120" y="77"/>
                  </a:lnTo>
                  <a:lnTo>
                    <a:pt x="121" y="78"/>
                  </a:lnTo>
                  <a:lnTo>
                    <a:pt x="121" y="78"/>
                  </a:lnTo>
                  <a:lnTo>
                    <a:pt x="123" y="78"/>
                  </a:lnTo>
                  <a:lnTo>
                    <a:pt x="124" y="78"/>
                  </a:lnTo>
                  <a:lnTo>
                    <a:pt x="124" y="78"/>
                  </a:lnTo>
                  <a:lnTo>
                    <a:pt x="123" y="79"/>
                  </a:lnTo>
                  <a:lnTo>
                    <a:pt x="123" y="80"/>
                  </a:lnTo>
                  <a:lnTo>
                    <a:pt x="123" y="80"/>
                  </a:lnTo>
                  <a:lnTo>
                    <a:pt x="125" y="81"/>
                  </a:lnTo>
                  <a:lnTo>
                    <a:pt x="125" y="81"/>
                  </a:lnTo>
                  <a:lnTo>
                    <a:pt x="125" y="81"/>
                  </a:lnTo>
                  <a:lnTo>
                    <a:pt x="125" y="80"/>
                  </a:lnTo>
                  <a:lnTo>
                    <a:pt x="125" y="80"/>
                  </a:lnTo>
                  <a:lnTo>
                    <a:pt x="126" y="80"/>
                  </a:lnTo>
                  <a:lnTo>
                    <a:pt x="126" y="81"/>
                  </a:lnTo>
                  <a:lnTo>
                    <a:pt x="126" y="81"/>
                  </a:lnTo>
                  <a:lnTo>
                    <a:pt x="126" y="81"/>
                  </a:lnTo>
                  <a:lnTo>
                    <a:pt x="126" y="82"/>
                  </a:lnTo>
                  <a:lnTo>
                    <a:pt x="125" y="83"/>
                  </a:lnTo>
                  <a:lnTo>
                    <a:pt x="127" y="83"/>
                  </a:lnTo>
                  <a:lnTo>
                    <a:pt x="127" y="83"/>
                  </a:lnTo>
                  <a:lnTo>
                    <a:pt x="127" y="83"/>
                  </a:lnTo>
                  <a:lnTo>
                    <a:pt x="127" y="84"/>
                  </a:lnTo>
                  <a:lnTo>
                    <a:pt x="127" y="84"/>
                  </a:lnTo>
                  <a:lnTo>
                    <a:pt x="127" y="84"/>
                  </a:lnTo>
                  <a:lnTo>
                    <a:pt x="126" y="84"/>
                  </a:lnTo>
                  <a:lnTo>
                    <a:pt x="127" y="85"/>
                  </a:lnTo>
                  <a:lnTo>
                    <a:pt x="127" y="85"/>
                  </a:lnTo>
                  <a:lnTo>
                    <a:pt x="127" y="86"/>
                  </a:lnTo>
                  <a:lnTo>
                    <a:pt x="127" y="86"/>
                  </a:lnTo>
                  <a:lnTo>
                    <a:pt x="127" y="87"/>
                  </a:lnTo>
                  <a:lnTo>
                    <a:pt x="127" y="88"/>
                  </a:lnTo>
                  <a:lnTo>
                    <a:pt x="127" y="89"/>
                  </a:lnTo>
                  <a:lnTo>
                    <a:pt x="126" y="91"/>
                  </a:lnTo>
                  <a:lnTo>
                    <a:pt x="126" y="92"/>
                  </a:lnTo>
                  <a:lnTo>
                    <a:pt x="124" y="94"/>
                  </a:lnTo>
                  <a:lnTo>
                    <a:pt x="124" y="95"/>
                  </a:lnTo>
                  <a:lnTo>
                    <a:pt x="123" y="95"/>
                  </a:lnTo>
                  <a:lnTo>
                    <a:pt x="122" y="96"/>
                  </a:lnTo>
                  <a:lnTo>
                    <a:pt x="121" y="96"/>
                  </a:lnTo>
                  <a:lnTo>
                    <a:pt x="119" y="96"/>
                  </a:lnTo>
                  <a:lnTo>
                    <a:pt x="112" y="97"/>
                  </a:lnTo>
                  <a:lnTo>
                    <a:pt x="109" y="97"/>
                  </a:lnTo>
                  <a:lnTo>
                    <a:pt x="108" y="97"/>
                  </a:lnTo>
                  <a:lnTo>
                    <a:pt x="107" y="98"/>
                  </a:lnTo>
                  <a:lnTo>
                    <a:pt x="106" y="99"/>
                  </a:lnTo>
                  <a:lnTo>
                    <a:pt x="106" y="100"/>
                  </a:lnTo>
                  <a:lnTo>
                    <a:pt x="106" y="100"/>
                  </a:lnTo>
                  <a:lnTo>
                    <a:pt x="106" y="101"/>
                  </a:lnTo>
                  <a:lnTo>
                    <a:pt x="104" y="101"/>
                  </a:lnTo>
                  <a:lnTo>
                    <a:pt x="103" y="102"/>
                  </a:lnTo>
                  <a:lnTo>
                    <a:pt x="102" y="102"/>
                  </a:lnTo>
                  <a:lnTo>
                    <a:pt x="101" y="104"/>
                  </a:lnTo>
                  <a:lnTo>
                    <a:pt x="99" y="104"/>
                  </a:lnTo>
                  <a:lnTo>
                    <a:pt x="99" y="104"/>
                  </a:lnTo>
                  <a:lnTo>
                    <a:pt x="98" y="104"/>
                  </a:lnTo>
                  <a:lnTo>
                    <a:pt x="97" y="104"/>
                  </a:lnTo>
                  <a:lnTo>
                    <a:pt x="97" y="103"/>
                  </a:lnTo>
                  <a:lnTo>
                    <a:pt x="97" y="103"/>
                  </a:lnTo>
                  <a:lnTo>
                    <a:pt x="97" y="103"/>
                  </a:lnTo>
                  <a:lnTo>
                    <a:pt x="97" y="103"/>
                  </a:lnTo>
                  <a:lnTo>
                    <a:pt x="98" y="103"/>
                  </a:lnTo>
                  <a:lnTo>
                    <a:pt x="98" y="102"/>
                  </a:lnTo>
                  <a:lnTo>
                    <a:pt x="96" y="102"/>
                  </a:lnTo>
                  <a:lnTo>
                    <a:pt x="95" y="102"/>
                  </a:lnTo>
                  <a:lnTo>
                    <a:pt x="94" y="102"/>
                  </a:lnTo>
                  <a:lnTo>
                    <a:pt x="93" y="102"/>
                  </a:lnTo>
                  <a:lnTo>
                    <a:pt x="92" y="102"/>
                  </a:lnTo>
                  <a:lnTo>
                    <a:pt x="92" y="102"/>
                  </a:lnTo>
                  <a:lnTo>
                    <a:pt x="93" y="100"/>
                  </a:lnTo>
                  <a:lnTo>
                    <a:pt x="93" y="100"/>
                  </a:lnTo>
                  <a:lnTo>
                    <a:pt x="92" y="99"/>
                  </a:lnTo>
                  <a:lnTo>
                    <a:pt x="92" y="99"/>
                  </a:lnTo>
                  <a:lnTo>
                    <a:pt x="92" y="99"/>
                  </a:lnTo>
                  <a:lnTo>
                    <a:pt x="90" y="98"/>
                  </a:lnTo>
                  <a:lnTo>
                    <a:pt x="90" y="98"/>
                  </a:lnTo>
                  <a:lnTo>
                    <a:pt x="91" y="98"/>
                  </a:lnTo>
                  <a:lnTo>
                    <a:pt x="90" y="97"/>
                  </a:lnTo>
                  <a:lnTo>
                    <a:pt x="90" y="97"/>
                  </a:lnTo>
                  <a:lnTo>
                    <a:pt x="90" y="97"/>
                  </a:lnTo>
                  <a:lnTo>
                    <a:pt x="91" y="97"/>
                  </a:lnTo>
                  <a:lnTo>
                    <a:pt x="91" y="97"/>
                  </a:lnTo>
                  <a:lnTo>
                    <a:pt x="89" y="96"/>
                  </a:lnTo>
                  <a:lnTo>
                    <a:pt x="89" y="96"/>
                  </a:lnTo>
                  <a:lnTo>
                    <a:pt x="89" y="97"/>
                  </a:lnTo>
                  <a:lnTo>
                    <a:pt x="87" y="97"/>
                  </a:lnTo>
                  <a:lnTo>
                    <a:pt x="87" y="98"/>
                  </a:lnTo>
                  <a:lnTo>
                    <a:pt x="85" y="98"/>
                  </a:lnTo>
                  <a:lnTo>
                    <a:pt x="84" y="99"/>
                  </a:lnTo>
                  <a:lnTo>
                    <a:pt x="84" y="99"/>
                  </a:lnTo>
                  <a:lnTo>
                    <a:pt x="82" y="98"/>
                  </a:lnTo>
                  <a:lnTo>
                    <a:pt x="82" y="97"/>
                  </a:lnTo>
                  <a:lnTo>
                    <a:pt x="80" y="97"/>
                  </a:lnTo>
                  <a:lnTo>
                    <a:pt x="80" y="97"/>
                  </a:lnTo>
                  <a:lnTo>
                    <a:pt x="78" y="99"/>
                  </a:lnTo>
                  <a:lnTo>
                    <a:pt x="77" y="99"/>
                  </a:lnTo>
                  <a:lnTo>
                    <a:pt x="76" y="100"/>
                  </a:lnTo>
                  <a:lnTo>
                    <a:pt x="74" y="101"/>
                  </a:lnTo>
                  <a:lnTo>
                    <a:pt x="74" y="102"/>
                  </a:lnTo>
                  <a:lnTo>
                    <a:pt x="72" y="103"/>
                  </a:lnTo>
                  <a:lnTo>
                    <a:pt x="72" y="103"/>
                  </a:lnTo>
                  <a:lnTo>
                    <a:pt x="70" y="102"/>
                  </a:lnTo>
                  <a:lnTo>
                    <a:pt x="68" y="102"/>
                  </a:lnTo>
                  <a:lnTo>
                    <a:pt x="65" y="102"/>
                  </a:lnTo>
                  <a:lnTo>
                    <a:pt x="64" y="102"/>
                  </a:lnTo>
                  <a:lnTo>
                    <a:pt x="63" y="102"/>
                  </a:lnTo>
                  <a:lnTo>
                    <a:pt x="62" y="102"/>
                  </a:lnTo>
                  <a:lnTo>
                    <a:pt x="58" y="102"/>
                  </a:lnTo>
                  <a:lnTo>
                    <a:pt x="56" y="102"/>
                  </a:lnTo>
                  <a:lnTo>
                    <a:pt x="54" y="102"/>
                  </a:lnTo>
                  <a:lnTo>
                    <a:pt x="54" y="102"/>
                  </a:lnTo>
                  <a:lnTo>
                    <a:pt x="53" y="102"/>
                  </a:lnTo>
                  <a:lnTo>
                    <a:pt x="53" y="102"/>
                  </a:lnTo>
                  <a:lnTo>
                    <a:pt x="52" y="102"/>
                  </a:lnTo>
                  <a:lnTo>
                    <a:pt x="51" y="101"/>
                  </a:lnTo>
                  <a:lnTo>
                    <a:pt x="51" y="101"/>
                  </a:lnTo>
                  <a:lnTo>
                    <a:pt x="51" y="100"/>
                  </a:lnTo>
                  <a:lnTo>
                    <a:pt x="51" y="100"/>
                  </a:lnTo>
                  <a:lnTo>
                    <a:pt x="53" y="100"/>
                  </a:lnTo>
                  <a:lnTo>
                    <a:pt x="54" y="100"/>
                  </a:lnTo>
                  <a:lnTo>
                    <a:pt x="54" y="100"/>
                  </a:lnTo>
                  <a:lnTo>
                    <a:pt x="55" y="100"/>
                  </a:lnTo>
                  <a:lnTo>
                    <a:pt x="55" y="99"/>
                  </a:lnTo>
                  <a:lnTo>
                    <a:pt x="55" y="99"/>
                  </a:lnTo>
                  <a:lnTo>
                    <a:pt x="54" y="99"/>
                  </a:lnTo>
                  <a:lnTo>
                    <a:pt x="53" y="99"/>
                  </a:lnTo>
                  <a:lnTo>
                    <a:pt x="51" y="99"/>
                  </a:lnTo>
                  <a:lnTo>
                    <a:pt x="50" y="99"/>
                  </a:lnTo>
                  <a:lnTo>
                    <a:pt x="50" y="99"/>
                  </a:lnTo>
                  <a:lnTo>
                    <a:pt x="48" y="99"/>
                  </a:lnTo>
                  <a:lnTo>
                    <a:pt x="47" y="99"/>
                  </a:lnTo>
                  <a:lnTo>
                    <a:pt x="46" y="100"/>
                  </a:lnTo>
                  <a:lnTo>
                    <a:pt x="45" y="100"/>
                  </a:lnTo>
                  <a:lnTo>
                    <a:pt x="45" y="99"/>
                  </a:lnTo>
                  <a:lnTo>
                    <a:pt x="46" y="99"/>
                  </a:lnTo>
                  <a:lnTo>
                    <a:pt x="44" y="99"/>
                  </a:lnTo>
                  <a:lnTo>
                    <a:pt x="44" y="99"/>
                  </a:lnTo>
                  <a:lnTo>
                    <a:pt x="43" y="99"/>
                  </a:lnTo>
                  <a:lnTo>
                    <a:pt x="43" y="98"/>
                  </a:lnTo>
                  <a:lnTo>
                    <a:pt x="43" y="97"/>
                  </a:lnTo>
                  <a:lnTo>
                    <a:pt x="42" y="97"/>
                  </a:lnTo>
                  <a:lnTo>
                    <a:pt x="42" y="97"/>
                  </a:lnTo>
                  <a:lnTo>
                    <a:pt x="42" y="97"/>
                  </a:lnTo>
                  <a:lnTo>
                    <a:pt x="41" y="97"/>
                  </a:lnTo>
                  <a:lnTo>
                    <a:pt x="40" y="97"/>
                  </a:lnTo>
                  <a:lnTo>
                    <a:pt x="40" y="97"/>
                  </a:lnTo>
                  <a:lnTo>
                    <a:pt x="41" y="96"/>
                  </a:lnTo>
                  <a:lnTo>
                    <a:pt x="43" y="96"/>
                  </a:lnTo>
                  <a:lnTo>
                    <a:pt x="43" y="95"/>
                  </a:lnTo>
                  <a:lnTo>
                    <a:pt x="43" y="94"/>
                  </a:lnTo>
                  <a:lnTo>
                    <a:pt x="43" y="94"/>
                  </a:lnTo>
                  <a:lnTo>
                    <a:pt x="42" y="94"/>
                  </a:lnTo>
                  <a:lnTo>
                    <a:pt x="43" y="94"/>
                  </a:lnTo>
                  <a:lnTo>
                    <a:pt x="43" y="94"/>
                  </a:lnTo>
                  <a:lnTo>
                    <a:pt x="45" y="94"/>
                  </a:lnTo>
                  <a:lnTo>
                    <a:pt x="46" y="94"/>
                  </a:lnTo>
                  <a:lnTo>
                    <a:pt x="46" y="94"/>
                  </a:lnTo>
                  <a:lnTo>
                    <a:pt x="46" y="93"/>
                  </a:lnTo>
                  <a:lnTo>
                    <a:pt x="46" y="94"/>
                  </a:lnTo>
                  <a:lnTo>
                    <a:pt x="47" y="94"/>
                  </a:lnTo>
                  <a:lnTo>
                    <a:pt x="48" y="94"/>
                  </a:lnTo>
                  <a:lnTo>
                    <a:pt x="48" y="94"/>
                  </a:lnTo>
                  <a:lnTo>
                    <a:pt x="48" y="94"/>
                  </a:lnTo>
                  <a:lnTo>
                    <a:pt x="49" y="94"/>
                  </a:lnTo>
                  <a:lnTo>
                    <a:pt x="49" y="94"/>
                  </a:lnTo>
                  <a:lnTo>
                    <a:pt x="49" y="94"/>
                  </a:lnTo>
                  <a:lnTo>
                    <a:pt x="48" y="94"/>
                  </a:lnTo>
                  <a:lnTo>
                    <a:pt x="48" y="94"/>
                  </a:lnTo>
                  <a:lnTo>
                    <a:pt x="50" y="93"/>
                  </a:lnTo>
                  <a:lnTo>
                    <a:pt x="50" y="93"/>
                  </a:lnTo>
                  <a:lnTo>
                    <a:pt x="50" y="93"/>
                  </a:lnTo>
                  <a:lnTo>
                    <a:pt x="49" y="93"/>
                  </a:lnTo>
                  <a:lnTo>
                    <a:pt x="47" y="93"/>
                  </a:lnTo>
                  <a:lnTo>
                    <a:pt x="46" y="93"/>
                  </a:lnTo>
                  <a:lnTo>
                    <a:pt x="46" y="92"/>
                  </a:lnTo>
                  <a:lnTo>
                    <a:pt x="47" y="93"/>
                  </a:lnTo>
                  <a:lnTo>
                    <a:pt x="49" y="92"/>
                  </a:lnTo>
                  <a:lnTo>
                    <a:pt x="49" y="92"/>
                  </a:lnTo>
                  <a:lnTo>
                    <a:pt x="49" y="91"/>
                  </a:lnTo>
                  <a:lnTo>
                    <a:pt x="47" y="91"/>
                  </a:lnTo>
                  <a:lnTo>
                    <a:pt x="47" y="91"/>
                  </a:lnTo>
                  <a:lnTo>
                    <a:pt x="47" y="91"/>
                  </a:lnTo>
                  <a:lnTo>
                    <a:pt x="47" y="90"/>
                  </a:lnTo>
                  <a:lnTo>
                    <a:pt x="46" y="90"/>
                  </a:lnTo>
                  <a:lnTo>
                    <a:pt x="46" y="90"/>
                  </a:lnTo>
                  <a:lnTo>
                    <a:pt x="46" y="89"/>
                  </a:lnTo>
                  <a:lnTo>
                    <a:pt x="47" y="89"/>
                  </a:lnTo>
                  <a:lnTo>
                    <a:pt x="47" y="88"/>
                  </a:lnTo>
                  <a:lnTo>
                    <a:pt x="46" y="87"/>
                  </a:lnTo>
                  <a:lnTo>
                    <a:pt x="46" y="88"/>
                  </a:lnTo>
                  <a:lnTo>
                    <a:pt x="45" y="88"/>
                  </a:lnTo>
                  <a:lnTo>
                    <a:pt x="44" y="87"/>
                  </a:lnTo>
                  <a:lnTo>
                    <a:pt x="44" y="87"/>
                  </a:lnTo>
                  <a:lnTo>
                    <a:pt x="44" y="87"/>
                  </a:lnTo>
                  <a:lnTo>
                    <a:pt x="41" y="88"/>
                  </a:lnTo>
                  <a:lnTo>
                    <a:pt x="41" y="87"/>
                  </a:lnTo>
                  <a:lnTo>
                    <a:pt x="40" y="87"/>
                  </a:lnTo>
                  <a:lnTo>
                    <a:pt x="37" y="86"/>
                  </a:lnTo>
                  <a:lnTo>
                    <a:pt x="36" y="86"/>
                  </a:lnTo>
                  <a:lnTo>
                    <a:pt x="36" y="86"/>
                  </a:lnTo>
                  <a:lnTo>
                    <a:pt x="35" y="86"/>
                  </a:lnTo>
                  <a:lnTo>
                    <a:pt x="35" y="86"/>
                  </a:lnTo>
                  <a:lnTo>
                    <a:pt x="35" y="85"/>
                  </a:lnTo>
                  <a:lnTo>
                    <a:pt x="35" y="85"/>
                  </a:lnTo>
                  <a:lnTo>
                    <a:pt x="32" y="86"/>
                  </a:lnTo>
                  <a:lnTo>
                    <a:pt x="32" y="85"/>
                  </a:lnTo>
                  <a:lnTo>
                    <a:pt x="32" y="85"/>
                  </a:lnTo>
                  <a:lnTo>
                    <a:pt x="32" y="84"/>
                  </a:lnTo>
                  <a:lnTo>
                    <a:pt x="32" y="84"/>
                  </a:lnTo>
                  <a:lnTo>
                    <a:pt x="31" y="83"/>
                  </a:lnTo>
                  <a:lnTo>
                    <a:pt x="30" y="83"/>
                  </a:lnTo>
                  <a:lnTo>
                    <a:pt x="29" y="83"/>
                  </a:lnTo>
                  <a:lnTo>
                    <a:pt x="27" y="83"/>
                  </a:lnTo>
                  <a:lnTo>
                    <a:pt x="27" y="83"/>
                  </a:lnTo>
                  <a:lnTo>
                    <a:pt x="27" y="83"/>
                  </a:lnTo>
                  <a:lnTo>
                    <a:pt x="27" y="83"/>
                  </a:lnTo>
                  <a:lnTo>
                    <a:pt x="28" y="82"/>
                  </a:lnTo>
                  <a:lnTo>
                    <a:pt x="29" y="81"/>
                  </a:lnTo>
                  <a:lnTo>
                    <a:pt x="28" y="81"/>
                  </a:lnTo>
                  <a:lnTo>
                    <a:pt x="30" y="79"/>
                  </a:lnTo>
                  <a:lnTo>
                    <a:pt x="30" y="79"/>
                  </a:lnTo>
                  <a:lnTo>
                    <a:pt x="30" y="79"/>
                  </a:lnTo>
                  <a:lnTo>
                    <a:pt x="29" y="78"/>
                  </a:lnTo>
                  <a:lnTo>
                    <a:pt x="28" y="78"/>
                  </a:lnTo>
                  <a:lnTo>
                    <a:pt x="28" y="77"/>
                  </a:lnTo>
                  <a:lnTo>
                    <a:pt x="28" y="76"/>
                  </a:lnTo>
                  <a:lnTo>
                    <a:pt x="26" y="76"/>
                  </a:lnTo>
                  <a:lnTo>
                    <a:pt x="25" y="76"/>
                  </a:lnTo>
                  <a:lnTo>
                    <a:pt x="23" y="75"/>
                  </a:lnTo>
                  <a:lnTo>
                    <a:pt x="22" y="75"/>
                  </a:lnTo>
                  <a:lnTo>
                    <a:pt x="22" y="75"/>
                  </a:lnTo>
                  <a:lnTo>
                    <a:pt x="22" y="76"/>
                  </a:lnTo>
                  <a:lnTo>
                    <a:pt x="19" y="77"/>
                  </a:lnTo>
                  <a:lnTo>
                    <a:pt x="18" y="77"/>
                  </a:lnTo>
                  <a:lnTo>
                    <a:pt x="17" y="78"/>
                  </a:lnTo>
                  <a:lnTo>
                    <a:pt x="16" y="78"/>
                  </a:lnTo>
                  <a:lnTo>
                    <a:pt x="14" y="77"/>
                  </a:lnTo>
                  <a:lnTo>
                    <a:pt x="13" y="77"/>
                  </a:lnTo>
                  <a:lnTo>
                    <a:pt x="13" y="77"/>
                  </a:lnTo>
                  <a:lnTo>
                    <a:pt x="13" y="76"/>
                  </a:lnTo>
                  <a:lnTo>
                    <a:pt x="13" y="76"/>
                  </a:lnTo>
                  <a:lnTo>
                    <a:pt x="13" y="76"/>
                  </a:lnTo>
                  <a:lnTo>
                    <a:pt x="13" y="76"/>
                  </a:lnTo>
                  <a:lnTo>
                    <a:pt x="13" y="75"/>
                  </a:lnTo>
                  <a:lnTo>
                    <a:pt x="12" y="74"/>
                  </a:lnTo>
                  <a:lnTo>
                    <a:pt x="12" y="74"/>
                  </a:lnTo>
                  <a:lnTo>
                    <a:pt x="12" y="73"/>
                  </a:lnTo>
                  <a:lnTo>
                    <a:pt x="11" y="72"/>
                  </a:lnTo>
                  <a:lnTo>
                    <a:pt x="11" y="72"/>
                  </a:lnTo>
                  <a:lnTo>
                    <a:pt x="11" y="71"/>
                  </a:lnTo>
                  <a:lnTo>
                    <a:pt x="11" y="71"/>
                  </a:lnTo>
                  <a:lnTo>
                    <a:pt x="10" y="70"/>
                  </a:lnTo>
                  <a:lnTo>
                    <a:pt x="10" y="69"/>
                  </a:lnTo>
                  <a:lnTo>
                    <a:pt x="10" y="68"/>
                  </a:lnTo>
                  <a:lnTo>
                    <a:pt x="10" y="68"/>
                  </a:lnTo>
                  <a:lnTo>
                    <a:pt x="10" y="68"/>
                  </a:lnTo>
                  <a:lnTo>
                    <a:pt x="10" y="67"/>
                  </a:lnTo>
                  <a:lnTo>
                    <a:pt x="11" y="67"/>
                  </a:lnTo>
                  <a:lnTo>
                    <a:pt x="10" y="66"/>
                  </a:lnTo>
                  <a:lnTo>
                    <a:pt x="10" y="65"/>
                  </a:lnTo>
                  <a:lnTo>
                    <a:pt x="10" y="65"/>
                  </a:lnTo>
                  <a:lnTo>
                    <a:pt x="10" y="64"/>
                  </a:lnTo>
                  <a:lnTo>
                    <a:pt x="10" y="64"/>
                  </a:lnTo>
                  <a:lnTo>
                    <a:pt x="11" y="64"/>
                  </a:lnTo>
                  <a:lnTo>
                    <a:pt x="11" y="63"/>
                  </a:lnTo>
                  <a:lnTo>
                    <a:pt x="10" y="62"/>
                  </a:lnTo>
                  <a:lnTo>
                    <a:pt x="9" y="62"/>
                  </a:lnTo>
                  <a:lnTo>
                    <a:pt x="9" y="62"/>
                  </a:lnTo>
                  <a:lnTo>
                    <a:pt x="9" y="61"/>
                  </a:lnTo>
                  <a:lnTo>
                    <a:pt x="9" y="61"/>
                  </a:lnTo>
                  <a:lnTo>
                    <a:pt x="9" y="60"/>
                  </a:lnTo>
                  <a:lnTo>
                    <a:pt x="9" y="60"/>
                  </a:lnTo>
                  <a:lnTo>
                    <a:pt x="9" y="60"/>
                  </a:lnTo>
                  <a:lnTo>
                    <a:pt x="9" y="59"/>
                  </a:lnTo>
                  <a:lnTo>
                    <a:pt x="9" y="59"/>
                  </a:lnTo>
                  <a:lnTo>
                    <a:pt x="9" y="58"/>
                  </a:lnTo>
                  <a:lnTo>
                    <a:pt x="9" y="58"/>
                  </a:lnTo>
                  <a:lnTo>
                    <a:pt x="9" y="57"/>
                  </a:lnTo>
                  <a:lnTo>
                    <a:pt x="9" y="57"/>
                  </a:lnTo>
                  <a:lnTo>
                    <a:pt x="9" y="57"/>
                  </a:lnTo>
                  <a:lnTo>
                    <a:pt x="9" y="56"/>
                  </a:lnTo>
                  <a:lnTo>
                    <a:pt x="9" y="56"/>
                  </a:lnTo>
                  <a:lnTo>
                    <a:pt x="10" y="55"/>
                  </a:lnTo>
                  <a:lnTo>
                    <a:pt x="10" y="54"/>
                  </a:lnTo>
                  <a:lnTo>
                    <a:pt x="10" y="54"/>
                  </a:lnTo>
                  <a:lnTo>
                    <a:pt x="10" y="53"/>
                  </a:lnTo>
                  <a:lnTo>
                    <a:pt x="10" y="53"/>
                  </a:lnTo>
                  <a:lnTo>
                    <a:pt x="11" y="53"/>
                  </a:lnTo>
                  <a:lnTo>
                    <a:pt x="13" y="52"/>
                  </a:lnTo>
                  <a:lnTo>
                    <a:pt x="11" y="52"/>
                  </a:lnTo>
                  <a:lnTo>
                    <a:pt x="11" y="51"/>
                  </a:lnTo>
                  <a:lnTo>
                    <a:pt x="11" y="51"/>
                  </a:lnTo>
                  <a:lnTo>
                    <a:pt x="11" y="51"/>
                  </a:lnTo>
                  <a:lnTo>
                    <a:pt x="11" y="52"/>
                  </a:lnTo>
                  <a:lnTo>
                    <a:pt x="10" y="51"/>
                  </a:lnTo>
                  <a:lnTo>
                    <a:pt x="10" y="51"/>
                  </a:lnTo>
                  <a:lnTo>
                    <a:pt x="10" y="51"/>
                  </a:lnTo>
                  <a:lnTo>
                    <a:pt x="9" y="51"/>
                  </a:lnTo>
                  <a:lnTo>
                    <a:pt x="9" y="51"/>
                  </a:lnTo>
                  <a:lnTo>
                    <a:pt x="10" y="51"/>
                  </a:lnTo>
                  <a:lnTo>
                    <a:pt x="11" y="51"/>
                  </a:lnTo>
                  <a:lnTo>
                    <a:pt x="11" y="50"/>
                  </a:lnTo>
                  <a:lnTo>
                    <a:pt x="11" y="49"/>
                  </a:lnTo>
                  <a:lnTo>
                    <a:pt x="11" y="49"/>
                  </a:lnTo>
                  <a:lnTo>
                    <a:pt x="11" y="49"/>
                  </a:lnTo>
                  <a:lnTo>
                    <a:pt x="11" y="49"/>
                  </a:lnTo>
                  <a:lnTo>
                    <a:pt x="12" y="48"/>
                  </a:lnTo>
                  <a:lnTo>
                    <a:pt x="12" y="48"/>
                  </a:lnTo>
                  <a:lnTo>
                    <a:pt x="12" y="47"/>
                  </a:lnTo>
                  <a:lnTo>
                    <a:pt x="11" y="47"/>
                  </a:lnTo>
                  <a:lnTo>
                    <a:pt x="11" y="47"/>
                  </a:lnTo>
                  <a:lnTo>
                    <a:pt x="10" y="47"/>
                  </a:lnTo>
                  <a:lnTo>
                    <a:pt x="10" y="47"/>
                  </a:lnTo>
                  <a:lnTo>
                    <a:pt x="9" y="46"/>
                  </a:lnTo>
                  <a:lnTo>
                    <a:pt x="9" y="46"/>
                  </a:lnTo>
                  <a:lnTo>
                    <a:pt x="8" y="46"/>
                  </a:lnTo>
                  <a:lnTo>
                    <a:pt x="7" y="46"/>
                  </a:lnTo>
                  <a:lnTo>
                    <a:pt x="7" y="45"/>
                  </a:lnTo>
                  <a:lnTo>
                    <a:pt x="8" y="45"/>
                  </a:lnTo>
                  <a:lnTo>
                    <a:pt x="8" y="45"/>
                  </a:lnTo>
                  <a:lnTo>
                    <a:pt x="9" y="45"/>
                  </a:lnTo>
                  <a:lnTo>
                    <a:pt x="9" y="44"/>
                  </a:lnTo>
                  <a:lnTo>
                    <a:pt x="9" y="44"/>
                  </a:lnTo>
                  <a:lnTo>
                    <a:pt x="10" y="44"/>
                  </a:lnTo>
                  <a:lnTo>
                    <a:pt x="10" y="44"/>
                  </a:lnTo>
                  <a:lnTo>
                    <a:pt x="11" y="44"/>
                  </a:lnTo>
                  <a:lnTo>
                    <a:pt x="11" y="44"/>
                  </a:lnTo>
                  <a:lnTo>
                    <a:pt x="11" y="45"/>
                  </a:lnTo>
                  <a:lnTo>
                    <a:pt x="11" y="45"/>
                  </a:lnTo>
                  <a:lnTo>
                    <a:pt x="12" y="44"/>
                  </a:lnTo>
                  <a:lnTo>
                    <a:pt x="12" y="44"/>
                  </a:lnTo>
                  <a:lnTo>
                    <a:pt x="12" y="43"/>
                  </a:lnTo>
                  <a:lnTo>
                    <a:pt x="13" y="42"/>
                  </a:lnTo>
                  <a:lnTo>
                    <a:pt x="13" y="42"/>
                  </a:lnTo>
                  <a:lnTo>
                    <a:pt x="12" y="42"/>
                  </a:lnTo>
                  <a:lnTo>
                    <a:pt x="12" y="41"/>
                  </a:lnTo>
                  <a:lnTo>
                    <a:pt x="12" y="41"/>
                  </a:lnTo>
                  <a:lnTo>
                    <a:pt x="12" y="40"/>
                  </a:lnTo>
                  <a:lnTo>
                    <a:pt x="12" y="40"/>
                  </a:lnTo>
                  <a:lnTo>
                    <a:pt x="11" y="39"/>
                  </a:lnTo>
                  <a:lnTo>
                    <a:pt x="11" y="38"/>
                  </a:lnTo>
                  <a:lnTo>
                    <a:pt x="11" y="37"/>
                  </a:lnTo>
                  <a:lnTo>
                    <a:pt x="10" y="37"/>
                  </a:lnTo>
                  <a:lnTo>
                    <a:pt x="9" y="37"/>
                  </a:lnTo>
                  <a:lnTo>
                    <a:pt x="7" y="37"/>
                  </a:lnTo>
                  <a:lnTo>
                    <a:pt x="4" y="37"/>
                  </a:lnTo>
                  <a:lnTo>
                    <a:pt x="4" y="37"/>
                  </a:lnTo>
                  <a:lnTo>
                    <a:pt x="2" y="36"/>
                  </a:lnTo>
                  <a:lnTo>
                    <a:pt x="2" y="36"/>
                  </a:lnTo>
                  <a:lnTo>
                    <a:pt x="2" y="35"/>
                  </a:lnTo>
                  <a:lnTo>
                    <a:pt x="2" y="35"/>
                  </a:lnTo>
                  <a:lnTo>
                    <a:pt x="1" y="35"/>
                  </a:lnTo>
                  <a:lnTo>
                    <a:pt x="0" y="34"/>
                  </a:lnTo>
                  <a:lnTo>
                    <a:pt x="0" y="34"/>
                  </a:lnTo>
                  <a:lnTo>
                    <a:pt x="1" y="34"/>
                  </a:lnTo>
                  <a:lnTo>
                    <a:pt x="1" y="33"/>
                  </a:lnTo>
                  <a:lnTo>
                    <a:pt x="1" y="33"/>
                  </a:lnTo>
                  <a:lnTo>
                    <a:pt x="1" y="32"/>
                  </a:lnTo>
                  <a:lnTo>
                    <a:pt x="2" y="32"/>
                  </a:lnTo>
                  <a:lnTo>
                    <a:pt x="5" y="33"/>
                  </a:lnTo>
                  <a:lnTo>
                    <a:pt x="5" y="33"/>
                  </a:lnTo>
                  <a:lnTo>
                    <a:pt x="6" y="34"/>
                  </a:lnTo>
                  <a:lnTo>
                    <a:pt x="7" y="35"/>
                  </a:lnTo>
                  <a:lnTo>
                    <a:pt x="7" y="34"/>
                  </a:lnTo>
                  <a:lnTo>
                    <a:pt x="7" y="33"/>
                  </a:lnTo>
                  <a:lnTo>
                    <a:pt x="8" y="33"/>
                  </a:lnTo>
                  <a:lnTo>
                    <a:pt x="9" y="33"/>
                  </a:lnTo>
                  <a:lnTo>
                    <a:pt x="10" y="33"/>
                  </a:lnTo>
                  <a:lnTo>
                    <a:pt x="11" y="33"/>
                  </a:lnTo>
                  <a:lnTo>
                    <a:pt x="11" y="33"/>
                  </a:lnTo>
                  <a:lnTo>
                    <a:pt x="12" y="32"/>
                  </a:lnTo>
                  <a:lnTo>
                    <a:pt x="12" y="32"/>
                  </a:lnTo>
                  <a:lnTo>
                    <a:pt x="12" y="32"/>
                  </a:lnTo>
                  <a:lnTo>
                    <a:pt x="12" y="32"/>
                  </a:lnTo>
                  <a:lnTo>
                    <a:pt x="12" y="31"/>
                  </a:lnTo>
                  <a:lnTo>
                    <a:pt x="13" y="31"/>
                  </a:lnTo>
                  <a:lnTo>
                    <a:pt x="13" y="30"/>
                  </a:lnTo>
                  <a:lnTo>
                    <a:pt x="14" y="30"/>
                  </a:lnTo>
                  <a:lnTo>
                    <a:pt x="15" y="30"/>
                  </a:lnTo>
                  <a:lnTo>
                    <a:pt x="13" y="30"/>
                  </a:lnTo>
                  <a:lnTo>
                    <a:pt x="13" y="29"/>
                  </a:lnTo>
                  <a:lnTo>
                    <a:pt x="13" y="29"/>
                  </a:lnTo>
                  <a:lnTo>
                    <a:pt x="13" y="28"/>
                  </a:lnTo>
                  <a:lnTo>
                    <a:pt x="12" y="28"/>
                  </a:lnTo>
                  <a:lnTo>
                    <a:pt x="11" y="28"/>
                  </a:lnTo>
                  <a:lnTo>
                    <a:pt x="11" y="28"/>
                  </a:lnTo>
                  <a:lnTo>
                    <a:pt x="12" y="27"/>
                  </a:lnTo>
                  <a:lnTo>
                    <a:pt x="12" y="27"/>
                  </a:lnTo>
                  <a:lnTo>
                    <a:pt x="13" y="27"/>
                  </a:lnTo>
                  <a:lnTo>
                    <a:pt x="13" y="27"/>
                  </a:lnTo>
                  <a:lnTo>
                    <a:pt x="14" y="27"/>
                  </a:lnTo>
                  <a:lnTo>
                    <a:pt x="15" y="26"/>
                  </a:lnTo>
                  <a:lnTo>
                    <a:pt x="15" y="26"/>
                  </a:lnTo>
                  <a:lnTo>
                    <a:pt x="16" y="26"/>
                  </a:lnTo>
                  <a:lnTo>
                    <a:pt x="16" y="26"/>
                  </a:lnTo>
                  <a:lnTo>
                    <a:pt x="17" y="26"/>
                  </a:lnTo>
                  <a:lnTo>
                    <a:pt x="17" y="25"/>
                  </a:lnTo>
                  <a:lnTo>
                    <a:pt x="17" y="25"/>
                  </a:lnTo>
                  <a:lnTo>
                    <a:pt x="17" y="25"/>
                  </a:lnTo>
                  <a:lnTo>
                    <a:pt x="17" y="25"/>
                  </a:lnTo>
                  <a:lnTo>
                    <a:pt x="17" y="24"/>
                  </a:lnTo>
                  <a:lnTo>
                    <a:pt x="16" y="23"/>
                  </a:lnTo>
                  <a:lnTo>
                    <a:pt x="14" y="23"/>
                  </a:lnTo>
                  <a:lnTo>
                    <a:pt x="13" y="23"/>
                  </a:lnTo>
                  <a:lnTo>
                    <a:pt x="13" y="23"/>
                  </a:lnTo>
                  <a:lnTo>
                    <a:pt x="13" y="23"/>
                  </a:lnTo>
                  <a:lnTo>
                    <a:pt x="12" y="23"/>
                  </a:lnTo>
                  <a:lnTo>
                    <a:pt x="12" y="23"/>
                  </a:lnTo>
                  <a:lnTo>
                    <a:pt x="12" y="23"/>
                  </a:lnTo>
                  <a:lnTo>
                    <a:pt x="12" y="22"/>
                  </a:lnTo>
                  <a:lnTo>
                    <a:pt x="14" y="22"/>
                  </a:lnTo>
                  <a:lnTo>
                    <a:pt x="14" y="21"/>
                  </a:lnTo>
                  <a:lnTo>
                    <a:pt x="14" y="21"/>
                  </a:lnTo>
                  <a:lnTo>
                    <a:pt x="15" y="21"/>
                  </a:lnTo>
                  <a:lnTo>
                    <a:pt x="15" y="20"/>
                  </a:lnTo>
                  <a:lnTo>
                    <a:pt x="15" y="20"/>
                  </a:lnTo>
                  <a:lnTo>
                    <a:pt x="14" y="19"/>
                  </a:lnTo>
                  <a:lnTo>
                    <a:pt x="14" y="18"/>
                  </a:lnTo>
                  <a:lnTo>
                    <a:pt x="14" y="18"/>
                  </a:lnTo>
                  <a:lnTo>
                    <a:pt x="13" y="18"/>
                  </a:lnTo>
                  <a:lnTo>
                    <a:pt x="13" y="18"/>
                  </a:lnTo>
                  <a:lnTo>
                    <a:pt x="13" y="17"/>
                  </a:lnTo>
                  <a:lnTo>
                    <a:pt x="13" y="17"/>
                  </a:lnTo>
                  <a:lnTo>
                    <a:pt x="14" y="16"/>
                  </a:lnTo>
                  <a:lnTo>
                    <a:pt x="14" y="16"/>
                  </a:lnTo>
                  <a:lnTo>
                    <a:pt x="15" y="16"/>
                  </a:lnTo>
                  <a:lnTo>
                    <a:pt x="15" y="16"/>
                  </a:lnTo>
                  <a:lnTo>
                    <a:pt x="16" y="16"/>
                  </a:lnTo>
                  <a:lnTo>
                    <a:pt x="16" y="15"/>
                  </a:lnTo>
                  <a:lnTo>
                    <a:pt x="17" y="15"/>
                  </a:lnTo>
                  <a:lnTo>
                    <a:pt x="18" y="15"/>
                  </a:lnTo>
                  <a:lnTo>
                    <a:pt x="19" y="15"/>
                  </a:lnTo>
                  <a:lnTo>
                    <a:pt x="20" y="14"/>
                  </a:lnTo>
                  <a:lnTo>
                    <a:pt x="20" y="14"/>
                  </a:lnTo>
                  <a:lnTo>
                    <a:pt x="21" y="14"/>
                  </a:lnTo>
                  <a:lnTo>
                    <a:pt x="21" y="14"/>
                  </a:lnTo>
                  <a:lnTo>
                    <a:pt x="22" y="14"/>
                  </a:lnTo>
                  <a:lnTo>
                    <a:pt x="22" y="14"/>
                  </a:lnTo>
                  <a:lnTo>
                    <a:pt x="23" y="14"/>
                  </a:lnTo>
                  <a:lnTo>
                    <a:pt x="26" y="15"/>
                  </a:lnTo>
                  <a:lnTo>
                    <a:pt x="27" y="14"/>
                  </a:lnTo>
                  <a:lnTo>
                    <a:pt x="27" y="14"/>
                  </a:lnTo>
                  <a:lnTo>
                    <a:pt x="27" y="13"/>
                  </a:lnTo>
                  <a:lnTo>
                    <a:pt x="28" y="13"/>
                  </a:lnTo>
                  <a:lnTo>
                    <a:pt x="31" y="14"/>
                  </a:lnTo>
                  <a:lnTo>
                    <a:pt x="33" y="15"/>
                  </a:lnTo>
                  <a:lnTo>
                    <a:pt x="34" y="14"/>
                  </a:lnTo>
                  <a:lnTo>
                    <a:pt x="35" y="13"/>
                  </a:lnTo>
                  <a:lnTo>
                    <a:pt x="35" y="13"/>
                  </a:lnTo>
                  <a:lnTo>
                    <a:pt x="35" y="13"/>
                  </a:lnTo>
                  <a:lnTo>
                    <a:pt x="36" y="13"/>
                  </a:lnTo>
                  <a:lnTo>
                    <a:pt x="36" y="14"/>
                  </a:lnTo>
                  <a:lnTo>
                    <a:pt x="36" y="14"/>
                  </a:lnTo>
                  <a:lnTo>
                    <a:pt x="37" y="15"/>
                  </a:lnTo>
                  <a:lnTo>
                    <a:pt x="37" y="15"/>
                  </a:lnTo>
                  <a:lnTo>
                    <a:pt x="38" y="15"/>
                  </a:lnTo>
                  <a:lnTo>
                    <a:pt x="39" y="14"/>
                  </a:lnTo>
                  <a:lnTo>
                    <a:pt x="39" y="14"/>
                  </a:lnTo>
                  <a:lnTo>
                    <a:pt x="41" y="14"/>
                  </a:lnTo>
                  <a:lnTo>
                    <a:pt x="42" y="14"/>
                  </a:lnTo>
                  <a:lnTo>
                    <a:pt x="42" y="14"/>
                  </a:lnTo>
                  <a:lnTo>
                    <a:pt x="43" y="13"/>
                  </a:lnTo>
                  <a:lnTo>
                    <a:pt x="44" y="12"/>
                  </a:lnTo>
                  <a:lnTo>
                    <a:pt x="44" y="11"/>
                  </a:lnTo>
                  <a:lnTo>
                    <a:pt x="46" y="11"/>
                  </a:lnTo>
                  <a:lnTo>
                    <a:pt x="46" y="11"/>
                  </a:lnTo>
                  <a:lnTo>
                    <a:pt x="46" y="12"/>
                  </a:lnTo>
                  <a:lnTo>
                    <a:pt x="46" y="12"/>
                  </a:lnTo>
                  <a:lnTo>
                    <a:pt x="47" y="12"/>
                  </a:lnTo>
                  <a:lnTo>
                    <a:pt x="48" y="12"/>
                  </a:lnTo>
                  <a:lnTo>
                    <a:pt x="49" y="13"/>
                  </a:lnTo>
                  <a:lnTo>
                    <a:pt x="50" y="13"/>
                  </a:lnTo>
                  <a:lnTo>
                    <a:pt x="51" y="13"/>
                  </a:lnTo>
                  <a:lnTo>
                    <a:pt x="51" y="13"/>
                  </a:lnTo>
                  <a:lnTo>
                    <a:pt x="51" y="14"/>
                  </a:lnTo>
                  <a:lnTo>
                    <a:pt x="52" y="14"/>
                  </a:lnTo>
                  <a:lnTo>
                    <a:pt x="52" y="13"/>
                  </a:lnTo>
                  <a:lnTo>
                    <a:pt x="53" y="13"/>
                  </a:lnTo>
                  <a:lnTo>
                    <a:pt x="54" y="13"/>
                  </a:lnTo>
                  <a:lnTo>
                    <a:pt x="54" y="12"/>
                  </a:lnTo>
                  <a:lnTo>
                    <a:pt x="54" y="12"/>
                  </a:lnTo>
                  <a:lnTo>
                    <a:pt x="54" y="11"/>
                  </a:lnTo>
                  <a:lnTo>
                    <a:pt x="53" y="10"/>
                  </a:lnTo>
                  <a:lnTo>
                    <a:pt x="54" y="9"/>
                  </a:lnTo>
                  <a:lnTo>
                    <a:pt x="56" y="9"/>
                  </a:lnTo>
                  <a:lnTo>
                    <a:pt x="56" y="9"/>
                  </a:lnTo>
                  <a:lnTo>
                    <a:pt x="56" y="9"/>
                  </a:lnTo>
                  <a:lnTo>
                    <a:pt x="56" y="9"/>
                  </a:lnTo>
                  <a:lnTo>
                    <a:pt x="56" y="9"/>
                  </a:lnTo>
                  <a:lnTo>
                    <a:pt x="57" y="10"/>
                  </a:lnTo>
                  <a:lnTo>
                    <a:pt x="58" y="10"/>
                  </a:lnTo>
                  <a:lnTo>
                    <a:pt x="59" y="10"/>
                  </a:lnTo>
                  <a:lnTo>
                    <a:pt x="59" y="11"/>
                  </a:lnTo>
                  <a:lnTo>
                    <a:pt x="60" y="11"/>
                  </a:lnTo>
                  <a:lnTo>
                    <a:pt x="60" y="11"/>
                  </a:lnTo>
                  <a:lnTo>
                    <a:pt x="60" y="11"/>
                  </a:lnTo>
                  <a:lnTo>
                    <a:pt x="61" y="11"/>
                  </a:lnTo>
                  <a:lnTo>
                    <a:pt x="62" y="11"/>
                  </a:lnTo>
                  <a:lnTo>
                    <a:pt x="63" y="11"/>
                  </a:lnTo>
                  <a:lnTo>
                    <a:pt x="63" y="11"/>
                  </a:lnTo>
                  <a:lnTo>
                    <a:pt x="64" y="11"/>
                  </a:lnTo>
                  <a:lnTo>
                    <a:pt x="64" y="11"/>
                  </a:lnTo>
                  <a:lnTo>
                    <a:pt x="64" y="12"/>
                  </a:lnTo>
                  <a:lnTo>
                    <a:pt x="64" y="11"/>
                  </a:lnTo>
                  <a:lnTo>
                    <a:pt x="66" y="12"/>
                  </a:lnTo>
                  <a:lnTo>
                    <a:pt x="66" y="11"/>
                  </a:lnTo>
                  <a:lnTo>
                    <a:pt x="66" y="11"/>
                  </a:lnTo>
                  <a:lnTo>
                    <a:pt x="66" y="11"/>
                  </a:lnTo>
                  <a:lnTo>
                    <a:pt x="65" y="10"/>
                  </a:lnTo>
                  <a:lnTo>
                    <a:pt x="65" y="10"/>
                  </a:lnTo>
                  <a:lnTo>
                    <a:pt x="66" y="9"/>
                  </a:lnTo>
                  <a:lnTo>
                    <a:pt x="67" y="9"/>
                  </a:lnTo>
                  <a:lnTo>
                    <a:pt x="67" y="9"/>
                  </a:lnTo>
                  <a:lnTo>
                    <a:pt x="68" y="10"/>
                  </a:lnTo>
                  <a:lnTo>
                    <a:pt x="69" y="9"/>
                  </a:lnTo>
                  <a:lnTo>
                    <a:pt x="69" y="9"/>
                  </a:lnTo>
                  <a:lnTo>
                    <a:pt x="68" y="8"/>
                  </a:lnTo>
                  <a:lnTo>
                    <a:pt x="68" y="7"/>
                  </a:lnTo>
                  <a:lnTo>
                    <a:pt x="68" y="7"/>
                  </a:lnTo>
                  <a:lnTo>
                    <a:pt x="70" y="7"/>
                  </a:lnTo>
                  <a:lnTo>
                    <a:pt x="70" y="6"/>
                  </a:lnTo>
                  <a:lnTo>
                    <a:pt x="70" y="6"/>
                  </a:lnTo>
                  <a:lnTo>
                    <a:pt x="72" y="6"/>
                  </a:lnTo>
                  <a:lnTo>
                    <a:pt x="73" y="6"/>
                  </a:lnTo>
                  <a:lnTo>
                    <a:pt x="73" y="6"/>
                  </a:lnTo>
                  <a:lnTo>
                    <a:pt x="75" y="6"/>
                  </a:lnTo>
                  <a:lnTo>
                    <a:pt x="75" y="6"/>
                  </a:lnTo>
                  <a:lnTo>
                    <a:pt x="75" y="6"/>
                  </a:lnTo>
                  <a:lnTo>
                    <a:pt x="73" y="5"/>
                  </a:lnTo>
                  <a:lnTo>
                    <a:pt x="73" y="4"/>
                  </a:lnTo>
                  <a:lnTo>
                    <a:pt x="73" y="4"/>
                  </a:lnTo>
                  <a:lnTo>
                    <a:pt x="73" y="3"/>
                  </a:lnTo>
                  <a:lnTo>
                    <a:pt x="74" y="3"/>
                  </a:lnTo>
                  <a:lnTo>
                    <a:pt x="75" y="3"/>
                  </a:lnTo>
                  <a:lnTo>
                    <a:pt x="76" y="2"/>
                  </a:lnTo>
                  <a:lnTo>
                    <a:pt x="76" y="2"/>
                  </a:lnTo>
                  <a:lnTo>
                    <a:pt x="77" y="1"/>
                  </a:lnTo>
                  <a:lnTo>
                    <a:pt x="76" y="1"/>
                  </a:lnTo>
                  <a:lnTo>
                    <a:pt x="78" y="0"/>
                  </a:lnTo>
                  <a:lnTo>
                    <a:pt x="78" y="0"/>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61" name="Freeform 1595">
              <a:extLst/>
            </p:cNvPr>
            <p:cNvSpPr>
              <a:spLocks/>
            </p:cNvSpPr>
            <p:nvPr/>
          </p:nvSpPr>
          <p:spPr bwMode="auto">
            <a:xfrm>
              <a:off x="5280750" y="3780409"/>
              <a:ext cx="1799022" cy="1725041"/>
            </a:xfrm>
            <a:custGeom>
              <a:avLst/>
              <a:gdLst/>
              <a:ahLst/>
              <a:cxnLst>
                <a:cxn ang="0">
                  <a:pos x="53" y="6"/>
                </a:cxn>
                <a:cxn ang="0">
                  <a:pos x="56" y="9"/>
                </a:cxn>
                <a:cxn ang="0">
                  <a:pos x="61" y="11"/>
                </a:cxn>
                <a:cxn ang="0">
                  <a:pos x="71" y="13"/>
                </a:cxn>
                <a:cxn ang="0">
                  <a:pos x="73" y="17"/>
                </a:cxn>
                <a:cxn ang="0">
                  <a:pos x="72" y="19"/>
                </a:cxn>
                <a:cxn ang="0">
                  <a:pos x="70" y="18"/>
                </a:cxn>
                <a:cxn ang="0">
                  <a:pos x="67" y="21"/>
                </a:cxn>
                <a:cxn ang="0">
                  <a:pos x="67" y="24"/>
                </a:cxn>
                <a:cxn ang="0">
                  <a:pos x="74" y="24"/>
                </a:cxn>
                <a:cxn ang="0">
                  <a:pos x="75" y="25"/>
                </a:cxn>
                <a:cxn ang="0">
                  <a:pos x="82" y="27"/>
                </a:cxn>
                <a:cxn ang="0">
                  <a:pos x="98" y="26"/>
                </a:cxn>
                <a:cxn ang="0">
                  <a:pos x="109" y="23"/>
                </a:cxn>
                <a:cxn ang="0">
                  <a:pos x="114" y="22"/>
                </a:cxn>
                <a:cxn ang="0">
                  <a:pos x="116" y="27"/>
                </a:cxn>
                <a:cxn ang="0">
                  <a:pos x="121" y="28"/>
                </a:cxn>
                <a:cxn ang="0">
                  <a:pos x="113" y="35"/>
                </a:cxn>
                <a:cxn ang="0">
                  <a:pos x="106" y="41"/>
                </a:cxn>
                <a:cxn ang="0">
                  <a:pos x="94" y="51"/>
                </a:cxn>
                <a:cxn ang="0">
                  <a:pos x="85" y="58"/>
                </a:cxn>
                <a:cxn ang="0">
                  <a:pos x="77" y="68"/>
                </a:cxn>
                <a:cxn ang="0">
                  <a:pos x="82" y="78"/>
                </a:cxn>
                <a:cxn ang="0">
                  <a:pos x="81" y="84"/>
                </a:cxn>
                <a:cxn ang="0">
                  <a:pos x="83" y="84"/>
                </a:cxn>
                <a:cxn ang="0">
                  <a:pos x="86" y="88"/>
                </a:cxn>
                <a:cxn ang="0">
                  <a:pos x="89" y="89"/>
                </a:cxn>
                <a:cxn ang="0">
                  <a:pos x="87" y="93"/>
                </a:cxn>
                <a:cxn ang="0">
                  <a:pos x="79" y="92"/>
                </a:cxn>
                <a:cxn ang="0">
                  <a:pos x="73" y="89"/>
                </a:cxn>
                <a:cxn ang="0">
                  <a:pos x="65" y="88"/>
                </a:cxn>
                <a:cxn ang="0">
                  <a:pos x="55" y="86"/>
                </a:cxn>
                <a:cxn ang="0">
                  <a:pos x="52" y="84"/>
                </a:cxn>
                <a:cxn ang="0">
                  <a:pos x="46" y="81"/>
                </a:cxn>
                <a:cxn ang="0">
                  <a:pos x="42" y="76"/>
                </a:cxn>
                <a:cxn ang="0">
                  <a:pos x="36" y="75"/>
                </a:cxn>
                <a:cxn ang="0">
                  <a:pos x="33" y="75"/>
                </a:cxn>
                <a:cxn ang="0">
                  <a:pos x="30" y="73"/>
                </a:cxn>
                <a:cxn ang="0">
                  <a:pos x="24" y="71"/>
                </a:cxn>
                <a:cxn ang="0">
                  <a:pos x="18" y="72"/>
                </a:cxn>
                <a:cxn ang="0">
                  <a:pos x="13" y="71"/>
                </a:cxn>
                <a:cxn ang="0">
                  <a:pos x="12" y="67"/>
                </a:cxn>
                <a:cxn ang="0">
                  <a:pos x="9" y="63"/>
                </a:cxn>
                <a:cxn ang="0">
                  <a:pos x="9" y="58"/>
                </a:cxn>
                <a:cxn ang="0">
                  <a:pos x="5" y="54"/>
                </a:cxn>
                <a:cxn ang="0">
                  <a:pos x="9" y="51"/>
                </a:cxn>
                <a:cxn ang="0">
                  <a:pos x="7" y="47"/>
                </a:cxn>
                <a:cxn ang="0">
                  <a:pos x="1" y="44"/>
                </a:cxn>
                <a:cxn ang="0">
                  <a:pos x="1" y="39"/>
                </a:cxn>
                <a:cxn ang="0">
                  <a:pos x="2" y="36"/>
                </a:cxn>
                <a:cxn ang="0">
                  <a:pos x="1" y="33"/>
                </a:cxn>
                <a:cxn ang="0">
                  <a:pos x="0" y="29"/>
                </a:cxn>
                <a:cxn ang="0">
                  <a:pos x="4" y="25"/>
                </a:cxn>
                <a:cxn ang="0">
                  <a:pos x="7" y="22"/>
                </a:cxn>
                <a:cxn ang="0">
                  <a:pos x="15" y="17"/>
                </a:cxn>
                <a:cxn ang="0">
                  <a:pos x="29" y="10"/>
                </a:cxn>
                <a:cxn ang="0">
                  <a:pos x="32" y="9"/>
                </a:cxn>
                <a:cxn ang="0">
                  <a:pos x="37" y="2"/>
                </a:cxn>
                <a:cxn ang="0">
                  <a:pos x="43" y="2"/>
                </a:cxn>
              </a:cxnLst>
              <a:rect l="0" t="0" r="r" b="b"/>
              <a:pathLst>
                <a:path w="123" h="94">
                  <a:moveTo>
                    <a:pt x="52" y="1"/>
                  </a:moveTo>
                  <a:lnTo>
                    <a:pt x="52" y="1"/>
                  </a:lnTo>
                  <a:lnTo>
                    <a:pt x="52" y="2"/>
                  </a:lnTo>
                  <a:lnTo>
                    <a:pt x="52" y="3"/>
                  </a:lnTo>
                  <a:lnTo>
                    <a:pt x="53" y="3"/>
                  </a:lnTo>
                  <a:lnTo>
                    <a:pt x="54" y="4"/>
                  </a:lnTo>
                  <a:lnTo>
                    <a:pt x="54" y="4"/>
                  </a:lnTo>
                  <a:lnTo>
                    <a:pt x="54" y="4"/>
                  </a:lnTo>
                  <a:lnTo>
                    <a:pt x="52" y="6"/>
                  </a:lnTo>
                  <a:lnTo>
                    <a:pt x="53" y="6"/>
                  </a:lnTo>
                  <a:lnTo>
                    <a:pt x="52" y="7"/>
                  </a:lnTo>
                  <a:lnTo>
                    <a:pt x="51" y="8"/>
                  </a:lnTo>
                  <a:lnTo>
                    <a:pt x="51" y="8"/>
                  </a:lnTo>
                  <a:lnTo>
                    <a:pt x="51" y="8"/>
                  </a:lnTo>
                  <a:lnTo>
                    <a:pt x="51" y="8"/>
                  </a:lnTo>
                  <a:lnTo>
                    <a:pt x="53" y="8"/>
                  </a:lnTo>
                  <a:lnTo>
                    <a:pt x="54" y="8"/>
                  </a:lnTo>
                  <a:lnTo>
                    <a:pt x="55" y="8"/>
                  </a:lnTo>
                  <a:lnTo>
                    <a:pt x="56" y="9"/>
                  </a:lnTo>
                  <a:lnTo>
                    <a:pt x="56" y="9"/>
                  </a:lnTo>
                  <a:lnTo>
                    <a:pt x="56" y="10"/>
                  </a:lnTo>
                  <a:lnTo>
                    <a:pt x="56" y="10"/>
                  </a:lnTo>
                  <a:lnTo>
                    <a:pt x="56" y="11"/>
                  </a:lnTo>
                  <a:lnTo>
                    <a:pt x="59" y="10"/>
                  </a:lnTo>
                  <a:lnTo>
                    <a:pt x="59" y="10"/>
                  </a:lnTo>
                  <a:lnTo>
                    <a:pt x="59" y="11"/>
                  </a:lnTo>
                  <a:lnTo>
                    <a:pt x="59" y="11"/>
                  </a:lnTo>
                  <a:lnTo>
                    <a:pt x="60" y="11"/>
                  </a:lnTo>
                  <a:lnTo>
                    <a:pt x="60" y="11"/>
                  </a:lnTo>
                  <a:lnTo>
                    <a:pt x="61" y="11"/>
                  </a:lnTo>
                  <a:lnTo>
                    <a:pt x="64" y="12"/>
                  </a:lnTo>
                  <a:lnTo>
                    <a:pt x="65" y="12"/>
                  </a:lnTo>
                  <a:lnTo>
                    <a:pt x="65" y="13"/>
                  </a:lnTo>
                  <a:lnTo>
                    <a:pt x="68" y="12"/>
                  </a:lnTo>
                  <a:lnTo>
                    <a:pt x="68" y="12"/>
                  </a:lnTo>
                  <a:lnTo>
                    <a:pt x="68" y="12"/>
                  </a:lnTo>
                  <a:lnTo>
                    <a:pt x="69" y="13"/>
                  </a:lnTo>
                  <a:lnTo>
                    <a:pt x="70" y="13"/>
                  </a:lnTo>
                  <a:lnTo>
                    <a:pt x="70" y="12"/>
                  </a:lnTo>
                  <a:lnTo>
                    <a:pt x="71" y="13"/>
                  </a:lnTo>
                  <a:lnTo>
                    <a:pt x="71" y="14"/>
                  </a:lnTo>
                  <a:lnTo>
                    <a:pt x="70" y="14"/>
                  </a:lnTo>
                  <a:lnTo>
                    <a:pt x="70" y="15"/>
                  </a:lnTo>
                  <a:lnTo>
                    <a:pt x="70" y="15"/>
                  </a:lnTo>
                  <a:lnTo>
                    <a:pt x="71" y="15"/>
                  </a:lnTo>
                  <a:lnTo>
                    <a:pt x="71" y="16"/>
                  </a:lnTo>
                  <a:lnTo>
                    <a:pt x="71" y="16"/>
                  </a:lnTo>
                  <a:lnTo>
                    <a:pt x="71" y="16"/>
                  </a:lnTo>
                  <a:lnTo>
                    <a:pt x="73" y="16"/>
                  </a:lnTo>
                  <a:lnTo>
                    <a:pt x="73" y="17"/>
                  </a:lnTo>
                  <a:lnTo>
                    <a:pt x="73" y="17"/>
                  </a:lnTo>
                  <a:lnTo>
                    <a:pt x="71" y="18"/>
                  </a:lnTo>
                  <a:lnTo>
                    <a:pt x="70" y="17"/>
                  </a:lnTo>
                  <a:lnTo>
                    <a:pt x="70" y="18"/>
                  </a:lnTo>
                  <a:lnTo>
                    <a:pt x="71" y="18"/>
                  </a:lnTo>
                  <a:lnTo>
                    <a:pt x="73" y="18"/>
                  </a:lnTo>
                  <a:lnTo>
                    <a:pt x="74" y="18"/>
                  </a:lnTo>
                  <a:lnTo>
                    <a:pt x="74" y="18"/>
                  </a:lnTo>
                  <a:lnTo>
                    <a:pt x="74" y="18"/>
                  </a:lnTo>
                  <a:lnTo>
                    <a:pt x="72" y="19"/>
                  </a:lnTo>
                  <a:lnTo>
                    <a:pt x="72" y="19"/>
                  </a:lnTo>
                  <a:lnTo>
                    <a:pt x="73" y="19"/>
                  </a:lnTo>
                  <a:lnTo>
                    <a:pt x="73" y="19"/>
                  </a:lnTo>
                  <a:lnTo>
                    <a:pt x="73" y="19"/>
                  </a:lnTo>
                  <a:lnTo>
                    <a:pt x="72" y="19"/>
                  </a:lnTo>
                  <a:lnTo>
                    <a:pt x="72" y="19"/>
                  </a:lnTo>
                  <a:lnTo>
                    <a:pt x="72" y="19"/>
                  </a:lnTo>
                  <a:lnTo>
                    <a:pt x="71" y="19"/>
                  </a:lnTo>
                  <a:lnTo>
                    <a:pt x="70" y="19"/>
                  </a:lnTo>
                  <a:lnTo>
                    <a:pt x="70" y="18"/>
                  </a:lnTo>
                  <a:lnTo>
                    <a:pt x="70" y="19"/>
                  </a:lnTo>
                  <a:lnTo>
                    <a:pt x="70" y="19"/>
                  </a:lnTo>
                  <a:lnTo>
                    <a:pt x="69" y="19"/>
                  </a:lnTo>
                  <a:lnTo>
                    <a:pt x="67" y="19"/>
                  </a:lnTo>
                  <a:lnTo>
                    <a:pt x="67" y="19"/>
                  </a:lnTo>
                  <a:lnTo>
                    <a:pt x="66" y="19"/>
                  </a:lnTo>
                  <a:lnTo>
                    <a:pt x="67" y="19"/>
                  </a:lnTo>
                  <a:lnTo>
                    <a:pt x="67" y="19"/>
                  </a:lnTo>
                  <a:lnTo>
                    <a:pt x="67" y="20"/>
                  </a:lnTo>
                  <a:lnTo>
                    <a:pt x="67" y="21"/>
                  </a:lnTo>
                  <a:lnTo>
                    <a:pt x="65" y="21"/>
                  </a:lnTo>
                  <a:lnTo>
                    <a:pt x="64" y="22"/>
                  </a:lnTo>
                  <a:lnTo>
                    <a:pt x="64" y="22"/>
                  </a:lnTo>
                  <a:lnTo>
                    <a:pt x="65" y="22"/>
                  </a:lnTo>
                  <a:lnTo>
                    <a:pt x="66" y="22"/>
                  </a:lnTo>
                  <a:lnTo>
                    <a:pt x="66" y="22"/>
                  </a:lnTo>
                  <a:lnTo>
                    <a:pt x="66" y="22"/>
                  </a:lnTo>
                  <a:lnTo>
                    <a:pt x="67" y="22"/>
                  </a:lnTo>
                  <a:lnTo>
                    <a:pt x="67" y="23"/>
                  </a:lnTo>
                  <a:lnTo>
                    <a:pt x="67" y="24"/>
                  </a:lnTo>
                  <a:lnTo>
                    <a:pt x="68" y="24"/>
                  </a:lnTo>
                  <a:lnTo>
                    <a:pt x="68" y="24"/>
                  </a:lnTo>
                  <a:lnTo>
                    <a:pt x="70" y="24"/>
                  </a:lnTo>
                  <a:lnTo>
                    <a:pt x="69" y="24"/>
                  </a:lnTo>
                  <a:lnTo>
                    <a:pt x="69" y="25"/>
                  </a:lnTo>
                  <a:lnTo>
                    <a:pt x="70" y="25"/>
                  </a:lnTo>
                  <a:lnTo>
                    <a:pt x="71" y="24"/>
                  </a:lnTo>
                  <a:lnTo>
                    <a:pt x="72" y="24"/>
                  </a:lnTo>
                  <a:lnTo>
                    <a:pt x="74" y="24"/>
                  </a:lnTo>
                  <a:lnTo>
                    <a:pt x="74" y="24"/>
                  </a:lnTo>
                  <a:lnTo>
                    <a:pt x="75" y="24"/>
                  </a:lnTo>
                  <a:lnTo>
                    <a:pt x="77" y="24"/>
                  </a:lnTo>
                  <a:lnTo>
                    <a:pt x="78" y="24"/>
                  </a:lnTo>
                  <a:lnTo>
                    <a:pt x="79" y="24"/>
                  </a:lnTo>
                  <a:lnTo>
                    <a:pt x="79" y="24"/>
                  </a:lnTo>
                  <a:lnTo>
                    <a:pt x="79" y="25"/>
                  </a:lnTo>
                  <a:lnTo>
                    <a:pt x="78" y="25"/>
                  </a:lnTo>
                  <a:lnTo>
                    <a:pt x="78" y="25"/>
                  </a:lnTo>
                  <a:lnTo>
                    <a:pt x="77" y="25"/>
                  </a:lnTo>
                  <a:lnTo>
                    <a:pt x="75" y="25"/>
                  </a:lnTo>
                  <a:lnTo>
                    <a:pt x="75" y="25"/>
                  </a:lnTo>
                  <a:lnTo>
                    <a:pt x="75" y="26"/>
                  </a:lnTo>
                  <a:lnTo>
                    <a:pt x="75" y="26"/>
                  </a:lnTo>
                  <a:lnTo>
                    <a:pt x="76" y="27"/>
                  </a:lnTo>
                  <a:lnTo>
                    <a:pt x="77" y="27"/>
                  </a:lnTo>
                  <a:lnTo>
                    <a:pt x="77" y="27"/>
                  </a:lnTo>
                  <a:lnTo>
                    <a:pt x="78" y="27"/>
                  </a:lnTo>
                  <a:lnTo>
                    <a:pt x="78" y="27"/>
                  </a:lnTo>
                  <a:lnTo>
                    <a:pt x="80" y="27"/>
                  </a:lnTo>
                  <a:lnTo>
                    <a:pt x="82" y="27"/>
                  </a:lnTo>
                  <a:lnTo>
                    <a:pt x="86" y="27"/>
                  </a:lnTo>
                  <a:lnTo>
                    <a:pt x="87" y="27"/>
                  </a:lnTo>
                  <a:lnTo>
                    <a:pt x="88" y="27"/>
                  </a:lnTo>
                  <a:lnTo>
                    <a:pt x="89" y="27"/>
                  </a:lnTo>
                  <a:lnTo>
                    <a:pt x="92" y="27"/>
                  </a:lnTo>
                  <a:lnTo>
                    <a:pt x="94" y="27"/>
                  </a:lnTo>
                  <a:lnTo>
                    <a:pt x="96" y="28"/>
                  </a:lnTo>
                  <a:lnTo>
                    <a:pt x="96" y="28"/>
                  </a:lnTo>
                  <a:lnTo>
                    <a:pt x="98" y="27"/>
                  </a:lnTo>
                  <a:lnTo>
                    <a:pt x="98" y="26"/>
                  </a:lnTo>
                  <a:lnTo>
                    <a:pt x="100" y="25"/>
                  </a:lnTo>
                  <a:lnTo>
                    <a:pt x="101" y="24"/>
                  </a:lnTo>
                  <a:lnTo>
                    <a:pt x="102" y="24"/>
                  </a:lnTo>
                  <a:lnTo>
                    <a:pt x="104" y="22"/>
                  </a:lnTo>
                  <a:lnTo>
                    <a:pt x="104" y="22"/>
                  </a:lnTo>
                  <a:lnTo>
                    <a:pt x="106" y="22"/>
                  </a:lnTo>
                  <a:lnTo>
                    <a:pt x="106" y="23"/>
                  </a:lnTo>
                  <a:lnTo>
                    <a:pt x="108" y="24"/>
                  </a:lnTo>
                  <a:lnTo>
                    <a:pt x="108" y="24"/>
                  </a:lnTo>
                  <a:lnTo>
                    <a:pt x="109" y="23"/>
                  </a:lnTo>
                  <a:lnTo>
                    <a:pt x="111" y="23"/>
                  </a:lnTo>
                  <a:lnTo>
                    <a:pt x="111" y="22"/>
                  </a:lnTo>
                  <a:lnTo>
                    <a:pt x="113" y="22"/>
                  </a:lnTo>
                  <a:lnTo>
                    <a:pt x="113" y="21"/>
                  </a:lnTo>
                  <a:lnTo>
                    <a:pt x="113" y="21"/>
                  </a:lnTo>
                  <a:lnTo>
                    <a:pt x="115" y="22"/>
                  </a:lnTo>
                  <a:lnTo>
                    <a:pt x="115" y="22"/>
                  </a:lnTo>
                  <a:lnTo>
                    <a:pt x="114" y="22"/>
                  </a:lnTo>
                  <a:lnTo>
                    <a:pt x="114" y="22"/>
                  </a:lnTo>
                  <a:lnTo>
                    <a:pt x="114" y="22"/>
                  </a:lnTo>
                  <a:lnTo>
                    <a:pt x="115" y="23"/>
                  </a:lnTo>
                  <a:lnTo>
                    <a:pt x="114" y="23"/>
                  </a:lnTo>
                  <a:lnTo>
                    <a:pt x="114" y="23"/>
                  </a:lnTo>
                  <a:lnTo>
                    <a:pt x="116" y="24"/>
                  </a:lnTo>
                  <a:lnTo>
                    <a:pt x="116" y="24"/>
                  </a:lnTo>
                  <a:lnTo>
                    <a:pt x="116" y="24"/>
                  </a:lnTo>
                  <a:lnTo>
                    <a:pt x="117" y="25"/>
                  </a:lnTo>
                  <a:lnTo>
                    <a:pt x="117" y="25"/>
                  </a:lnTo>
                  <a:lnTo>
                    <a:pt x="116" y="27"/>
                  </a:lnTo>
                  <a:lnTo>
                    <a:pt x="116" y="27"/>
                  </a:lnTo>
                  <a:lnTo>
                    <a:pt x="117" y="27"/>
                  </a:lnTo>
                  <a:lnTo>
                    <a:pt x="118" y="27"/>
                  </a:lnTo>
                  <a:lnTo>
                    <a:pt x="119" y="27"/>
                  </a:lnTo>
                  <a:lnTo>
                    <a:pt x="120" y="27"/>
                  </a:lnTo>
                  <a:lnTo>
                    <a:pt x="122" y="27"/>
                  </a:lnTo>
                  <a:lnTo>
                    <a:pt x="122" y="28"/>
                  </a:lnTo>
                  <a:lnTo>
                    <a:pt x="121" y="28"/>
                  </a:lnTo>
                  <a:lnTo>
                    <a:pt x="121" y="28"/>
                  </a:lnTo>
                  <a:lnTo>
                    <a:pt x="121" y="28"/>
                  </a:lnTo>
                  <a:lnTo>
                    <a:pt x="121" y="28"/>
                  </a:lnTo>
                  <a:lnTo>
                    <a:pt x="121" y="29"/>
                  </a:lnTo>
                  <a:lnTo>
                    <a:pt x="122" y="29"/>
                  </a:lnTo>
                  <a:lnTo>
                    <a:pt x="123" y="29"/>
                  </a:lnTo>
                  <a:lnTo>
                    <a:pt x="123" y="29"/>
                  </a:lnTo>
                  <a:lnTo>
                    <a:pt x="121" y="31"/>
                  </a:lnTo>
                  <a:lnTo>
                    <a:pt x="119" y="31"/>
                  </a:lnTo>
                  <a:lnTo>
                    <a:pt x="118" y="32"/>
                  </a:lnTo>
                  <a:lnTo>
                    <a:pt x="117" y="33"/>
                  </a:lnTo>
                  <a:lnTo>
                    <a:pt x="115" y="34"/>
                  </a:lnTo>
                  <a:lnTo>
                    <a:pt x="113" y="35"/>
                  </a:lnTo>
                  <a:lnTo>
                    <a:pt x="111" y="37"/>
                  </a:lnTo>
                  <a:lnTo>
                    <a:pt x="110" y="37"/>
                  </a:lnTo>
                  <a:lnTo>
                    <a:pt x="110" y="37"/>
                  </a:lnTo>
                  <a:lnTo>
                    <a:pt x="109" y="37"/>
                  </a:lnTo>
                  <a:lnTo>
                    <a:pt x="109" y="38"/>
                  </a:lnTo>
                  <a:lnTo>
                    <a:pt x="109" y="38"/>
                  </a:lnTo>
                  <a:lnTo>
                    <a:pt x="108" y="39"/>
                  </a:lnTo>
                  <a:lnTo>
                    <a:pt x="107" y="40"/>
                  </a:lnTo>
                  <a:lnTo>
                    <a:pt x="106" y="40"/>
                  </a:lnTo>
                  <a:lnTo>
                    <a:pt x="106" y="41"/>
                  </a:lnTo>
                  <a:lnTo>
                    <a:pt x="103" y="43"/>
                  </a:lnTo>
                  <a:lnTo>
                    <a:pt x="102" y="44"/>
                  </a:lnTo>
                  <a:lnTo>
                    <a:pt x="101" y="45"/>
                  </a:lnTo>
                  <a:lnTo>
                    <a:pt x="101" y="45"/>
                  </a:lnTo>
                  <a:lnTo>
                    <a:pt x="100" y="46"/>
                  </a:lnTo>
                  <a:lnTo>
                    <a:pt x="100" y="46"/>
                  </a:lnTo>
                  <a:lnTo>
                    <a:pt x="97" y="49"/>
                  </a:lnTo>
                  <a:lnTo>
                    <a:pt x="95" y="51"/>
                  </a:lnTo>
                  <a:lnTo>
                    <a:pt x="94" y="51"/>
                  </a:lnTo>
                  <a:lnTo>
                    <a:pt x="94" y="51"/>
                  </a:lnTo>
                  <a:lnTo>
                    <a:pt x="93" y="52"/>
                  </a:lnTo>
                  <a:lnTo>
                    <a:pt x="93" y="52"/>
                  </a:lnTo>
                  <a:lnTo>
                    <a:pt x="92" y="53"/>
                  </a:lnTo>
                  <a:lnTo>
                    <a:pt x="90" y="54"/>
                  </a:lnTo>
                  <a:lnTo>
                    <a:pt x="90" y="55"/>
                  </a:lnTo>
                  <a:lnTo>
                    <a:pt x="88" y="56"/>
                  </a:lnTo>
                  <a:lnTo>
                    <a:pt x="87" y="57"/>
                  </a:lnTo>
                  <a:lnTo>
                    <a:pt x="87" y="57"/>
                  </a:lnTo>
                  <a:lnTo>
                    <a:pt x="86" y="58"/>
                  </a:lnTo>
                  <a:lnTo>
                    <a:pt x="85" y="58"/>
                  </a:lnTo>
                  <a:lnTo>
                    <a:pt x="84" y="59"/>
                  </a:lnTo>
                  <a:lnTo>
                    <a:pt x="84" y="59"/>
                  </a:lnTo>
                  <a:lnTo>
                    <a:pt x="84" y="60"/>
                  </a:lnTo>
                  <a:lnTo>
                    <a:pt x="82" y="61"/>
                  </a:lnTo>
                  <a:lnTo>
                    <a:pt x="79" y="64"/>
                  </a:lnTo>
                  <a:lnTo>
                    <a:pt x="78" y="65"/>
                  </a:lnTo>
                  <a:lnTo>
                    <a:pt x="78" y="66"/>
                  </a:lnTo>
                  <a:lnTo>
                    <a:pt x="78" y="66"/>
                  </a:lnTo>
                  <a:lnTo>
                    <a:pt x="77" y="67"/>
                  </a:lnTo>
                  <a:lnTo>
                    <a:pt x="77" y="68"/>
                  </a:lnTo>
                  <a:lnTo>
                    <a:pt x="78" y="68"/>
                  </a:lnTo>
                  <a:lnTo>
                    <a:pt x="79" y="68"/>
                  </a:lnTo>
                  <a:lnTo>
                    <a:pt x="80" y="69"/>
                  </a:lnTo>
                  <a:lnTo>
                    <a:pt x="80" y="71"/>
                  </a:lnTo>
                  <a:lnTo>
                    <a:pt x="82" y="75"/>
                  </a:lnTo>
                  <a:lnTo>
                    <a:pt x="82" y="75"/>
                  </a:lnTo>
                  <a:lnTo>
                    <a:pt x="82" y="76"/>
                  </a:lnTo>
                  <a:lnTo>
                    <a:pt x="82" y="77"/>
                  </a:lnTo>
                  <a:lnTo>
                    <a:pt x="82" y="77"/>
                  </a:lnTo>
                  <a:lnTo>
                    <a:pt x="82" y="78"/>
                  </a:lnTo>
                  <a:lnTo>
                    <a:pt x="82" y="80"/>
                  </a:lnTo>
                  <a:lnTo>
                    <a:pt x="82" y="81"/>
                  </a:lnTo>
                  <a:lnTo>
                    <a:pt x="81" y="81"/>
                  </a:lnTo>
                  <a:lnTo>
                    <a:pt x="80" y="82"/>
                  </a:lnTo>
                  <a:lnTo>
                    <a:pt x="80" y="82"/>
                  </a:lnTo>
                  <a:lnTo>
                    <a:pt x="81" y="82"/>
                  </a:lnTo>
                  <a:lnTo>
                    <a:pt x="82" y="83"/>
                  </a:lnTo>
                  <a:lnTo>
                    <a:pt x="82" y="83"/>
                  </a:lnTo>
                  <a:lnTo>
                    <a:pt x="81" y="83"/>
                  </a:lnTo>
                  <a:lnTo>
                    <a:pt x="81" y="84"/>
                  </a:lnTo>
                  <a:lnTo>
                    <a:pt x="80" y="84"/>
                  </a:lnTo>
                  <a:lnTo>
                    <a:pt x="80" y="84"/>
                  </a:lnTo>
                  <a:lnTo>
                    <a:pt x="80" y="85"/>
                  </a:lnTo>
                  <a:lnTo>
                    <a:pt x="81" y="85"/>
                  </a:lnTo>
                  <a:lnTo>
                    <a:pt x="81" y="85"/>
                  </a:lnTo>
                  <a:lnTo>
                    <a:pt x="81" y="85"/>
                  </a:lnTo>
                  <a:lnTo>
                    <a:pt x="81" y="84"/>
                  </a:lnTo>
                  <a:lnTo>
                    <a:pt x="82" y="84"/>
                  </a:lnTo>
                  <a:lnTo>
                    <a:pt x="82" y="84"/>
                  </a:lnTo>
                  <a:lnTo>
                    <a:pt x="83" y="84"/>
                  </a:lnTo>
                  <a:lnTo>
                    <a:pt x="82" y="85"/>
                  </a:lnTo>
                  <a:lnTo>
                    <a:pt x="82" y="86"/>
                  </a:lnTo>
                  <a:lnTo>
                    <a:pt x="83" y="86"/>
                  </a:lnTo>
                  <a:lnTo>
                    <a:pt x="84" y="86"/>
                  </a:lnTo>
                  <a:lnTo>
                    <a:pt x="84" y="86"/>
                  </a:lnTo>
                  <a:lnTo>
                    <a:pt x="84" y="86"/>
                  </a:lnTo>
                  <a:lnTo>
                    <a:pt x="84" y="87"/>
                  </a:lnTo>
                  <a:lnTo>
                    <a:pt x="85" y="87"/>
                  </a:lnTo>
                  <a:lnTo>
                    <a:pt x="86" y="87"/>
                  </a:lnTo>
                  <a:lnTo>
                    <a:pt x="86" y="88"/>
                  </a:lnTo>
                  <a:lnTo>
                    <a:pt x="86" y="88"/>
                  </a:lnTo>
                  <a:lnTo>
                    <a:pt x="86" y="88"/>
                  </a:lnTo>
                  <a:lnTo>
                    <a:pt x="87" y="88"/>
                  </a:lnTo>
                  <a:lnTo>
                    <a:pt x="87" y="88"/>
                  </a:lnTo>
                  <a:lnTo>
                    <a:pt x="88" y="88"/>
                  </a:lnTo>
                  <a:lnTo>
                    <a:pt x="88" y="88"/>
                  </a:lnTo>
                  <a:lnTo>
                    <a:pt x="88" y="89"/>
                  </a:lnTo>
                  <a:lnTo>
                    <a:pt x="89" y="89"/>
                  </a:lnTo>
                  <a:lnTo>
                    <a:pt x="89" y="89"/>
                  </a:lnTo>
                  <a:lnTo>
                    <a:pt x="89" y="89"/>
                  </a:lnTo>
                  <a:lnTo>
                    <a:pt x="89" y="90"/>
                  </a:lnTo>
                  <a:lnTo>
                    <a:pt x="88" y="90"/>
                  </a:lnTo>
                  <a:lnTo>
                    <a:pt x="88" y="90"/>
                  </a:lnTo>
                  <a:lnTo>
                    <a:pt x="88" y="92"/>
                  </a:lnTo>
                  <a:lnTo>
                    <a:pt x="89" y="92"/>
                  </a:lnTo>
                  <a:lnTo>
                    <a:pt x="90" y="93"/>
                  </a:lnTo>
                  <a:lnTo>
                    <a:pt x="89" y="93"/>
                  </a:lnTo>
                  <a:lnTo>
                    <a:pt x="88" y="93"/>
                  </a:lnTo>
                  <a:lnTo>
                    <a:pt x="87" y="94"/>
                  </a:lnTo>
                  <a:lnTo>
                    <a:pt x="87" y="93"/>
                  </a:lnTo>
                  <a:lnTo>
                    <a:pt x="87" y="93"/>
                  </a:lnTo>
                  <a:lnTo>
                    <a:pt x="86" y="92"/>
                  </a:lnTo>
                  <a:lnTo>
                    <a:pt x="86" y="93"/>
                  </a:lnTo>
                  <a:lnTo>
                    <a:pt x="85" y="92"/>
                  </a:lnTo>
                  <a:lnTo>
                    <a:pt x="85" y="92"/>
                  </a:lnTo>
                  <a:lnTo>
                    <a:pt x="83" y="91"/>
                  </a:lnTo>
                  <a:lnTo>
                    <a:pt x="82" y="91"/>
                  </a:lnTo>
                  <a:lnTo>
                    <a:pt x="81" y="91"/>
                  </a:lnTo>
                  <a:lnTo>
                    <a:pt x="80" y="91"/>
                  </a:lnTo>
                  <a:lnTo>
                    <a:pt x="79" y="92"/>
                  </a:lnTo>
                  <a:lnTo>
                    <a:pt x="79" y="92"/>
                  </a:lnTo>
                  <a:lnTo>
                    <a:pt x="78" y="91"/>
                  </a:lnTo>
                  <a:lnTo>
                    <a:pt x="77" y="91"/>
                  </a:lnTo>
                  <a:lnTo>
                    <a:pt x="76" y="91"/>
                  </a:lnTo>
                  <a:lnTo>
                    <a:pt x="76" y="90"/>
                  </a:lnTo>
                  <a:lnTo>
                    <a:pt x="76" y="90"/>
                  </a:lnTo>
                  <a:lnTo>
                    <a:pt x="75" y="89"/>
                  </a:lnTo>
                  <a:lnTo>
                    <a:pt x="74" y="89"/>
                  </a:lnTo>
                  <a:lnTo>
                    <a:pt x="74" y="89"/>
                  </a:lnTo>
                  <a:lnTo>
                    <a:pt x="73" y="89"/>
                  </a:lnTo>
                  <a:lnTo>
                    <a:pt x="72" y="89"/>
                  </a:lnTo>
                  <a:lnTo>
                    <a:pt x="72" y="89"/>
                  </a:lnTo>
                  <a:lnTo>
                    <a:pt x="71" y="89"/>
                  </a:lnTo>
                  <a:lnTo>
                    <a:pt x="70" y="89"/>
                  </a:lnTo>
                  <a:lnTo>
                    <a:pt x="69" y="89"/>
                  </a:lnTo>
                  <a:lnTo>
                    <a:pt x="69" y="89"/>
                  </a:lnTo>
                  <a:lnTo>
                    <a:pt x="67" y="88"/>
                  </a:lnTo>
                  <a:lnTo>
                    <a:pt x="66" y="88"/>
                  </a:lnTo>
                  <a:lnTo>
                    <a:pt x="66" y="89"/>
                  </a:lnTo>
                  <a:lnTo>
                    <a:pt x="65" y="88"/>
                  </a:lnTo>
                  <a:lnTo>
                    <a:pt x="64" y="88"/>
                  </a:lnTo>
                  <a:lnTo>
                    <a:pt x="64" y="88"/>
                  </a:lnTo>
                  <a:lnTo>
                    <a:pt x="64" y="87"/>
                  </a:lnTo>
                  <a:lnTo>
                    <a:pt x="62" y="86"/>
                  </a:lnTo>
                  <a:lnTo>
                    <a:pt x="62" y="86"/>
                  </a:lnTo>
                  <a:lnTo>
                    <a:pt x="61" y="86"/>
                  </a:lnTo>
                  <a:lnTo>
                    <a:pt x="60" y="87"/>
                  </a:lnTo>
                  <a:lnTo>
                    <a:pt x="58" y="86"/>
                  </a:lnTo>
                  <a:lnTo>
                    <a:pt x="56" y="86"/>
                  </a:lnTo>
                  <a:lnTo>
                    <a:pt x="55" y="86"/>
                  </a:lnTo>
                  <a:lnTo>
                    <a:pt x="55" y="85"/>
                  </a:lnTo>
                  <a:lnTo>
                    <a:pt x="56" y="85"/>
                  </a:lnTo>
                  <a:lnTo>
                    <a:pt x="56" y="85"/>
                  </a:lnTo>
                  <a:lnTo>
                    <a:pt x="56" y="85"/>
                  </a:lnTo>
                  <a:lnTo>
                    <a:pt x="56" y="84"/>
                  </a:lnTo>
                  <a:lnTo>
                    <a:pt x="55" y="84"/>
                  </a:lnTo>
                  <a:lnTo>
                    <a:pt x="54" y="84"/>
                  </a:lnTo>
                  <a:lnTo>
                    <a:pt x="53" y="85"/>
                  </a:lnTo>
                  <a:lnTo>
                    <a:pt x="53" y="84"/>
                  </a:lnTo>
                  <a:lnTo>
                    <a:pt x="52" y="84"/>
                  </a:lnTo>
                  <a:lnTo>
                    <a:pt x="51" y="84"/>
                  </a:lnTo>
                  <a:lnTo>
                    <a:pt x="51" y="83"/>
                  </a:lnTo>
                  <a:lnTo>
                    <a:pt x="49" y="83"/>
                  </a:lnTo>
                  <a:lnTo>
                    <a:pt x="47" y="83"/>
                  </a:lnTo>
                  <a:lnTo>
                    <a:pt x="45" y="82"/>
                  </a:lnTo>
                  <a:lnTo>
                    <a:pt x="45" y="82"/>
                  </a:lnTo>
                  <a:lnTo>
                    <a:pt x="45" y="82"/>
                  </a:lnTo>
                  <a:lnTo>
                    <a:pt x="45" y="81"/>
                  </a:lnTo>
                  <a:lnTo>
                    <a:pt x="46" y="81"/>
                  </a:lnTo>
                  <a:lnTo>
                    <a:pt x="46" y="81"/>
                  </a:lnTo>
                  <a:lnTo>
                    <a:pt x="45" y="79"/>
                  </a:lnTo>
                  <a:lnTo>
                    <a:pt x="45" y="79"/>
                  </a:lnTo>
                  <a:lnTo>
                    <a:pt x="44" y="79"/>
                  </a:lnTo>
                  <a:lnTo>
                    <a:pt x="44" y="78"/>
                  </a:lnTo>
                  <a:lnTo>
                    <a:pt x="43" y="78"/>
                  </a:lnTo>
                  <a:lnTo>
                    <a:pt x="43" y="77"/>
                  </a:lnTo>
                  <a:lnTo>
                    <a:pt x="43" y="77"/>
                  </a:lnTo>
                  <a:lnTo>
                    <a:pt x="42" y="77"/>
                  </a:lnTo>
                  <a:lnTo>
                    <a:pt x="42" y="76"/>
                  </a:lnTo>
                  <a:lnTo>
                    <a:pt x="42" y="76"/>
                  </a:lnTo>
                  <a:lnTo>
                    <a:pt x="40" y="76"/>
                  </a:lnTo>
                  <a:lnTo>
                    <a:pt x="40" y="76"/>
                  </a:lnTo>
                  <a:lnTo>
                    <a:pt x="39" y="76"/>
                  </a:lnTo>
                  <a:lnTo>
                    <a:pt x="39" y="76"/>
                  </a:lnTo>
                  <a:lnTo>
                    <a:pt x="38" y="75"/>
                  </a:lnTo>
                  <a:lnTo>
                    <a:pt x="38" y="75"/>
                  </a:lnTo>
                  <a:lnTo>
                    <a:pt x="38" y="75"/>
                  </a:lnTo>
                  <a:lnTo>
                    <a:pt x="38" y="75"/>
                  </a:lnTo>
                  <a:lnTo>
                    <a:pt x="37" y="75"/>
                  </a:lnTo>
                  <a:lnTo>
                    <a:pt x="36" y="75"/>
                  </a:lnTo>
                  <a:lnTo>
                    <a:pt x="36" y="74"/>
                  </a:lnTo>
                  <a:lnTo>
                    <a:pt x="36" y="74"/>
                  </a:lnTo>
                  <a:lnTo>
                    <a:pt x="36" y="74"/>
                  </a:lnTo>
                  <a:lnTo>
                    <a:pt x="36" y="74"/>
                  </a:lnTo>
                  <a:lnTo>
                    <a:pt x="35" y="74"/>
                  </a:lnTo>
                  <a:lnTo>
                    <a:pt x="34" y="74"/>
                  </a:lnTo>
                  <a:lnTo>
                    <a:pt x="33" y="74"/>
                  </a:lnTo>
                  <a:lnTo>
                    <a:pt x="33" y="75"/>
                  </a:lnTo>
                  <a:lnTo>
                    <a:pt x="33" y="75"/>
                  </a:lnTo>
                  <a:lnTo>
                    <a:pt x="33" y="75"/>
                  </a:lnTo>
                  <a:lnTo>
                    <a:pt x="32" y="75"/>
                  </a:lnTo>
                  <a:lnTo>
                    <a:pt x="32" y="75"/>
                  </a:lnTo>
                  <a:lnTo>
                    <a:pt x="32" y="74"/>
                  </a:lnTo>
                  <a:lnTo>
                    <a:pt x="32" y="74"/>
                  </a:lnTo>
                  <a:lnTo>
                    <a:pt x="32" y="74"/>
                  </a:lnTo>
                  <a:lnTo>
                    <a:pt x="31" y="74"/>
                  </a:lnTo>
                  <a:lnTo>
                    <a:pt x="30" y="74"/>
                  </a:lnTo>
                  <a:lnTo>
                    <a:pt x="30" y="73"/>
                  </a:lnTo>
                  <a:lnTo>
                    <a:pt x="30" y="73"/>
                  </a:lnTo>
                  <a:lnTo>
                    <a:pt x="30" y="73"/>
                  </a:lnTo>
                  <a:lnTo>
                    <a:pt x="30" y="73"/>
                  </a:lnTo>
                  <a:lnTo>
                    <a:pt x="29" y="73"/>
                  </a:lnTo>
                  <a:lnTo>
                    <a:pt x="28" y="72"/>
                  </a:lnTo>
                  <a:lnTo>
                    <a:pt x="27" y="73"/>
                  </a:lnTo>
                  <a:lnTo>
                    <a:pt x="26" y="72"/>
                  </a:lnTo>
                  <a:lnTo>
                    <a:pt x="26" y="72"/>
                  </a:lnTo>
                  <a:lnTo>
                    <a:pt x="26" y="72"/>
                  </a:lnTo>
                  <a:lnTo>
                    <a:pt x="25" y="72"/>
                  </a:lnTo>
                  <a:lnTo>
                    <a:pt x="25" y="71"/>
                  </a:lnTo>
                  <a:lnTo>
                    <a:pt x="24" y="71"/>
                  </a:lnTo>
                  <a:lnTo>
                    <a:pt x="23" y="71"/>
                  </a:lnTo>
                  <a:lnTo>
                    <a:pt x="22" y="71"/>
                  </a:lnTo>
                  <a:lnTo>
                    <a:pt x="22" y="71"/>
                  </a:lnTo>
                  <a:lnTo>
                    <a:pt x="21" y="71"/>
                  </a:lnTo>
                  <a:lnTo>
                    <a:pt x="21" y="71"/>
                  </a:lnTo>
                  <a:lnTo>
                    <a:pt x="20" y="71"/>
                  </a:lnTo>
                  <a:lnTo>
                    <a:pt x="19" y="72"/>
                  </a:lnTo>
                  <a:lnTo>
                    <a:pt x="19" y="72"/>
                  </a:lnTo>
                  <a:lnTo>
                    <a:pt x="19" y="72"/>
                  </a:lnTo>
                  <a:lnTo>
                    <a:pt x="18" y="72"/>
                  </a:lnTo>
                  <a:lnTo>
                    <a:pt x="18" y="72"/>
                  </a:lnTo>
                  <a:lnTo>
                    <a:pt x="17" y="72"/>
                  </a:lnTo>
                  <a:lnTo>
                    <a:pt x="17" y="72"/>
                  </a:lnTo>
                  <a:lnTo>
                    <a:pt x="16" y="72"/>
                  </a:lnTo>
                  <a:lnTo>
                    <a:pt x="16" y="72"/>
                  </a:lnTo>
                  <a:lnTo>
                    <a:pt x="15" y="73"/>
                  </a:lnTo>
                  <a:lnTo>
                    <a:pt x="14" y="72"/>
                  </a:lnTo>
                  <a:lnTo>
                    <a:pt x="13" y="72"/>
                  </a:lnTo>
                  <a:lnTo>
                    <a:pt x="13" y="71"/>
                  </a:lnTo>
                  <a:lnTo>
                    <a:pt x="13" y="71"/>
                  </a:lnTo>
                  <a:lnTo>
                    <a:pt x="13" y="70"/>
                  </a:lnTo>
                  <a:lnTo>
                    <a:pt x="13" y="70"/>
                  </a:lnTo>
                  <a:lnTo>
                    <a:pt x="13" y="69"/>
                  </a:lnTo>
                  <a:lnTo>
                    <a:pt x="12" y="69"/>
                  </a:lnTo>
                  <a:lnTo>
                    <a:pt x="12" y="69"/>
                  </a:lnTo>
                  <a:lnTo>
                    <a:pt x="13" y="68"/>
                  </a:lnTo>
                  <a:lnTo>
                    <a:pt x="14" y="68"/>
                  </a:lnTo>
                  <a:lnTo>
                    <a:pt x="13" y="68"/>
                  </a:lnTo>
                  <a:lnTo>
                    <a:pt x="13" y="68"/>
                  </a:lnTo>
                  <a:lnTo>
                    <a:pt x="12" y="67"/>
                  </a:lnTo>
                  <a:lnTo>
                    <a:pt x="12" y="67"/>
                  </a:lnTo>
                  <a:lnTo>
                    <a:pt x="12" y="67"/>
                  </a:lnTo>
                  <a:lnTo>
                    <a:pt x="12" y="66"/>
                  </a:lnTo>
                  <a:lnTo>
                    <a:pt x="11" y="66"/>
                  </a:lnTo>
                  <a:lnTo>
                    <a:pt x="11" y="65"/>
                  </a:lnTo>
                  <a:lnTo>
                    <a:pt x="12" y="65"/>
                  </a:lnTo>
                  <a:lnTo>
                    <a:pt x="12" y="64"/>
                  </a:lnTo>
                  <a:lnTo>
                    <a:pt x="10" y="64"/>
                  </a:lnTo>
                  <a:lnTo>
                    <a:pt x="9" y="64"/>
                  </a:lnTo>
                  <a:lnTo>
                    <a:pt x="9" y="63"/>
                  </a:lnTo>
                  <a:lnTo>
                    <a:pt x="9" y="63"/>
                  </a:lnTo>
                  <a:lnTo>
                    <a:pt x="10" y="63"/>
                  </a:lnTo>
                  <a:lnTo>
                    <a:pt x="11" y="61"/>
                  </a:lnTo>
                  <a:lnTo>
                    <a:pt x="11" y="60"/>
                  </a:lnTo>
                  <a:lnTo>
                    <a:pt x="10" y="60"/>
                  </a:lnTo>
                  <a:lnTo>
                    <a:pt x="10" y="58"/>
                  </a:lnTo>
                  <a:lnTo>
                    <a:pt x="10" y="58"/>
                  </a:lnTo>
                  <a:lnTo>
                    <a:pt x="10" y="58"/>
                  </a:lnTo>
                  <a:lnTo>
                    <a:pt x="9" y="58"/>
                  </a:lnTo>
                  <a:lnTo>
                    <a:pt x="9" y="58"/>
                  </a:lnTo>
                  <a:lnTo>
                    <a:pt x="9" y="57"/>
                  </a:lnTo>
                  <a:lnTo>
                    <a:pt x="9" y="57"/>
                  </a:lnTo>
                  <a:lnTo>
                    <a:pt x="9" y="56"/>
                  </a:lnTo>
                  <a:lnTo>
                    <a:pt x="9" y="56"/>
                  </a:lnTo>
                  <a:lnTo>
                    <a:pt x="8" y="55"/>
                  </a:lnTo>
                  <a:lnTo>
                    <a:pt x="7" y="55"/>
                  </a:lnTo>
                  <a:lnTo>
                    <a:pt x="7" y="55"/>
                  </a:lnTo>
                  <a:lnTo>
                    <a:pt x="6" y="55"/>
                  </a:lnTo>
                  <a:lnTo>
                    <a:pt x="5" y="54"/>
                  </a:lnTo>
                  <a:lnTo>
                    <a:pt x="5" y="54"/>
                  </a:lnTo>
                  <a:lnTo>
                    <a:pt x="5" y="53"/>
                  </a:lnTo>
                  <a:lnTo>
                    <a:pt x="7" y="52"/>
                  </a:lnTo>
                  <a:lnTo>
                    <a:pt x="8" y="53"/>
                  </a:lnTo>
                  <a:lnTo>
                    <a:pt x="9" y="52"/>
                  </a:lnTo>
                  <a:lnTo>
                    <a:pt x="10" y="52"/>
                  </a:lnTo>
                  <a:lnTo>
                    <a:pt x="10" y="52"/>
                  </a:lnTo>
                  <a:lnTo>
                    <a:pt x="10" y="52"/>
                  </a:lnTo>
                  <a:lnTo>
                    <a:pt x="10" y="52"/>
                  </a:lnTo>
                  <a:lnTo>
                    <a:pt x="10" y="51"/>
                  </a:lnTo>
                  <a:lnTo>
                    <a:pt x="9" y="51"/>
                  </a:lnTo>
                  <a:lnTo>
                    <a:pt x="8" y="50"/>
                  </a:lnTo>
                  <a:lnTo>
                    <a:pt x="7" y="50"/>
                  </a:lnTo>
                  <a:lnTo>
                    <a:pt x="5" y="51"/>
                  </a:lnTo>
                  <a:lnTo>
                    <a:pt x="4" y="50"/>
                  </a:lnTo>
                  <a:lnTo>
                    <a:pt x="4" y="49"/>
                  </a:lnTo>
                  <a:lnTo>
                    <a:pt x="4" y="49"/>
                  </a:lnTo>
                  <a:lnTo>
                    <a:pt x="4" y="48"/>
                  </a:lnTo>
                  <a:lnTo>
                    <a:pt x="6" y="48"/>
                  </a:lnTo>
                  <a:lnTo>
                    <a:pt x="7" y="48"/>
                  </a:lnTo>
                  <a:lnTo>
                    <a:pt x="7" y="47"/>
                  </a:lnTo>
                  <a:lnTo>
                    <a:pt x="7" y="46"/>
                  </a:lnTo>
                  <a:lnTo>
                    <a:pt x="7" y="46"/>
                  </a:lnTo>
                  <a:lnTo>
                    <a:pt x="2" y="46"/>
                  </a:lnTo>
                  <a:lnTo>
                    <a:pt x="2" y="46"/>
                  </a:lnTo>
                  <a:lnTo>
                    <a:pt x="2" y="46"/>
                  </a:lnTo>
                  <a:lnTo>
                    <a:pt x="1" y="46"/>
                  </a:lnTo>
                  <a:lnTo>
                    <a:pt x="1" y="45"/>
                  </a:lnTo>
                  <a:lnTo>
                    <a:pt x="1" y="45"/>
                  </a:lnTo>
                  <a:lnTo>
                    <a:pt x="1" y="45"/>
                  </a:lnTo>
                  <a:lnTo>
                    <a:pt x="1" y="44"/>
                  </a:lnTo>
                  <a:lnTo>
                    <a:pt x="0" y="44"/>
                  </a:lnTo>
                  <a:lnTo>
                    <a:pt x="0" y="43"/>
                  </a:lnTo>
                  <a:lnTo>
                    <a:pt x="0" y="42"/>
                  </a:lnTo>
                  <a:lnTo>
                    <a:pt x="2" y="42"/>
                  </a:lnTo>
                  <a:lnTo>
                    <a:pt x="2" y="41"/>
                  </a:lnTo>
                  <a:lnTo>
                    <a:pt x="0" y="40"/>
                  </a:lnTo>
                  <a:lnTo>
                    <a:pt x="0" y="40"/>
                  </a:lnTo>
                  <a:lnTo>
                    <a:pt x="0" y="40"/>
                  </a:lnTo>
                  <a:lnTo>
                    <a:pt x="1" y="39"/>
                  </a:lnTo>
                  <a:lnTo>
                    <a:pt x="1" y="39"/>
                  </a:lnTo>
                  <a:lnTo>
                    <a:pt x="1" y="39"/>
                  </a:lnTo>
                  <a:lnTo>
                    <a:pt x="1" y="39"/>
                  </a:lnTo>
                  <a:lnTo>
                    <a:pt x="2" y="38"/>
                  </a:lnTo>
                  <a:lnTo>
                    <a:pt x="1" y="38"/>
                  </a:lnTo>
                  <a:lnTo>
                    <a:pt x="1" y="38"/>
                  </a:lnTo>
                  <a:lnTo>
                    <a:pt x="3" y="38"/>
                  </a:lnTo>
                  <a:lnTo>
                    <a:pt x="2" y="37"/>
                  </a:lnTo>
                  <a:lnTo>
                    <a:pt x="1" y="37"/>
                  </a:lnTo>
                  <a:lnTo>
                    <a:pt x="2" y="36"/>
                  </a:lnTo>
                  <a:lnTo>
                    <a:pt x="2" y="36"/>
                  </a:lnTo>
                  <a:lnTo>
                    <a:pt x="0" y="36"/>
                  </a:lnTo>
                  <a:lnTo>
                    <a:pt x="0" y="36"/>
                  </a:lnTo>
                  <a:lnTo>
                    <a:pt x="0" y="35"/>
                  </a:lnTo>
                  <a:lnTo>
                    <a:pt x="1" y="35"/>
                  </a:lnTo>
                  <a:lnTo>
                    <a:pt x="1" y="35"/>
                  </a:lnTo>
                  <a:lnTo>
                    <a:pt x="1" y="35"/>
                  </a:lnTo>
                  <a:lnTo>
                    <a:pt x="0" y="35"/>
                  </a:lnTo>
                  <a:lnTo>
                    <a:pt x="0" y="35"/>
                  </a:lnTo>
                  <a:lnTo>
                    <a:pt x="1" y="33"/>
                  </a:lnTo>
                  <a:lnTo>
                    <a:pt x="1" y="33"/>
                  </a:lnTo>
                  <a:lnTo>
                    <a:pt x="1" y="32"/>
                  </a:lnTo>
                  <a:lnTo>
                    <a:pt x="1" y="32"/>
                  </a:lnTo>
                  <a:lnTo>
                    <a:pt x="1" y="31"/>
                  </a:lnTo>
                  <a:lnTo>
                    <a:pt x="0" y="31"/>
                  </a:lnTo>
                  <a:lnTo>
                    <a:pt x="0" y="30"/>
                  </a:lnTo>
                  <a:lnTo>
                    <a:pt x="2" y="30"/>
                  </a:lnTo>
                  <a:lnTo>
                    <a:pt x="2" y="30"/>
                  </a:lnTo>
                  <a:lnTo>
                    <a:pt x="2" y="30"/>
                  </a:lnTo>
                  <a:lnTo>
                    <a:pt x="1" y="30"/>
                  </a:lnTo>
                  <a:lnTo>
                    <a:pt x="0" y="29"/>
                  </a:lnTo>
                  <a:lnTo>
                    <a:pt x="0" y="29"/>
                  </a:lnTo>
                  <a:lnTo>
                    <a:pt x="0" y="29"/>
                  </a:lnTo>
                  <a:lnTo>
                    <a:pt x="1" y="28"/>
                  </a:lnTo>
                  <a:lnTo>
                    <a:pt x="2" y="28"/>
                  </a:lnTo>
                  <a:lnTo>
                    <a:pt x="2" y="27"/>
                  </a:lnTo>
                  <a:lnTo>
                    <a:pt x="2" y="27"/>
                  </a:lnTo>
                  <a:lnTo>
                    <a:pt x="4" y="26"/>
                  </a:lnTo>
                  <a:lnTo>
                    <a:pt x="3" y="25"/>
                  </a:lnTo>
                  <a:lnTo>
                    <a:pt x="4" y="25"/>
                  </a:lnTo>
                  <a:lnTo>
                    <a:pt x="4" y="25"/>
                  </a:lnTo>
                  <a:lnTo>
                    <a:pt x="3" y="24"/>
                  </a:lnTo>
                  <a:lnTo>
                    <a:pt x="3" y="24"/>
                  </a:lnTo>
                  <a:lnTo>
                    <a:pt x="4" y="24"/>
                  </a:lnTo>
                  <a:lnTo>
                    <a:pt x="4" y="23"/>
                  </a:lnTo>
                  <a:lnTo>
                    <a:pt x="5" y="23"/>
                  </a:lnTo>
                  <a:lnTo>
                    <a:pt x="5" y="23"/>
                  </a:lnTo>
                  <a:lnTo>
                    <a:pt x="5" y="22"/>
                  </a:lnTo>
                  <a:lnTo>
                    <a:pt x="6" y="22"/>
                  </a:lnTo>
                  <a:lnTo>
                    <a:pt x="7" y="22"/>
                  </a:lnTo>
                  <a:lnTo>
                    <a:pt x="7" y="22"/>
                  </a:lnTo>
                  <a:lnTo>
                    <a:pt x="7" y="22"/>
                  </a:lnTo>
                  <a:lnTo>
                    <a:pt x="7" y="21"/>
                  </a:lnTo>
                  <a:lnTo>
                    <a:pt x="10" y="20"/>
                  </a:lnTo>
                  <a:lnTo>
                    <a:pt x="11" y="20"/>
                  </a:lnTo>
                  <a:lnTo>
                    <a:pt x="12" y="20"/>
                  </a:lnTo>
                  <a:lnTo>
                    <a:pt x="13" y="20"/>
                  </a:lnTo>
                  <a:lnTo>
                    <a:pt x="15" y="19"/>
                  </a:lnTo>
                  <a:lnTo>
                    <a:pt x="16" y="18"/>
                  </a:lnTo>
                  <a:lnTo>
                    <a:pt x="15" y="18"/>
                  </a:lnTo>
                  <a:lnTo>
                    <a:pt x="15" y="17"/>
                  </a:lnTo>
                  <a:lnTo>
                    <a:pt x="17" y="17"/>
                  </a:lnTo>
                  <a:lnTo>
                    <a:pt x="19" y="16"/>
                  </a:lnTo>
                  <a:lnTo>
                    <a:pt x="21" y="16"/>
                  </a:lnTo>
                  <a:lnTo>
                    <a:pt x="23" y="16"/>
                  </a:lnTo>
                  <a:lnTo>
                    <a:pt x="23" y="16"/>
                  </a:lnTo>
                  <a:lnTo>
                    <a:pt x="25" y="14"/>
                  </a:lnTo>
                  <a:lnTo>
                    <a:pt x="26" y="13"/>
                  </a:lnTo>
                  <a:lnTo>
                    <a:pt x="27" y="12"/>
                  </a:lnTo>
                  <a:lnTo>
                    <a:pt x="27" y="11"/>
                  </a:lnTo>
                  <a:lnTo>
                    <a:pt x="29" y="10"/>
                  </a:lnTo>
                  <a:lnTo>
                    <a:pt x="29" y="9"/>
                  </a:lnTo>
                  <a:lnTo>
                    <a:pt x="30" y="9"/>
                  </a:lnTo>
                  <a:lnTo>
                    <a:pt x="30" y="9"/>
                  </a:lnTo>
                  <a:lnTo>
                    <a:pt x="30" y="9"/>
                  </a:lnTo>
                  <a:lnTo>
                    <a:pt x="31" y="9"/>
                  </a:lnTo>
                  <a:lnTo>
                    <a:pt x="31" y="9"/>
                  </a:lnTo>
                  <a:lnTo>
                    <a:pt x="31" y="9"/>
                  </a:lnTo>
                  <a:lnTo>
                    <a:pt x="31" y="9"/>
                  </a:lnTo>
                  <a:lnTo>
                    <a:pt x="32" y="9"/>
                  </a:lnTo>
                  <a:lnTo>
                    <a:pt x="32" y="9"/>
                  </a:lnTo>
                  <a:lnTo>
                    <a:pt x="32" y="9"/>
                  </a:lnTo>
                  <a:lnTo>
                    <a:pt x="33" y="8"/>
                  </a:lnTo>
                  <a:lnTo>
                    <a:pt x="33" y="8"/>
                  </a:lnTo>
                  <a:lnTo>
                    <a:pt x="34" y="7"/>
                  </a:lnTo>
                  <a:lnTo>
                    <a:pt x="35" y="7"/>
                  </a:lnTo>
                  <a:lnTo>
                    <a:pt x="35" y="6"/>
                  </a:lnTo>
                  <a:lnTo>
                    <a:pt x="36" y="4"/>
                  </a:lnTo>
                  <a:lnTo>
                    <a:pt x="35" y="4"/>
                  </a:lnTo>
                  <a:lnTo>
                    <a:pt x="36" y="3"/>
                  </a:lnTo>
                  <a:lnTo>
                    <a:pt x="37" y="2"/>
                  </a:lnTo>
                  <a:lnTo>
                    <a:pt x="37" y="1"/>
                  </a:lnTo>
                  <a:lnTo>
                    <a:pt x="37" y="1"/>
                  </a:lnTo>
                  <a:lnTo>
                    <a:pt x="37" y="1"/>
                  </a:lnTo>
                  <a:lnTo>
                    <a:pt x="37" y="2"/>
                  </a:lnTo>
                  <a:lnTo>
                    <a:pt x="37" y="2"/>
                  </a:lnTo>
                  <a:lnTo>
                    <a:pt x="38" y="2"/>
                  </a:lnTo>
                  <a:lnTo>
                    <a:pt x="40" y="3"/>
                  </a:lnTo>
                  <a:lnTo>
                    <a:pt x="41" y="3"/>
                  </a:lnTo>
                  <a:lnTo>
                    <a:pt x="42" y="2"/>
                  </a:lnTo>
                  <a:lnTo>
                    <a:pt x="43" y="2"/>
                  </a:lnTo>
                  <a:lnTo>
                    <a:pt x="46" y="1"/>
                  </a:lnTo>
                  <a:lnTo>
                    <a:pt x="46" y="0"/>
                  </a:lnTo>
                  <a:lnTo>
                    <a:pt x="46" y="0"/>
                  </a:lnTo>
                  <a:lnTo>
                    <a:pt x="47" y="0"/>
                  </a:lnTo>
                  <a:lnTo>
                    <a:pt x="49" y="1"/>
                  </a:lnTo>
                  <a:lnTo>
                    <a:pt x="50" y="1"/>
                  </a:lnTo>
                  <a:lnTo>
                    <a:pt x="52"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62" name="Freeform 1600">
              <a:extLst/>
            </p:cNvPr>
            <p:cNvSpPr>
              <a:spLocks/>
            </p:cNvSpPr>
            <p:nvPr/>
          </p:nvSpPr>
          <p:spPr bwMode="auto">
            <a:xfrm>
              <a:off x="4199492" y="3303270"/>
              <a:ext cx="1619230" cy="1082739"/>
            </a:xfrm>
            <a:custGeom>
              <a:avLst/>
              <a:gdLst/>
              <a:ahLst/>
              <a:cxnLst>
                <a:cxn ang="0">
                  <a:pos x="41" y="2"/>
                </a:cxn>
                <a:cxn ang="0">
                  <a:pos x="43" y="4"/>
                </a:cxn>
                <a:cxn ang="0">
                  <a:pos x="50" y="6"/>
                </a:cxn>
                <a:cxn ang="0">
                  <a:pos x="51" y="9"/>
                </a:cxn>
                <a:cxn ang="0">
                  <a:pos x="57" y="9"/>
                </a:cxn>
                <a:cxn ang="0">
                  <a:pos x="63" y="8"/>
                </a:cxn>
                <a:cxn ang="0">
                  <a:pos x="68" y="9"/>
                </a:cxn>
                <a:cxn ang="0">
                  <a:pos x="72" y="7"/>
                </a:cxn>
                <a:cxn ang="0">
                  <a:pos x="73" y="10"/>
                </a:cxn>
                <a:cxn ang="0">
                  <a:pos x="85" y="13"/>
                </a:cxn>
                <a:cxn ang="0">
                  <a:pos x="88" y="16"/>
                </a:cxn>
                <a:cxn ang="0">
                  <a:pos x="92" y="15"/>
                </a:cxn>
                <a:cxn ang="0">
                  <a:pos x="99" y="14"/>
                </a:cxn>
                <a:cxn ang="0">
                  <a:pos x="102" y="14"/>
                </a:cxn>
                <a:cxn ang="0">
                  <a:pos x="106" y="15"/>
                </a:cxn>
                <a:cxn ang="0">
                  <a:pos x="108" y="13"/>
                </a:cxn>
                <a:cxn ang="0">
                  <a:pos x="108" y="18"/>
                </a:cxn>
                <a:cxn ang="0">
                  <a:pos x="109" y="23"/>
                </a:cxn>
                <a:cxn ang="0">
                  <a:pos x="109" y="30"/>
                </a:cxn>
                <a:cxn ang="0">
                  <a:pos x="106" y="35"/>
                </a:cxn>
                <a:cxn ang="0">
                  <a:pos x="103" y="36"/>
                </a:cxn>
                <a:cxn ang="0">
                  <a:pos x="91" y="43"/>
                </a:cxn>
                <a:cxn ang="0">
                  <a:pos x="81" y="47"/>
                </a:cxn>
                <a:cxn ang="0">
                  <a:pos x="78" y="50"/>
                </a:cxn>
                <a:cxn ang="0">
                  <a:pos x="73" y="50"/>
                </a:cxn>
                <a:cxn ang="0">
                  <a:pos x="65" y="52"/>
                </a:cxn>
                <a:cxn ang="0">
                  <a:pos x="59" y="53"/>
                </a:cxn>
                <a:cxn ang="0">
                  <a:pos x="54" y="55"/>
                </a:cxn>
                <a:cxn ang="0">
                  <a:pos x="50" y="57"/>
                </a:cxn>
                <a:cxn ang="0">
                  <a:pos x="46" y="58"/>
                </a:cxn>
                <a:cxn ang="0">
                  <a:pos x="41" y="59"/>
                </a:cxn>
                <a:cxn ang="0">
                  <a:pos x="36" y="58"/>
                </a:cxn>
                <a:cxn ang="0">
                  <a:pos x="33" y="55"/>
                </a:cxn>
                <a:cxn ang="0">
                  <a:pos x="32" y="53"/>
                </a:cxn>
                <a:cxn ang="0">
                  <a:pos x="30" y="51"/>
                </a:cxn>
                <a:cxn ang="0">
                  <a:pos x="31" y="49"/>
                </a:cxn>
                <a:cxn ang="0">
                  <a:pos x="29" y="44"/>
                </a:cxn>
                <a:cxn ang="0">
                  <a:pos x="24" y="43"/>
                </a:cxn>
                <a:cxn ang="0">
                  <a:pos x="17" y="43"/>
                </a:cxn>
                <a:cxn ang="0">
                  <a:pos x="11" y="42"/>
                </a:cxn>
                <a:cxn ang="0">
                  <a:pos x="7" y="38"/>
                </a:cxn>
                <a:cxn ang="0">
                  <a:pos x="11" y="36"/>
                </a:cxn>
                <a:cxn ang="0">
                  <a:pos x="8" y="34"/>
                </a:cxn>
                <a:cxn ang="0">
                  <a:pos x="5" y="32"/>
                </a:cxn>
                <a:cxn ang="0">
                  <a:pos x="0" y="30"/>
                </a:cxn>
                <a:cxn ang="0">
                  <a:pos x="3" y="29"/>
                </a:cxn>
                <a:cxn ang="0">
                  <a:pos x="5" y="27"/>
                </a:cxn>
                <a:cxn ang="0">
                  <a:pos x="2" y="24"/>
                </a:cxn>
                <a:cxn ang="0">
                  <a:pos x="7" y="20"/>
                </a:cxn>
                <a:cxn ang="0">
                  <a:pos x="8" y="15"/>
                </a:cxn>
                <a:cxn ang="0">
                  <a:pos x="13" y="18"/>
                </a:cxn>
                <a:cxn ang="0">
                  <a:pos x="17" y="14"/>
                </a:cxn>
                <a:cxn ang="0">
                  <a:pos x="14" y="10"/>
                </a:cxn>
                <a:cxn ang="0">
                  <a:pos x="18" y="7"/>
                </a:cxn>
                <a:cxn ang="0">
                  <a:pos x="26" y="6"/>
                </a:cxn>
                <a:cxn ang="0">
                  <a:pos x="28" y="4"/>
                </a:cxn>
                <a:cxn ang="0">
                  <a:pos x="33" y="5"/>
                </a:cxn>
                <a:cxn ang="0">
                  <a:pos x="36" y="1"/>
                </a:cxn>
              </a:cxnLst>
              <a:rect l="0" t="0" r="r" b="b"/>
              <a:pathLst>
                <a:path w="111" h="59">
                  <a:moveTo>
                    <a:pt x="41" y="0"/>
                  </a:moveTo>
                  <a:lnTo>
                    <a:pt x="41" y="0"/>
                  </a:lnTo>
                  <a:lnTo>
                    <a:pt x="42" y="1"/>
                  </a:lnTo>
                  <a:lnTo>
                    <a:pt x="41" y="1"/>
                  </a:lnTo>
                  <a:lnTo>
                    <a:pt x="41" y="1"/>
                  </a:lnTo>
                  <a:lnTo>
                    <a:pt x="40" y="1"/>
                  </a:lnTo>
                  <a:lnTo>
                    <a:pt x="40" y="2"/>
                  </a:lnTo>
                  <a:lnTo>
                    <a:pt x="41" y="2"/>
                  </a:lnTo>
                  <a:lnTo>
                    <a:pt x="41" y="2"/>
                  </a:lnTo>
                  <a:lnTo>
                    <a:pt x="42" y="3"/>
                  </a:lnTo>
                  <a:lnTo>
                    <a:pt x="42" y="3"/>
                  </a:lnTo>
                  <a:lnTo>
                    <a:pt x="42" y="3"/>
                  </a:lnTo>
                  <a:lnTo>
                    <a:pt x="43" y="3"/>
                  </a:lnTo>
                  <a:lnTo>
                    <a:pt x="42" y="4"/>
                  </a:lnTo>
                  <a:lnTo>
                    <a:pt x="43" y="4"/>
                  </a:lnTo>
                  <a:lnTo>
                    <a:pt x="43" y="4"/>
                  </a:lnTo>
                  <a:lnTo>
                    <a:pt x="42" y="4"/>
                  </a:lnTo>
                  <a:lnTo>
                    <a:pt x="43" y="4"/>
                  </a:lnTo>
                  <a:lnTo>
                    <a:pt x="43" y="5"/>
                  </a:lnTo>
                  <a:lnTo>
                    <a:pt x="44" y="5"/>
                  </a:lnTo>
                  <a:lnTo>
                    <a:pt x="44" y="5"/>
                  </a:lnTo>
                  <a:lnTo>
                    <a:pt x="45" y="5"/>
                  </a:lnTo>
                  <a:lnTo>
                    <a:pt x="46" y="4"/>
                  </a:lnTo>
                  <a:lnTo>
                    <a:pt x="46" y="5"/>
                  </a:lnTo>
                  <a:lnTo>
                    <a:pt x="47" y="5"/>
                  </a:lnTo>
                  <a:lnTo>
                    <a:pt x="48" y="6"/>
                  </a:lnTo>
                  <a:lnTo>
                    <a:pt x="50" y="6"/>
                  </a:lnTo>
                  <a:lnTo>
                    <a:pt x="51" y="7"/>
                  </a:lnTo>
                  <a:lnTo>
                    <a:pt x="51" y="8"/>
                  </a:lnTo>
                  <a:lnTo>
                    <a:pt x="50" y="8"/>
                  </a:lnTo>
                  <a:lnTo>
                    <a:pt x="50" y="9"/>
                  </a:lnTo>
                  <a:lnTo>
                    <a:pt x="50" y="9"/>
                  </a:lnTo>
                  <a:lnTo>
                    <a:pt x="50" y="9"/>
                  </a:lnTo>
                  <a:lnTo>
                    <a:pt x="51" y="9"/>
                  </a:lnTo>
                  <a:lnTo>
                    <a:pt x="51" y="9"/>
                  </a:lnTo>
                  <a:lnTo>
                    <a:pt x="51" y="9"/>
                  </a:lnTo>
                  <a:lnTo>
                    <a:pt x="52" y="8"/>
                  </a:lnTo>
                  <a:lnTo>
                    <a:pt x="52" y="8"/>
                  </a:lnTo>
                  <a:lnTo>
                    <a:pt x="52" y="8"/>
                  </a:lnTo>
                  <a:lnTo>
                    <a:pt x="55" y="9"/>
                  </a:lnTo>
                  <a:lnTo>
                    <a:pt x="54" y="9"/>
                  </a:lnTo>
                  <a:lnTo>
                    <a:pt x="55" y="10"/>
                  </a:lnTo>
                  <a:lnTo>
                    <a:pt x="55" y="9"/>
                  </a:lnTo>
                  <a:lnTo>
                    <a:pt x="57" y="10"/>
                  </a:lnTo>
                  <a:lnTo>
                    <a:pt x="57" y="9"/>
                  </a:lnTo>
                  <a:lnTo>
                    <a:pt x="57" y="9"/>
                  </a:lnTo>
                  <a:lnTo>
                    <a:pt x="57" y="8"/>
                  </a:lnTo>
                  <a:lnTo>
                    <a:pt x="59" y="8"/>
                  </a:lnTo>
                  <a:lnTo>
                    <a:pt x="59" y="8"/>
                  </a:lnTo>
                  <a:lnTo>
                    <a:pt x="59" y="8"/>
                  </a:lnTo>
                  <a:lnTo>
                    <a:pt x="59" y="9"/>
                  </a:lnTo>
                  <a:lnTo>
                    <a:pt x="60" y="9"/>
                  </a:lnTo>
                  <a:lnTo>
                    <a:pt x="62" y="7"/>
                  </a:lnTo>
                  <a:lnTo>
                    <a:pt x="63" y="8"/>
                  </a:lnTo>
                  <a:lnTo>
                    <a:pt x="65" y="8"/>
                  </a:lnTo>
                  <a:lnTo>
                    <a:pt x="65" y="8"/>
                  </a:lnTo>
                  <a:lnTo>
                    <a:pt x="66" y="9"/>
                  </a:lnTo>
                  <a:lnTo>
                    <a:pt x="66" y="9"/>
                  </a:lnTo>
                  <a:lnTo>
                    <a:pt x="66" y="9"/>
                  </a:lnTo>
                  <a:lnTo>
                    <a:pt x="66" y="10"/>
                  </a:lnTo>
                  <a:lnTo>
                    <a:pt x="66" y="10"/>
                  </a:lnTo>
                  <a:lnTo>
                    <a:pt x="68" y="9"/>
                  </a:lnTo>
                  <a:lnTo>
                    <a:pt x="68" y="9"/>
                  </a:lnTo>
                  <a:lnTo>
                    <a:pt x="67" y="9"/>
                  </a:lnTo>
                  <a:lnTo>
                    <a:pt x="68" y="9"/>
                  </a:lnTo>
                  <a:lnTo>
                    <a:pt x="69" y="9"/>
                  </a:lnTo>
                  <a:lnTo>
                    <a:pt x="70" y="8"/>
                  </a:lnTo>
                  <a:lnTo>
                    <a:pt x="70" y="8"/>
                  </a:lnTo>
                  <a:lnTo>
                    <a:pt x="70" y="7"/>
                  </a:lnTo>
                  <a:lnTo>
                    <a:pt x="70" y="6"/>
                  </a:lnTo>
                  <a:lnTo>
                    <a:pt x="70" y="6"/>
                  </a:lnTo>
                  <a:lnTo>
                    <a:pt x="72" y="7"/>
                  </a:lnTo>
                  <a:lnTo>
                    <a:pt x="72" y="7"/>
                  </a:lnTo>
                  <a:lnTo>
                    <a:pt x="72" y="7"/>
                  </a:lnTo>
                  <a:lnTo>
                    <a:pt x="72" y="7"/>
                  </a:lnTo>
                  <a:lnTo>
                    <a:pt x="72" y="8"/>
                  </a:lnTo>
                  <a:lnTo>
                    <a:pt x="71" y="9"/>
                  </a:lnTo>
                  <a:lnTo>
                    <a:pt x="71" y="9"/>
                  </a:lnTo>
                  <a:lnTo>
                    <a:pt x="73" y="10"/>
                  </a:lnTo>
                  <a:lnTo>
                    <a:pt x="73" y="10"/>
                  </a:lnTo>
                  <a:lnTo>
                    <a:pt x="73" y="10"/>
                  </a:lnTo>
                  <a:lnTo>
                    <a:pt x="74" y="11"/>
                  </a:lnTo>
                  <a:lnTo>
                    <a:pt x="74" y="11"/>
                  </a:lnTo>
                  <a:lnTo>
                    <a:pt x="74" y="12"/>
                  </a:lnTo>
                  <a:lnTo>
                    <a:pt x="74" y="12"/>
                  </a:lnTo>
                  <a:lnTo>
                    <a:pt x="74" y="13"/>
                  </a:lnTo>
                  <a:lnTo>
                    <a:pt x="74" y="13"/>
                  </a:lnTo>
                  <a:lnTo>
                    <a:pt x="74" y="13"/>
                  </a:lnTo>
                  <a:lnTo>
                    <a:pt x="82" y="13"/>
                  </a:lnTo>
                  <a:lnTo>
                    <a:pt x="85" y="13"/>
                  </a:lnTo>
                  <a:lnTo>
                    <a:pt x="85" y="13"/>
                  </a:lnTo>
                  <a:lnTo>
                    <a:pt x="85" y="14"/>
                  </a:lnTo>
                  <a:lnTo>
                    <a:pt x="85" y="14"/>
                  </a:lnTo>
                  <a:lnTo>
                    <a:pt x="85" y="14"/>
                  </a:lnTo>
                  <a:lnTo>
                    <a:pt x="86" y="14"/>
                  </a:lnTo>
                  <a:lnTo>
                    <a:pt x="86" y="15"/>
                  </a:lnTo>
                  <a:lnTo>
                    <a:pt x="87" y="15"/>
                  </a:lnTo>
                  <a:lnTo>
                    <a:pt x="87" y="15"/>
                  </a:lnTo>
                  <a:lnTo>
                    <a:pt x="88" y="16"/>
                  </a:lnTo>
                  <a:lnTo>
                    <a:pt x="88" y="16"/>
                  </a:lnTo>
                  <a:lnTo>
                    <a:pt x="89" y="16"/>
                  </a:lnTo>
                  <a:lnTo>
                    <a:pt x="90" y="16"/>
                  </a:lnTo>
                  <a:lnTo>
                    <a:pt x="92" y="16"/>
                  </a:lnTo>
                  <a:lnTo>
                    <a:pt x="92" y="15"/>
                  </a:lnTo>
                  <a:lnTo>
                    <a:pt x="91" y="15"/>
                  </a:lnTo>
                  <a:lnTo>
                    <a:pt x="92" y="15"/>
                  </a:lnTo>
                  <a:lnTo>
                    <a:pt x="93" y="15"/>
                  </a:lnTo>
                  <a:lnTo>
                    <a:pt x="92" y="15"/>
                  </a:lnTo>
                  <a:lnTo>
                    <a:pt x="93" y="14"/>
                  </a:lnTo>
                  <a:lnTo>
                    <a:pt x="94" y="14"/>
                  </a:lnTo>
                  <a:lnTo>
                    <a:pt x="94" y="14"/>
                  </a:lnTo>
                  <a:lnTo>
                    <a:pt x="94" y="15"/>
                  </a:lnTo>
                  <a:lnTo>
                    <a:pt x="96" y="14"/>
                  </a:lnTo>
                  <a:lnTo>
                    <a:pt x="97" y="14"/>
                  </a:lnTo>
                  <a:lnTo>
                    <a:pt x="98" y="14"/>
                  </a:lnTo>
                  <a:lnTo>
                    <a:pt x="98" y="14"/>
                  </a:lnTo>
                  <a:lnTo>
                    <a:pt x="99" y="14"/>
                  </a:lnTo>
                  <a:lnTo>
                    <a:pt x="98" y="13"/>
                  </a:lnTo>
                  <a:lnTo>
                    <a:pt x="98" y="13"/>
                  </a:lnTo>
                  <a:lnTo>
                    <a:pt x="99" y="13"/>
                  </a:lnTo>
                  <a:lnTo>
                    <a:pt x="99" y="13"/>
                  </a:lnTo>
                  <a:lnTo>
                    <a:pt x="100" y="14"/>
                  </a:lnTo>
                  <a:lnTo>
                    <a:pt x="101" y="13"/>
                  </a:lnTo>
                  <a:lnTo>
                    <a:pt x="101" y="13"/>
                  </a:lnTo>
                  <a:lnTo>
                    <a:pt x="102" y="13"/>
                  </a:lnTo>
                  <a:lnTo>
                    <a:pt x="102" y="14"/>
                  </a:lnTo>
                  <a:lnTo>
                    <a:pt x="102" y="14"/>
                  </a:lnTo>
                  <a:lnTo>
                    <a:pt x="103" y="15"/>
                  </a:lnTo>
                  <a:lnTo>
                    <a:pt x="103" y="15"/>
                  </a:lnTo>
                  <a:lnTo>
                    <a:pt x="104" y="15"/>
                  </a:lnTo>
                  <a:lnTo>
                    <a:pt x="104" y="15"/>
                  </a:lnTo>
                  <a:lnTo>
                    <a:pt x="105" y="15"/>
                  </a:lnTo>
                  <a:lnTo>
                    <a:pt x="105" y="15"/>
                  </a:lnTo>
                  <a:lnTo>
                    <a:pt x="105" y="15"/>
                  </a:lnTo>
                  <a:lnTo>
                    <a:pt x="106" y="15"/>
                  </a:lnTo>
                  <a:lnTo>
                    <a:pt x="106" y="15"/>
                  </a:lnTo>
                  <a:lnTo>
                    <a:pt x="106" y="15"/>
                  </a:lnTo>
                  <a:lnTo>
                    <a:pt x="106" y="14"/>
                  </a:lnTo>
                  <a:lnTo>
                    <a:pt x="107" y="14"/>
                  </a:lnTo>
                  <a:lnTo>
                    <a:pt x="107" y="14"/>
                  </a:lnTo>
                  <a:lnTo>
                    <a:pt x="106" y="14"/>
                  </a:lnTo>
                  <a:lnTo>
                    <a:pt x="107" y="14"/>
                  </a:lnTo>
                  <a:lnTo>
                    <a:pt x="107" y="14"/>
                  </a:lnTo>
                  <a:lnTo>
                    <a:pt x="108" y="13"/>
                  </a:lnTo>
                  <a:lnTo>
                    <a:pt x="109" y="14"/>
                  </a:lnTo>
                  <a:lnTo>
                    <a:pt x="109" y="15"/>
                  </a:lnTo>
                  <a:lnTo>
                    <a:pt x="108" y="15"/>
                  </a:lnTo>
                  <a:lnTo>
                    <a:pt x="108" y="15"/>
                  </a:lnTo>
                  <a:lnTo>
                    <a:pt x="108" y="16"/>
                  </a:lnTo>
                  <a:lnTo>
                    <a:pt x="108" y="16"/>
                  </a:lnTo>
                  <a:lnTo>
                    <a:pt x="108" y="17"/>
                  </a:lnTo>
                  <a:lnTo>
                    <a:pt x="109" y="18"/>
                  </a:lnTo>
                  <a:lnTo>
                    <a:pt x="108" y="18"/>
                  </a:lnTo>
                  <a:lnTo>
                    <a:pt x="108" y="19"/>
                  </a:lnTo>
                  <a:lnTo>
                    <a:pt x="108" y="19"/>
                  </a:lnTo>
                  <a:lnTo>
                    <a:pt x="108" y="19"/>
                  </a:lnTo>
                  <a:lnTo>
                    <a:pt x="108" y="20"/>
                  </a:lnTo>
                  <a:lnTo>
                    <a:pt x="108" y="21"/>
                  </a:lnTo>
                  <a:lnTo>
                    <a:pt x="109" y="22"/>
                  </a:lnTo>
                  <a:lnTo>
                    <a:pt x="109" y="22"/>
                  </a:lnTo>
                  <a:lnTo>
                    <a:pt x="109" y="23"/>
                  </a:lnTo>
                  <a:lnTo>
                    <a:pt x="109" y="23"/>
                  </a:lnTo>
                  <a:lnTo>
                    <a:pt x="110" y="24"/>
                  </a:lnTo>
                  <a:lnTo>
                    <a:pt x="110" y="25"/>
                  </a:lnTo>
                  <a:lnTo>
                    <a:pt x="110" y="25"/>
                  </a:lnTo>
                  <a:lnTo>
                    <a:pt x="111" y="26"/>
                  </a:lnTo>
                  <a:lnTo>
                    <a:pt x="111" y="27"/>
                  </a:lnTo>
                  <a:lnTo>
                    <a:pt x="111" y="27"/>
                  </a:lnTo>
                  <a:lnTo>
                    <a:pt x="111" y="28"/>
                  </a:lnTo>
                  <a:lnTo>
                    <a:pt x="110" y="29"/>
                  </a:lnTo>
                  <a:lnTo>
                    <a:pt x="109" y="30"/>
                  </a:lnTo>
                  <a:lnTo>
                    <a:pt x="110" y="30"/>
                  </a:lnTo>
                  <a:lnTo>
                    <a:pt x="109" y="32"/>
                  </a:lnTo>
                  <a:lnTo>
                    <a:pt x="109" y="33"/>
                  </a:lnTo>
                  <a:lnTo>
                    <a:pt x="108" y="33"/>
                  </a:lnTo>
                  <a:lnTo>
                    <a:pt x="107" y="34"/>
                  </a:lnTo>
                  <a:lnTo>
                    <a:pt x="107" y="34"/>
                  </a:lnTo>
                  <a:lnTo>
                    <a:pt x="106" y="35"/>
                  </a:lnTo>
                  <a:lnTo>
                    <a:pt x="106" y="35"/>
                  </a:lnTo>
                  <a:lnTo>
                    <a:pt x="106" y="35"/>
                  </a:lnTo>
                  <a:lnTo>
                    <a:pt x="105" y="35"/>
                  </a:lnTo>
                  <a:lnTo>
                    <a:pt x="105" y="35"/>
                  </a:lnTo>
                  <a:lnTo>
                    <a:pt x="105" y="35"/>
                  </a:lnTo>
                  <a:lnTo>
                    <a:pt x="105" y="35"/>
                  </a:lnTo>
                  <a:lnTo>
                    <a:pt x="104" y="35"/>
                  </a:lnTo>
                  <a:lnTo>
                    <a:pt x="104" y="35"/>
                  </a:lnTo>
                  <a:lnTo>
                    <a:pt x="104" y="35"/>
                  </a:lnTo>
                  <a:lnTo>
                    <a:pt x="103" y="35"/>
                  </a:lnTo>
                  <a:lnTo>
                    <a:pt x="103" y="36"/>
                  </a:lnTo>
                  <a:lnTo>
                    <a:pt x="101" y="37"/>
                  </a:lnTo>
                  <a:lnTo>
                    <a:pt x="101" y="38"/>
                  </a:lnTo>
                  <a:lnTo>
                    <a:pt x="100" y="39"/>
                  </a:lnTo>
                  <a:lnTo>
                    <a:pt x="99" y="40"/>
                  </a:lnTo>
                  <a:lnTo>
                    <a:pt x="97" y="42"/>
                  </a:lnTo>
                  <a:lnTo>
                    <a:pt x="97" y="42"/>
                  </a:lnTo>
                  <a:lnTo>
                    <a:pt x="95" y="42"/>
                  </a:lnTo>
                  <a:lnTo>
                    <a:pt x="93" y="42"/>
                  </a:lnTo>
                  <a:lnTo>
                    <a:pt x="91" y="43"/>
                  </a:lnTo>
                  <a:lnTo>
                    <a:pt x="89" y="43"/>
                  </a:lnTo>
                  <a:lnTo>
                    <a:pt x="89" y="44"/>
                  </a:lnTo>
                  <a:lnTo>
                    <a:pt x="90" y="44"/>
                  </a:lnTo>
                  <a:lnTo>
                    <a:pt x="89" y="45"/>
                  </a:lnTo>
                  <a:lnTo>
                    <a:pt x="87" y="46"/>
                  </a:lnTo>
                  <a:lnTo>
                    <a:pt x="86" y="46"/>
                  </a:lnTo>
                  <a:lnTo>
                    <a:pt x="85" y="46"/>
                  </a:lnTo>
                  <a:lnTo>
                    <a:pt x="84" y="46"/>
                  </a:lnTo>
                  <a:lnTo>
                    <a:pt x="81" y="47"/>
                  </a:lnTo>
                  <a:lnTo>
                    <a:pt x="81" y="48"/>
                  </a:lnTo>
                  <a:lnTo>
                    <a:pt x="81" y="48"/>
                  </a:lnTo>
                  <a:lnTo>
                    <a:pt x="81" y="48"/>
                  </a:lnTo>
                  <a:lnTo>
                    <a:pt x="80" y="48"/>
                  </a:lnTo>
                  <a:lnTo>
                    <a:pt x="79" y="48"/>
                  </a:lnTo>
                  <a:lnTo>
                    <a:pt x="79" y="49"/>
                  </a:lnTo>
                  <a:lnTo>
                    <a:pt x="79" y="49"/>
                  </a:lnTo>
                  <a:lnTo>
                    <a:pt x="78" y="49"/>
                  </a:lnTo>
                  <a:lnTo>
                    <a:pt x="78" y="50"/>
                  </a:lnTo>
                  <a:lnTo>
                    <a:pt x="77" y="50"/>
                  </a:lnTo>
                  <a:lnTo>
                    <a:pt x="76" y="50"/>
                  </a:lnTo>
                  <a:lnTo>
                    <a:pt x="76" y="50"/>
                  </a:lnTo>
                  <a:lnTo>
                    <a:pt x="76" y="51"/>
                  </a:lnTo>
                  <a:lnTo>
                    <a:pt x="75" y="51"/>
                  </a:lnTo>
                  <a:lnTo>
                    <a:pt x="75" y="51"/>
                  </a:lnTo>
                  <a:lnTo>
                    <a:pt x="75" y="51"/>
                  </a:lnTo>
                  <a:lnTo>
                    <a:pt x="74" y="50"/>
                  </a:lnTo>
                  <a:lnTo>
                    <a:pt x="73" y="50"/>
                  </a:lnTo>
                  <a:lnTo>
                    <a:pt x="72" y="51"/>
                  </a:lnTo>
                  <a:lnTo>
                    <a:pt x="72" y="51"/>
                  </a:lnTo>
                  <a:lnTo>
                    <a:pt x="71" y="51"/>
                  </a:lnTo>
                  <a:lnTo>
                    <a:pt x="70" y="52"/>
                  </a:lnTo>
                  <a:lnTo>
                    <a:pt x="70" y="52"/>
                  </a:lnTo>
                  <a:lnTo>
                    <a:pt x="69" y="52"/>
                  </a:lnTo>
                  <a:lnTo>
                    <a:pt x="68" y="52"/>
                  </a:lnTo>
                  <a:lnTo>
                    <a:pt x="67" y="52"/>
                  </a:lnTo>
                  <a:lnTo>
                    <a:pt x="65" y="52"/>
                  </a:lnTo>
                  <a:lnTo>
                    <a:pt x="64" y="52"/>
                  </a:lnTo>
                  <a:lnTo>
                    <a:pt x="64" y="52"/>
                  </a:lnTo>
                  <a:lnTo>
                    <a:pt x="63" y="53"/>
                  </a:lnTo>
                  <a:lnTo>
                    <a:pt x="63" y="53"/>
                  </a:lnTo>
                  <a:lnTo>
                    <a:pt x="61" y="53"/>
                  </a:lnTo>
                  <a:lnTo>
                    <a:pt x="61" y="53"/>
                  </a:lnTo>
                  <a:lnTo>
                    <a:pt x="60" y="53"/>
                  </a:lnTo>
                  <a:lnTo>
                    <a:pt x="59" y="53"/>
                  </a:lnTo>
                  <a:lnTo>
                    <a:pt x="59" y="53"/>
                  </a:lnTo>
                  <a:lnTo>
                    <a:pt x="59" y="54"/>
                  </a:lnTo>
                  <a:lnTo>
                    <a:pt x="58" y="54"/>
                  </a:lnTo>
                  <a:lnTo>
                    <a:pt x="58" y="54"/>
                  </a:lnTo>
                  <a:lnTo>
                    <a:pt x="57" y="54"/>
                  </a:lnTo>
                  <a:lnTo>
                    <a:pt x="56" y="54"/>
                  </a:lnTo>
                  <a:lnTo>
                    <a:pt x="55" y="54"/>
                  </a:lnTo>
                  <a:lnTo>
                    <a:pt x="55" y="54"/>
                  </a:lnTo>
                  <a:lnTo>
                    <a:pt x="54" y="55"/>
                  </a:lnTo>
                  <a:lnTo>
                    <a:pt x="54" y="55"/>
                  </a:lnTo>
                  <a:lnTo>
                    <a:pt x="53" y="55"/>
                  </a:lnTo>
                  <a:lnTo>
                    <a:pt x="52" y="56"/>
                  </a:lnTo>
                  <a:lnTo>
                    <a:pt x="52" y="56"/>
                  </a:lnTo>
                  <a:lnTo>
                    <a:pt x="53" y="56"/>
                  </a:lnTo>
                  <a:lnTo>
                    <a:pt x="53" y="57"/>
                  </a:lnTo>
                  <a:lnTo>
                    <a:pt x="51" y="57"/>
                  </a:lnTo>
                  <a:lnTo>
                    <a:pt x="51" y="57"/>
                  </a:lnTo>
                  <a:lnTo>
                    <a:pt x="50" y="57"/>
                  </a:lnTo>
                  <a:lnTo>
                    <a:pt x="50" y="57"/>
                  </a:lnTo>
                  <a:lnTo>
                    <a:pt x="50" y="58"/>
                  </a:lnTo>
                  <a:lnTo>
                    <a:pt x="50" y="58"/>
                  </a:lnTo>
                  <a:lnTo>
                    <a:pt x="49" y="58"/>
                  </a:lnTo>
                  <a:lnTo>
                    <a:pt x="49" y="58"/>
                  </a:lnTo>
                  <a:lnTo>
                    <a:pt x="48" y="58"/>
                  </a:lnTo>
                  <a:lnTo>
                    <a:pt x="48" y="58"/>
                  </a:lnTo>
                  <a:lnTo>
                    <a:pt x="47" y="58"/>
                  </a:lnTo>
                  <a:lnTo>
                    <a:pt x="46" y="58"/>
                  </a:lnTo>
                  <a:lnTo>
                    <a:pt x="46" y="58"/>
                  </a:lnTo>
                  <a:lnTo>
                    <a:pt x="45" y="58"/>
                  </a:lnTo>
                  <a:lnTo>
                    <a:pt x="45" y="59"/>
                  </a:lnTo>
                  <a:lnTo>
                    <a:pt x="45" y="59"/>
                  </a:lnTo>
                  <a:lnTo>
                    <a:pt x="44" y="59"/>
                  </a:lnTo>
                  <a:lnTo>
                    <a:pt x="44" y="58"/>
                  </a:lnTo>
                  <a:lnTo>
                    <a:pt x="43" y="58"/>
                  </a:lnTo>
                  <a:lnTo>
                    <a:pt x="43" y="58"/>
                  </a:lnTo>
                  <a:lnTo>
                    <a:pt x="43" y="59"/>
                  </a:lnTo>
                  <a:lnTo>
                    <a:pt x="41" y="59"/>
                  </a:lnTo>
                  <a:lnTo>
                    <a:pt x="41" y="59"/>
                  </a:lnTo>
                  <a:lnTo>
                    <a:pt x="41" y="59"/>
                  </a:lnTo>
                  <a:lnTo>
                    <a:pt x="39" y="58"/>
                  </a:lnTo>
                  <a:lnTo>
                    <a:pt x="38" y="58"/>
                  </a:lnTo>
                  <a:lnTo>
                    <a:pt x="38" y="59"/>
                  </a:lnTo>
                  <a:lnTo>
                    <a:pt x="36" y="59"/>
                  </a:lnTo>
                  <a:lnTo>
                    <a:pt x="36" y="58"/>
                  </a:lnTo>
                  <a:lnTo>
                    <a:pt x="36" y="58"/>
                  </a:lnTo>
                  <a:lnTo>
                    <a:pt x="36" y="58"/>
                  </a:lnTo>
                  <a:lnTo>
                    <a:pt x="35" y="58"/>
                  </a:lnTo>
                  <a:lnTo>
                    <a:pt x="34" y="57"/>
                  </a:lnTo>
                  <a:lnTo>
                    <a:pt x="34" y="57"/>
                  </a:lnTo>
                  <a:lnTo>
                    <a:pt x="36" y="56"/>
                  </a:lnTo>
                  <a:lnTo>
                    <a:pt x="35" y="56"/>
                  </a:lnTo>
                  <a:lnTo>
                    <a:pt x="34" y="56"/>
                  </a:lnTo>
                  <a:lnTo>
                    <a:pt x="33" y="55"/>
                  </a:lnTo>
                  <a:lnTo>
                    <a:pt x="33" y="55"/>
                  </a:lnTo>
                  <a:lnTo>
                    <a:pt x="33" y="55"/>
                  </a:lnTo>
                  <a:lnTo>
                    <a:pt x="33" y="55"/>
                  </a:lnTo>
                  <a:lnTo>
                    <a:pt x="32" y="55"/>
                  </a:lnTo>
                  <a:lnTo>
                    <a:pt x="32" y="54"/>
                  </a:lnTo>
                  <a:lnTo>
                    <a:pt x="33" y="54"/>
                  </a:lnTo>
                  <a:lnTo>
                    <a:pt x="34" y="54"/>
                  </a:lnTo>
                  <a:lnTo>
                    <a:pt x="34" y="54"/>
                  </a:lnTo>
                  <a:lnTo>
                    <a:pt x="33" y="54"/>
                  </a:lnTo>
                  <a:lnTo>
                    <a:pt x="33" y="54"/>
                  </a:lnTo>
                  <a:lnTo>
                    <a:pt x="32" y="53"/>
                  </a:lnTo>
                  <a:lnTo>
                    <a:pt x="32" y="53"/>
                  </a:lnTo>
                  <a:lnTo>
                    <a:pt x="32" y="52"/>
                  </a:lnTo>
                  <a:lnTo>
                    <a:pt x="31" y="52"/>
                  </a:lnTo>
                  <a:lnTo>
                    <a:pt x="31" y="52"/>
                  </a:lnTo>
                  <a:lnTo>
                    <a:pt x="30" y="52"/>
                  </a:lnTo>
                  <a:lnTo>
                    <a:pt x="30" y="52"/>
                  </a:lnTo>
                  <a:lnTo>
                    <a:pt x="31" y="51"/>
                  </a:lnTo>
                  <a:lnTo>
                    <a:pt x="30" y="51"/>
                  </a:lnTo>
                  <a:lnTo>
                    <a:pt x="30" y="51"/>
                  </a:lnTo>
                  <a:lnTo>
                    <a:pt x="30" y="50"/>
                  </a:lnTo>
                  <a:lnTo>
                    <a:pt x="31" y="50"/>
                  </a:lnTo>
                  <a:lnTo>
                    <a:pt x="32" y="50"/>
                  </a:lnTo>
                  <a:lnTo>
                    <a:pt x="32" y="50"/>
                  </a:lnTo>
                  <a:lnTo>
                    <a:pt x="32" y="50"/>
                  </a:lnTo>
                  <a:lnTo>
                    <a:pt x="32" y="50"/>
                  </a:lnTo>
                  <a:lnTo>
                    <a:pt x="32" y="50"/>
                  </a:lnTo>
                  <a:lnTo>
                    <a:pt x="32" y="49"/>
                  </a:lnTo>
                  <a:lnTo>
                    <a:pt x="31" y="49"/>
                  </a:lnTo>
                  <a:lnTo>
                    <a:pt x="31" y="48"/>
                  </a:lnTo>
                  <a:lnTo>
                    <a:pt x="30" y="48"/>
                  </a:lnTo>
                  <a:lnTo>
                    <a:pt x="30" y="47"/>
                  </a:lnTo>
                  <a:lnTo>
                    <a:pt x="30" y="47"/>
                  </a:lnTo>
                  <a:lnTo>
                    <a:pt x="29" y="47"/>
                  </a:lnTo>
                  <a:lnTo>
                    <a:pt x="29" y="47"/>
                  </a:lnTo>
                  <a:lnTo>
                    <a:pt x="28" y="46"/>
                  </a:lnTo>
                  <a:lnTo>
                    <a:pt x="29" y="45"/>
                  </a:lnTo>
                  <a:lnTo>
                    <a:pt x="29" y="44"/>
                  </a:lnTo>
                  <a:lnTo>
                    <a:pt x="28" y="44"/>
                  </a:lnTo>
                  <a:lnTo>
                    <a:pt x="28" y="44"/>
                  </a:lnTo>
                  <a:lnTo>
                    <a:pt x="28" y="44"/>
                  </a:lnTo>
                  <a:lnTo>
                    <a:pt x="28" y="44"/>
                  </a:lnTo>
                  <a:lnTo>
                    <a:pt x="27" y="44"/>
                  </a:lnTo>
                  <a:lnTo>
                    <a:pt x="26" y="43"/>
                  </a:lnTo>
                  <a:lnTo>
                    <a:pt x="26" y="43"/>
                  </a:lnTo>
                  <a:lnTo>
                    <a:pt x="26" y="43"/>
                  </a:lnTo>
                  <a:lnTo>
                    <a:pt x="24" y="43"/>
                  </a:lnTo>
                  <a:lnTo>
                    <a:pt x="24" y="44"/>
                  </a:lnTo>
                  <a:lnTo>
                    <a:pt x="22" y="43"/>
                  </a:lnTo>
                  <a:lnTo>
                    <a:pt x="21" y="44"/>
                  </a:lnTo>
                  <a:lnTo>
                    <a:pt x="19" y="43"/>
                  </a:lnTo>
                  <a:lnTo>
                    <a:pt x="19" y="42"/>
                  </a:lnTo>
                  <a:lnTo>
                    <a:pt x="18" y="42"/>
                  </a:lnTo>
                  <a:lnTo>
                    <a:pt x="18" y="42"/>
                  </a:lnTo>
                  <a:lnTo>
                    <a:pt x="17" y="43"/>
                  </a:lnTo>
                  <a:lnTo>
                    <a:pt x="17" y="43"/>
                  </a:lnTo>
                  <a:lnTo>
                    <a:pt x="17" y="42"/>
                  </a:lnTo>
                  <a:lnTo>
                    <a:pt x="16" y="42"/>
                  </a:lnTo>
                  <a:lnTo>
                    <a:pt x="15" y="42"/>
                  </a:lnTo>
                  <a:lnTo>
                    <a:pt x="14" y="42"/>
                  </a:lnTo>
                  <a:lnTo>
                    <a:pt x="14" y="42"/>
                  </a:lnTo>
                  <a:lnTo>
                    <a:pt x="14" y="42"/>
                  </a:lnTo>
                  <a:lnTo>
                    <a:pt x="12" y="43"/>
                  </a:lnTo>
                  <a:lnTo>
                    <a:pt x="12" y="43"/>
                  </a:lnTo>
                  <a:lnTo>
                    <a:pt x="11" y="42"/>
                  </a:lnTo>
                  <a:lnTo>
                    <a:pt x="10" y="41"/>
                  </a:lnTo>
                  <a:lnTo>
                    <a:pt x="8" y="40"/>
                  </a:lnTo>
                  <a:lnTo>
                    <a:pt x="7" y="40"/>
                  </a:lnTo>
                  <a:lnTo>
                    <a:pt x="4" y="40"/>
                  </a:lnTo>
                  <a:lnTo>
                    <a:pt x="4" y="39"/>
                  </a:lnTo>
                  <a:lnTo>
                    <a:pt x="5" y="39"/>
                  </a:lnTo>
                  <a:lnTo>
                    <a:pt x="6" y="39"/>
                  </a:lnTo>
                  <a:lnTo>
                    <a:pt x="6" y="38"/>
                  </a:lnTo>
                  <a:lnTo>
                    <a:pt x="7" y="38"/>
                  </a:lnTo>
                  <a:lnTo>
                    <a:pt x="7" y="37"/>
                  </a:lnTo>
                  <a:lnTo>
                    <a:pt x="7" y="37"/>
                  </a:lnTo>
                  <a:lnTo>
                    <a:pt x="8" y="36"/>
                  </a:lnTo>
                  <a:lnTo>
                    <a:pt x="10" y="37"/>
                  </a:lnTo>
                  <a:lnTo>
                    <a:pt x="10" y="37"/>
                  </a:lnTo>
                  <a:lnTo>
                    <a:pt x="10" y="36"/>
                  </a:lnTo>
                  <a:lnTo>
                    <a:pt x="11" y="36"/>
                  </a:lnTo>
                  <a:lnTo>
                    <a:pt x="11" y="36"/>
                  </a:lnTo>
                  <a:lnTo>
                    <a:pt x="11" y="36"/>
                  </a:lnTo>
                  <a:lnTo>
                    <a:pt x="10" y="35"/>
                  </a:lnTo>
                  <a:lnTo>
                    <a:pt x="9" y="36"/>
                  </a:lnTo>
                  <a:lnTo>
                    <a:pt x="9" y="35"/>
                  </a:lnTo>
                  <a:lnTo>
                    <a:pt x="8" y="35"/>
                  </a:lnTo>
                  <a:lnTo>
                    <a:pt x="6" y="35"/>
                  </a:lnTo>
                  <a:lnTo>
                    <a:pt x="6" y="34"/>
                  </a:lnTo>
                  <a:lnTo>
                    <a:pt x="7" y="34"/>
                  </a:lnTo>
                  <a:lnTo>
                    <a:pt x="8" y="34"/>
                  </a:lnTo>
                  <a:lnTo>
                    <a:pt x="8" y="34"/>
                  </a:lnTo>
                  <a:lnTo>
                    <a:pt x="8" y="34"/>
                  </a:lnTo>
                  <a:lnTo>
                    <a:pt x="8" y="34"/>
                  </a:lnTo>
                  <a:lnTo>
                    <a:pt x="8" y="34"/>
                  </a:lnTo>
                  <a:lnTo>
                    <a:pt x="8" y="33"/>
                  </a:lnTo>
                  <a:lnTo>
                    <a:pt x="8" y="33"/>
                  </a:lnTo>
                  <a:lnTo>
                    <a:pt x="7" y="33"/>
                  </a:lnTo>
                  <a:lnTo>
                    <a:pt x="7" y="32"/>
                  </a:lnTo>
                  <a:lnTo>
                    <a:pt x="7" y="32"/>
                  </a:lnTo>
                  <a:lnTo>
                    <a:pt x="5" y="32"/>
                  </a:lnTo>
                  <a:lnTo>
                    <a:pt x="5" y="32"/>
                  </a:lnTo>
                  <a:lnTo>
                    <a:pt x="5" y="31"/>
                  </a:lnTo>
                  <a:lnTo>
                    <a:pt x="5" y="31"/>
                  </a:lnTo>
                  <a:lnTo>
                    <a:pt x="5" y="32"/>
                  </a:lnTo>
                  <a:lnTo>
                    <a:pt x="4" y="31"/>
                  </a:lnTo>
                  <a:lnTo>
                    <a:pt x="2" y="32"/>
                  </a:lnTo>
                  <a:lnTo>
                    <a:pt x="0" y="31"/>
                  </a:lnTo>
                  <a:lnTo>
                    <a:pt x="0" y="31"/>
                  </a:lnTo>
                  <a:lnTo>
                    <a:pt x="0" y="30"/>
                  </a:lnTo>
                  <a:lnTo>
                    <a:pt x="0" y="30"/>
                  </a:lnTo>
                  <a:lnTo>
                    <a:pt x="0" y="29"/>
                  </a:lnTo>
                  <a:lnTo>
                    <a:pt x="1" y="29"/>
                  </a:lnTo>
                  <a:lnTo>
                    <a:pt x="1" y="29"/>
                  </a:lnTo>
                  <a:lnTo>
                    <a:pt x="2" y="29"/>
                  </a:lnTo>
                  <a:lnTo>
                    <a:pt x="1" y="29"/>
                  </a:lnTo>
                  <a:lnTo>
                    <a:pt x="2" y="30"/>
                  </a:lnTo>
                  <a:lnTo>
                    <a:pt x="3" y="29"/>
                  </a:lnTo>
                  <a:lnTo>
                    <a:pt x="3" y="29"/>
                  </a:lnTo>
                  <a:lnTo>
                    <a:pt x="3" y="29"/>
                  </a:lnTo>
                  <a:lnTo>
                    <a:pt x="5" y="28"/>
                  </a:lnTo>
                  <a:lnTo>
                    <a:pt x="4" y="28"/>
                  </a:lnTo>
                  <a:lnTo>
                    <a:pt x="4" y="27"/>
                  </a:lnTo>
                  <a:lnTo>
                    <a:pt x="4" y="27"/>
                  </a:lnTo>
                  <a:lnTo>
                    <a:pt x="4" y="26"/>
                  </a:lnTo>
                  <a:lnTo>
                    <a:pt x="5" y="27"/>
                  </a:lnTo>
                  <a:lnTo>
                    <a:pt x="5" y="27"/>
                  </a:lnTo>
                  <a:lnTo>
                    <a:pt x="5" y="27"/>
                  </a:lnTo>
                  <a:lnTo>
                    <a:pt x="6" y="27"/>
                  </a:lnTo>
                  <a:lnTo>
                    <a:pt x="6" y="27"/>
                  </a:lnTo>
                  <a:lnTo>
                    <a:pt x="6" y="26"/>
                  </a:lnTo>
                  <a:lnTo>
                    <a:pt x="6" y="26"/>
                  </a:lnTo>
                  <a:lnTo>
                    <a:pt x="6" y="26"/>
                  </a:lnTo>
                  <a:lnTo>
                    <a:pt x="6" y="25"/>
                  </a:lnTo>
                  <a:lnTo>
                    <a:pt x="5" y="25"/>
                  </a:lnTo>
                  <a:lnTo>
                    <a:pt x="2" y="24"/>
                  </a:lnTo>
                  <a:lnTo>
                    <a:pt x="2" y="24"/>
                  </a:lnTo>
                  <a:lnTo>
                    <a:pt x="3" y="23"/>
                  </a:lnTo>
                  <a:lnTo>
                    <a:pt x="4" y="23"/>
                  </a:lnTo>
                  <a:lnTo>
                    <a:pt x="4" y="22"/>
                  </a:lnTo>
                  <a:lnTo>
                    <a:pt x="5" y="22"/>
                  </a:lnTo>
                  <a:lnTo>
                    <a:pt x="5" y="22"/>
                  </a:lnTo>
                  <a:lnTo>
                    <a:pt x="7" y="21"/>
                  </a:lnTo>
                  <a:lnTo>
                    <a:pt x="7" y="21"/>
                  </a:lnTo>
                  <a:lnTo>
                    <a:pt x="7" y="20"/>
                  </a:lnTo>
                  <a:lnTo>
                    <a:pt x="7" y="20"/>
                  </a:lnTo>
                  <a:lnTo>
                    <a:pt x="7" y="20"/>
                  </a:lnTo>
                  <a:lnTo>
                    <a:pt x="6" y="19"/>
                  </a:lnTo>
                  <a:lnTo>
                    <a:pt x="6" y="18"/>
                  </a:lnTo>
                  <a:lnTo>
                    <a:pt x="7" y="17"/>
                  </a:lnTo>
                  <a:lnTo>
                    <a:pt x="8" y="16"/>
                  </a:lnTo>
                  <a:lnTo>
                    <a:pt x="8" y="16"/>
                  </a:lnTo>
                  <a:lnTo>
                    <a:pt x="8" y="16"/>
                  </a:lnTo>
                  <a:lnTo>
                    <a:pt x="8" y="15"/>
                  </a:lnTo>
                  <a:lnTo>
                    <a:pt x="8" y="15"/>
                  </a:lnTo>
                  <a:lnTo>
                    <a:pt x="9" y="15"/>
                  </a:lnTo>
                  <a:lnTo>
                    <a:pt x="9" y="15"/>
                  </a:lnTo>
                  <a:lnTo>
                    <a:pt x="10" y="16"/>
                  </a:lnTo>
                  <a:lnTo>
                    <a:pt x="12" y="16"/>
                  </a:lnTo>
                  <a:lnTo>
                    <a:pt x="12" y="16"/>
                  </a:lnTo>
                  <a:lnTo>
                    <a:pt x="12" y="16"/>
                  </a:lnTo>
                  <a:lnTo>
                    <a:pt x="13" y="17"/>
                  </a:lnTo>
                  <a:lnTo>
                    <a:pt x="13" y="17"/>
                  </a:lnTo>
                  <a:lnTo>
                    <a:pt x="13" y="18"/>
                  </a:lnTo>
                  <a:lnTo>
                    <a:pt x="16" y="19"/>
                  </a:lnTo>
                  <a:lnTo>
                    <a:pt x="17" y="18"/>
                  </a:lnTo>
                  <a:lnTo>
                    <a:pt x="17" y="18"/>
                  </a:lnTo>
                  <a:lnTo>
                    <a:pt x="17" y="18"/>
                  </a:lnTo>
                  <a:lnTo>
                    <a:pt x="17" y="18"/>
                  </a:lnTo>
                  <a:lnTo>
                    <a:pt x="17" y="17"/>
                  </a:lnTo>
                  <a:lnTo>
                    <a:pt x="17" y="17"/>
                  </a:lnTo>
                  <a:lnTo>
                    <a:pt x="18" y="16"/>
                  </a:lnTo>
                  <a:lnTo>
                    <a:pt x="17" y="14"/>
                  </a:lnTo>
                  <a:lnTo>
                    <a:pt x="18" y="14"/>
                  </a:lnTo>
                  <a:lnTo>
                    <a:pt x="18" y="14"/>
                  </a:lnTo>
                  <a:lnTo>
                    <a:pt x="17" y="14"/>
                  </a:lnTo>
                  <a:lnTo>
                    <a:pt x="17" y="14"/>
                  </a:lnTo>
                  <a:lnTo>
                    <a:pt x="14" y="13"/>
                  </a:lnTo>
                  <a:lnTo>
                    <a:pt x="14" y="13"/>
                  </a:lnTo>
                  <a:lnTo>
                    <a:pt x="15" y="12"/>
                  </a:lnTo>
                  <a:lnTo>
                    <a:pt x="14" y="10"/>
                  </a:lnTo>
                  <a:lnTo>
                    <a:pt x="14" y="10"/>
                  </a:lnTo>
                  <a:lnTo>
                    <a:pt x="16" y="9"/>
                  </a:lnTo>
                  <a:lnTo>
                    <a:pt x="16" y="9"/>
                  </a:lnTo>
                  <a:lnTo>
                    <a:pt x="16" y="9"/>
                  </a:lnTo>
                  <a:lnTo>
                    <a:pt x="16" y="9"/>
                  </a:lnTo>
                  <a:lnTo>
                    <a:pt x="15" y="8"/>
                  </a:lnTo>
                  <a:lnTo>
                    <a:pt x="16" y="7"/>
                  </a:lnTo>
                  <a:lnTo>
                    <a:pt x="16" y="7"/>
                  </a:lnTo>
                  <a:lnTo>
                    <a:pt x="16" y="7"/>
                  </a:lnTo>
                  <a:lnTo>
                    <a:pt x="18" y="7"/>
                  </a:lnTo>
                  <a:lnTo>
                    <a:pt x="18" y="7"/>
                  </a:lnTo>
                  <a:lnTo>
                    <a:pt x="18" y="7"/>
                  </a:lnTo>
                  <a:lnTo>
                    <a:pt x="19" y="7"/>
                  </a:lnTo>
                  <a:lnTo>
                    <a:pt x="21" y="7"/>
                  </a:lnTo>
                  <a:lnTo>
                    <a:pt x="23" y="7"/>
                  </a:lnTo>
                  <a:lnTo>
                    <a:pt x="24" y="7"/>
                  </a:lnTo>
                  <a:lnTo>
                    <a:pt x="24" y="6"/>
                  </a:lnTo>
                  <a:lnTo>
                    <a:pt x="25" y="7"/>
                  </a:lnTo>
                  <a:lnTo>
                    <a:pt x="26" y="6"/>
                  </a:lnTo>
                  <a:lnTo>
                    <a:pt x="27" y="7"/>
                  </a:lnTo>
                  <a:lnTo>
                    <a:pt x="27" y="6"/>
                  </a:lnTo>
                  <a:lnTo>
                    <a:pt x="28" y="6"/>
                  </a:lnTo>
                  <a:lnTo>
                    <a:pt x="29" y="6"/>
                  </a:lnTo>
                  <a:lnTo>
                    <a:pt x="28" y="6"/>
                  </a:lnTo>
                  <a:lnTo>
                    <a:pt x="28" y="5"/>
                  </a:lnTo>
                  <a:lnTo>
                    <a:pt x="28" y="5"/>
                  </a:lnTo>
                  <a:lnTo>
                    <a:pt x="28" y="4"/>
                  </a:lnTo>
                  <a:lnTo>
                    <a:pt x="28" y="4"/>
                  </a:lnTo>
                  <a:lnTo>
                    <a:pt x="27" y="4"/>
                  </a:lnTo>
                  <a:lnTo>
                    <a:pt x="28" y="4"/>
                  </a:lnTo>
                  <a:lnTo>
                    <a:pt x="29" y="4"/>
                  </a:lnTo>
                  <a:lnTo>
                    <a:pt x="28" y="4"/>
                  </a:lnTo>
                  <a:lnTo>
                    <a:pt x="29" y="5"/>
                  </a:lnTo>
                  <a:lnTo>
                    <a:pt x="31" y="5"/>
                  </a:lnTo>
                  <a:lnTo>
                    <a:pt x="32" y="4"/>
                  </a:lnTo>
                  <a:lnTo>
                    <a:pt x="33" y="4"/>
                  </a:lnTo>
                  <a:lnTo>
                    <a:pt x="33" y="5"/>
                  </a:lnTo>
                  <a:lnTo>
                    <a:pt x="34" y="5"/>
                  </a:lnTo>
                  <a:lnTo>
                    <a:pt x="35" y="4"/>
                  </a:lnTo>
                  <a:lnTo>
                    <a:pt x="34" y="4"/>
                  </a:lnTo>
                  <a:lnTo>
                    <a:pt x="35" y="4"/>
                  </a:lnTo>
                  <a:lnTo>
                    <a:pt x="35" y="3"/>
                  </a:lnTo>
                  <a:lnTo>
                    <a:pt x="34" y="1"/>
                  </a:lnTo>
                  <a:lnTo>
                    <a:pt x="34" y="1"/>
                  </a:lnTo>
                  <a:lnTo>
                    <a:pt x="35" y="1"/>
                  </a:lnTo>
                  <a:lnTo>
                    <a:pt x="36" y="1"/>
                  </a:lnTo>
                  <a:lnTo>
                    <a:pt x="36" y="0"/>
                  </a:lnTo>
                  <a:lnTo>
                    <a:pt x="37" y="0"/>
                  </a:lnTo>
                  <a:lnTo>
                    <a:pt x="37" y="0"/>
                  </a:lnTo>
                  <a:lnTo>
                    <a:pt x="37" y="0"/>
                  </a:lnTo>
                  <a:lnTo>
                    <a:pt x="37" y="0"/>
                  </a:lnTo>
                  <a:lnTo>
                    <a:pt x="39" y="0"/>
                  </a:lnTo>
                  <a:lnTo>
                    <a:pt x="39" y="0"/>
                  </a:lnTo>
                  <a:lnTo>
                    <a:pt x="41" y="0"/>
                  </a:lnTo>
                  <a:close/>
                </a:path>
              </a:pathLst>
            </a:custGeom>
            <a:solidFill>
              <a:srgbClr val="FF0000"/>
            </a:solidFill>
            <a:ln w="0" cap="flat">
              <a:solidFill>
                <a:srgbClr val="CCCCCC"/>
              </a:solidFill>
              <a:prstDash val="solid"/>
              <a:miter lim="800000"/>
              <a:headEnd/>
              <a:tailEnd/>
            </a:ln>
          </p:spPr>
          <p:txBody>
            <a:bodyPr/>
            <a:lstStyle/>
            <a:p>
              <a:endParaRPr lang="en-US"/>
            </a:p>
          </p:txBody>
        </p:sp>
        <p:sp>
          <p:nvSpPr>
            <p:cNvPr id="63" name="Freeform 1603">
              <a:extLst/>
            </p:cNvPr>
            <p:cNvSpPr>
              <a:spLocks/>
            </p:cNvSpPr>
            <p:nvPr/>
          </p:nvSpPr>
          <p:spPr bwMode="auto">
            <a:xfrm>
              <a:off x="5615164" y="403733"/>
              <a:ext cx="1769942" cy="2000314"/>
            </a:xfrm>
            <a:custGeom>
              <a:avLst/>
              <a:gdLst/>
              <a:ahLst/>
              <a:cxnLst>
                <a:cxn ang="0">
                  <a:pos x="80" y="5"/>
                </a:cxn>
                <a:cxn ang="0">
                  <a:pos x="89" y="8"/>
                </a:cxn>
                <a:cxn ang="0">
                  <a:pos x="93" y="11"/>
                </a:cxn>
                <a:cxn ang="0">
                  <a:pos x="98" y="15"/>
                </a:cxn>
                <a:cxn ang="0">
                  <a:pos x="98" y="21"/>
                </a:cxn>
                <a:cxn ang="0">
                  <a:pos x="99" y="28"/>
                </a:cxn>
                <a:cxn ang="0">
                  <a:pos x="102" y="35"/>
                </a:cxn>
                <a:cxn ang="0">
                  <a:pos x="110" y="53"/>
                </a:cxn>
                <a:cxn ang="0">
                  <a:pos x="117" y="63"/>
                </a:cxn>
                <a:cxn ang="0">
                  <a:pos x="118" y="67"/>
                </a:cxn>
                <a:cxn ang="0">
                  <a:pos x="119" y="71"/>
                </a:cxn>
                <a:cxn ang="0">
                  <a:pos x="120" y="82"/>
                </a:cxn>
                <a:cxn ang="0">
                  <a:pos x="109" y="92"/>
                </a:cxn>
                <a:cxn ang="0">
                  <a:pos x="90" y="100"/>
                </a:cxn>
                <a:cxn ang="0">
                  <a:pos x="79" y="109"/>
                </a:cxn>
                <a:cxn ang="0">
                  <a:pos x="74" y="107"/>
                </a:cxn>
                <a:cxn ang="0">
                  <a:pos x="66" y="105"/>
                </a:cxn>
                <a:cxn ang="0">
                  <a:pos x="59" y="104"/>
                </a:cxn>
                <a:cxn ang="0">
                  <a:pos x="57" y="104"/>
                </a:cxn>
                <a:cxn ang="0">
                  <a:pos x="50" y="103"/>
                </a:cxn>
                <a:cxn ang="0">
                  <a:pos x="48" y="100"/>
                </a:cxn>
                <a:cxn ang="0">
                  <a:pos x="48" y="97"/>
                </a:cxn>
                <a:cxn ang="0">
                  <a:pos x="42" y="93"/>
                </a:cxn>
                <a:cxn ang="0">
                  <a:pos x="43" y="90"/>
                </a:cxn>
                <a:cxn ang="0">
                  <a:pos x="40" y="83"/>
                </a:cxn>
                <a:cxn ang="0">
                  <a:pos x="37" y="86"/>
                </a:cxn>
                <a:cxn ang="0">
                  <a:pos x="34" y="81"/>
                </a:cxn>
                <a:cxn ang="0">
                  <a:pos x="35" y="80"/>
                </a:cxn>
                <a:cxn ang="0">
                  <a:pos x="31" y="80"/>
                </a:cxn>
                <a:cxn ang="0">
                  <a:pos x="24" y="80"/>
                </a:cxn>
                <a:cxn ang="0">
                  <a:pos x="21" y="78"/>
                </a:cxn>
                <a:cxn ang="0">
                  <a:pos x="21" y="74"/>
                </a:cxn>
                <a:cxn ang="0">
                  <a:pos x="16" y="73"/>
                </a:cxn>
                <a:cxn ang="0">
                  <a:pos x="18" y="70"/>
                </a:cxn>
                <a:cxn ang="0">
                  <a:pos x="16" y="69"/>
                </a:cxn>
                <a:cxn ang="0">
                  <a:pos x="11" y="67"/>
                </a:cxn>
                <a:cxn ang="0">
                  <a:pos x="5" y="65"/>
                </a:cxn>
                <a:cxn ang="0">
                  <a:pos x="4" y="61"/>
                </a:cxn>
                <a:cxn ang="0">
                  <a:pos x="3" y="57"/>
                </a:cxn>
                <a:cxn ang="0">
                  <a:pos x="6" y="56"/>
                </a:cxn>
                <a:cxn ang="0">
                  <a:pos x="4" y="54"/>
                </a:cxn>
                <a:cxn ang="0">
                  <a:pos x="0" y="49"/>
                </a:cxn>
                <a:cxn ang="0">
                  <a:pos x="13" y="49"/>
                </a:cxn>
                <a:cxn ang="0">
                  <a:pos x="18" y="46"/>
                </a:cxn>
                <a:cxn ang="0">
                  <a:pos x="25" y="45"/>
                </a:cxn>
                <a:cxn ang="0">
                  <a:pos x="36" y="40"/>
                </a:cxn>
                <a:cxn ang="0">
                  <a:pos x="44" y="38"/>
                </a:cxn>
                <a:cxn ang="0">
                  <a:pos x="45" y="37"/>
                </a:cxn>
                <a:cxn ang="0">
                  <a:pos x="52" y="36"/>
                </a:cxn>
                <a:cxn ang="0">
                  <a:pos x="56" y="33"/>
                </a:cxn>
                <a:cxn ang="0">
                  <a:pos x="60" y="26"/>
                </a:cxn>
                <a:cxn ang="0">
                  <a:pos x="57" y="23"/>
                </a:cxn>
                <a:cxn ang="0">
                  <a:pos x="52" y="18"/>
                </a:cxn>
                <a:cxn ang="0">
                  <a:pos x="52" y="15"/>
                </a:cxn>
                <a:cxn ang="0">
                  <a:pos x="48" y="14"/>
                </a:cxn>
                <a:cxn ang="0">
                  <a:pos x="46" y="10"/>
                </a:cxn>
                <a:cxn ang="0">
                  <a:pos x="52" y="8"/>
                </a:cxn>
                <a:cxn ang="0">
                  <a:pos x="61" y="5"/>
                </a:cxn>
                <a:cxn ang="0">
                  <a:pos x="64" y="0"/>
                </a:cxn>
                <a:cxn ang="0">
                  <a:pos x="73" y="1"/>
                </a:cxn>
              </a:cxnLst>
              <a:rect l="0" t="0" r="r" b="b"/>
              <a:pathLst>
                <a:path w="121" h="109">
                  <a:moveTo>
                    <a:pt x="75" y="4"/>
                  </a:moveTo>
                  <a:lnTo>
                    <a:pt x="75" y="4"/>
                  </a:lnTo>
                  <a:lnTo>
                    <a:pt x="74" y="4"/>
                  </a:lnTo>
                  <a:lnTo>
                    <a:pt x="74" y="5"/>
                  </a:lnTo>
                  <a:lnTo>
                    <a:pt x="75" y="5"/>
                  </a:lnTo>
                  <a:lnTo>
                    <a:pt x="77" y="6"/>
                  </a:lnTo>
                  <a:lnTo>
                    <a:pt x="78" y="5"/>
                  </a:lnTo>
                  <a:lnTo>
                    <a:pt x="79" y="5"/>
                  </a:lnTo>
                  <a:lnTo>
                    <a:pt x="80" y="5"/>
                  </a:lnTo>
                  <a:lnTo>
                    <a:pt x="80" y="5"/>
                  </a:lnTo>
                  <a:lnTo>
                    <a:pt x="80" y="6"/>
                  </a:lnTo>
                  <a:lnTo>
                    <a:pt x="80" y="6"/>
                  </a:lnTo>
                  <a:lnTo>
                    <a:pt x="82" y="6"/>
                  </a:lnTo>
                  <a:lnTo>
                    <a:pt x="84" y="8"/>
                  </a:lnTo>
                  <a:lnTo>
                    <a:pt x="85" y="8"/>
                  </a:lnTo>
                  <a:lnTo>
                    <a:pt x="86" y="8"/>
                  </a:lnTo>
                  <a:lnTo>
                    <a:pt x="87" y="8"/>
                  </a:lnTo>
                  <a:lnTo>
                    <a:pt x="89" y="8"/>
                  </a:lnTo>
                  <a:lnTo>
                    <a:pt x="89" y="8"/>
                  </a:lnTo>
                  <a:lnTo>
                    <a:pt x="90" y="9"/>
                  </a:lnTo>
                  <a:lnTo>
                    <a:pt x="90" y="9"/>
                  </a:lnTo>
                  <a:lnTo>
                    <a:pt x="91" y="9"/>
                  </a:lnTo>
                  <a:lnTo>
                    <a:pt x="92" y="10"/>
                  </a:lnTo>
                  <a:lnTo>
                    <a:pt x="92" y="10"/>
                  </a:lnTo>
                  <a:lnTo>
                    <a:pt x="92" y="10"/>
                  </a:lnTo>
                  <a:lnTo>
                    <a:pt x="92" y="10"/>
                  </a:lnTo>
                  <a:lnTo>
                    <a:pt x="93" y="11"/>
                  </a:lnTo>
                  <a:lnTo>
                    <a:pt x="94" y="12"/>
                  </a:lnTo>
                  <a:lnTo>
                    <a:pt x="96" y="12"/>
                  </a:lnTo>
                  <a:lnTo>
                    <a:pt x="96" y="13"/>
                  </a:lnTo>
                  <a:lnTo>
                    <a:pt x="96" y="13"/>
                  </a:lnTo>
                  <a:lnTo>
                    <a:pt x="96" y="13"/>
                  </a:lnTo>
                  <a:lnTo>
                    <a:pt x="97" y="13"/>
                  </a:lnTo>
                  <a:lnTo>
                    <a:pt x="97" y="14"/>
                  </a:lnTo>
                  <a:lnTo>
                    <a:pt x="97" y="15"/>
                  </a:lnTo>
                  <a:lnTo>
                    <a:pt x="98" y="15"/>
                  </a:lnTo>
                  <a:lnTo>
                    <a:pt x="98" y="16"/>
                  </a:lnTo>
                  <a:lnTo>
                    <a:pt x="99" y="17"/>
                  </a:lnTo>
                  <a:lnTo>
                    <a:pt x="99" y="17"/>
                  </a:lnTo>
                  <a:lnTo>
                    <a:pt x="99" y="18"/>
                  </a:lnTo>
                  <a:lnTo>
                    <a:pt x="99" y="18"/>
                  </a:lnTo>
                  <a:lnTo>
                    <a:pt x="99" y="19"/>
                  </a:lnTo>
                  <a:lnTo>
                    <a:pt x="99" y="19"/>
                  </a:lnTo>
                  <a:lnTo>
                    <a:pt x="98" y="21"/>
                  </a:lnTo>
                  <a:lnTo>
                    <a:pt x="98" y="21"/>
                  </a:lnTo>
                  <a:lnTo>
                    <a:pt x="97" y="21"/>
                  </a:lnTo>
                  <a:lnTo>
                    <a:pt x="97" y="21"/>
                  </a:lnTo>
                  <a:lnTo>
                    <a:pt x="97" y="22"/>
                  </a:lnTo>
                  <a:lnTo>
                    <a:pt x="97" y="22"/>
                  </a:lnTo>
                  <a:lnTo>
                    <a:pt x="98" y="23"/>
                  </a:lnTo>
                  <a:lnTo>
                    <a:pt x="99" y="23"/>
                  </a:lnTo>
                  <a:lnTo>
                    <a:pt x="98" y="23"/>
                  </a:lnTo>
                  <a:lnTo>
                    <a:pt x="98" y="25"/>
                  </a:lnTo>
                  <a:lnTo>
                    <a:pt x="99" y="28"/>
                  </a:lnTo>
                  <a:lnTo>
                    <a:pt x="99" y="28"/>
                  </a:lnTo>
                  <a:lnTo>
                    <a:pt x="100" y="29"/>
                  </a:lnTo>
                  <a:lnTo>
                    <a:pt x="100" y="29"/>
                  </a:lnTo>
                  <a:lnTo>
                    <a:pt x="100" y="30"/>
                  </a:lnTo>
                  <a:lnTo>
                    <a:pt x="100" y="30"/>
                  </a:lnTo>
                  <a:lnTo>
                    <a:pt x="100" y="32"/>
                  </a:lnTo>
                  <a:lnTo>
                    <a:pt x="100" y="33"/>
                  </a:lnTo>
                  <a:lnTo>
                    <a:pt x="102" y="34"/>
                  </a:lnTo>
                  <a:lnTo>
                    <a:pt x="102" y="35"/>
                  </a:lnTo>
                  <a:lnTo>
                    <a:pt x="102" y="36"/>
                  </a:lnTo>
                  <a:lnTo>
                    <a:pt x="102" y="37"/>
                  </a:lnTo>
                  <a:lnTo>
                    <a:pt x="104" y="42"/>
                  </a:lnTo>
                  <a:lnTo>
                    <a:pt x="106" y="46"/>
                  </a:lnTo>
                  <a:lnTo>
                    <a:pt x="106" y="46"/>
                  </a:lnTo>
                  <a:lnTo>
                    <a:pt x="108" y="50"/>
                  </a:lnTo>
                  <a:lnTo>
                    <a:pt x="109" y="51"/>
                  </a:lnTo>
                  <a:lnTo>
                    <a:pt x="109" y="52"/>
                  </a:lnTo>
                  <a:lnTo>
                    <a:pt x="110" y="53"/>
                  </a:lnTo>
                  <a:lnTo>
                    <a:pt x="111" y="56"/>
                  </a:lnTo>
                  <a:lnTo>
                    <a:pt x="113" y="58"/>
                  </a:lnTo>
                  <a:lnTo>
                    <a:pt x="114" y="60"/>
                  </a:lnTo>
                  <a:lnTo>
                    <a:pt x="116" y="61"/>
                  </a:lnTo>
                  <a:lnTo>
                    <a:pt x="116" y="61"/>
                  </a:lnTo>
                  <a:lnTo>
                    <a:pt x="116" y="61"/>
                  </a:lnTo>
                  <a:lnTo>
                    <a:pt x="116" y="62"/>
                  </a:lnTo>
                  <a:lnTo>
                    <a:pt x="116" y="62"/>
                  </a:lnTo>
                  <a:lnTo>
                    <a:pt x="117" y="63"/>
                  </a:lnTo>
                  <a:lnTo>
                    <a:pt x="118" y="63"/>
                  </a:lnTo>
                  <a:lnTo>
                    <a:pt x="118" y="63"/>
                  </a:lnTo>
                  <a:lnTo>
                    <a:pt x="119" y="64"/>
                  </a:lnTo>
                  <a:lnTo>
                    <a:pt x="119" y="64"/>
                  </a:lnTo>
                  <a:lnTo>
                    <a:pt x="119" y="65"/>
                  </a:lnTo>
                  <a:lnTo>
                    <a:pt x="118" y="66"/>
                  </a:lnTo>
                  <a:lnTo>
                    <a:pt x="117" y="67"/>
                  </a:lnTo>
                  <a:lnTo>
                    <a:pt x="118" y="67"/>
                  </a:lnTo>
                  <a:lnTo>
                    <a:pt x="118" y="67"/>
                  </a:lnTo>
                  <a:lnTo>
                    <a:pt x="117" y="68"/>
                  </a:lnTo>
                  <a:lnTo>
                    <a:pt x="117" y="68"/>
                  </a:lnTo>
                  <a:lnTo>
                    <a:pt x="117" y="69"/>
                  </a:lnTo>
                  <a:lnTo>
                    <a:pt x="118" y="70"/>
                  </a:lnTo>
                  <a:lnTo>
                    <a:pt x="118" y="70"/>
                  </a:lnTo>
                  <a:lnTo>
                    <a:pt x="119" y="70"/>
                  </a:lnTo>
                  <a:lnTo>
                    <a:pt x="119" y="71"/>
                  </a:lnTo>
                  <a:lnTo>
                    <a:pt x="119" y="71"/>
                  </a:lnTo>
                  <a:lnTo>
                    <a:pt x="119" y="71"/>
                  </a:lnTo>
                  <a:lnTo>
                    <a:pt x="120" y="73"/>
                  </a:lnTo>
                  <a:lnTo>
                    <a:pt x="120" y="73"/>
                  </a:lnTo>
                  <a:lnTo>
                    <a:pt x="120" y="74"/>
                  </a:lnTo>
                  <a:lnTo>
                    <a:pt x="121" y="75"/>
                  </a:lnTo>
                  <a:lnTo>
                    <a:pt x="119" y="76"/>
                  </a:lnTo>
                  <a:lnTo>
                    <a:pt x="119" y="77"/>
                  </a:lnTo>
                  <a:lnTo>
                    <a:pt x="119" y="78"/>
                  </a:lnTo>
                  <a:lnTo>
                    <a:pt x="119" y="81"/>
                  </a:lnTo>
                  <a:lnTo>
                    <a:pt x="120" y="82"/>
                  </a:lnTo>
                  <a:lnTo>
                    <a:pt x="120" y="85"/>
                  </a:lnTo>
                  <a:lnTo>
                    <a:pt x="120" y="87"/>
                  </a:lnTo>
                  <a:lnTo>
                    <a:pt x="118" y="88"/>
                  </a:lnTo>
                  <a:lnTo>
                    <a:pt x="118" y="89"/>
                  </a:lnTo>
                  <a:lnTo>
                    <a:pt x="117" y="89"/>
                  </a:lnTo>
                  <a:lnTo>
                    <a:pt x="111" y="92"/>
                  </a:lnTo>
                  <a:lnTo>
                    <a:pt x="110" y="92"/>
                  </a:lnTo>
                  <a:lnTo>
                    <a:pt x="110" y="93"/>
                  </a:lnTo>
                  <a:lnTo>
                    <a:pt x="109" y="92"/>
                  </a:lnTo>
                  <a:lnTo>
                    <a:pt x="105" y="93"/>
                  </a:lnTo>
                  <a:lnTo>
                    <a:pt x="104" y="93"/>
                  </a:lnTo>
                  <a:lnTo>
                    <a:pt x="100" y="94"/>
                  </a:lnTo>
                  <a:lnTo>
                    <a:pt x="98" y="95"/>
                  </a:lnTo>
                  <a:lnTo>
                    <a:pt x="97" y="95"/>
                  </a:lnTo>
                  <a:lnTo>
                    <a:pt x="96" y="96"/>
                  </a:lnTo>
                  <a:lnTo>
                    <a:pt x="96" y="96"/>
                  </a:lnTo>
                  <a:lnTo>
                    <a:pt x="93" y="98"/>
                  </a:lnTo>
                  <a:lnTo>
                    <a:pt x="90" y="100"/>
                  </a:lnTo>
                  <a:lnTo>
                    <a:pt x="88" y="102"/>
                  </a:lnTo>
                  <a:lnTo>
                    <a:pt x="88" y="103"/>
                  </a:lnTo>
                  <a:lnTo>
                    <a:pt x="87" y="103"/>
                  </a:lnTo>
                  <a:lnTo>
                    <a:pt x="86" y="104"/>
                  </a:lnTo>
                  <a:lnTo>
                    <a:pt x="83" y="107"/>
                  </a:lnTo>
                  <a:lnTo>
                    <a:pt x="81" y="109"/>
                  </a:lnTo>
                  <a:lnTo>
                    <a:pt x="80" y="109"/>
                  </a:lnTo>
                  <a:lnTo>
                    <a:pt x="79" y="109"/>
                  </a:lnTo>
                  <a:lnTo>
                    <a:pt x="79" y="109"/>
                  </a:lnTo>
                  <a:lnTo>
                    <a:pt x="78" y="108"/>
                  </a:lnTo>
                  <a:lnTo>
                    <a:pt x="77" y="109"/>
                  </a:lnTo>
                  <a:lnTo>
                    <a:pt x="76" y="109"/>
                  </a:lnTo>
                  <a:lnTo>
                    <a:pt x="75" y="109"/>
                  </a:lnTo>
                  <a:lnTo>
                    <a:pt x="75" y="109"/>
                  </a:lnTo>
                  <a:lnTo>
                    <a:pt x="75" y="108"/>
                  </a:lnTo>
                  <a:lnTo>
                    <a:pt x="75" y="108"/>
                  </a:lnTo>
                  <a:lnTo>
                    <a:pt x="74" y="107"/>
                  </a:lnTo>
                  <a:lnTo>
                    <a:pt x="74" y="107"/>
                  </a:lnTo>
                  <a:lnTo>
                    <a:pt x="72" y="107"/>
                  </a:lnTo>
                  <a:lnTo>
                    <a:pt x="72" y="107"/>
                  </a:lnTo>
                  <a:lnTo>
                    <a:pt x="71" y="106"/>
                  </a:lnTo>
                  <a:lnTo>
                    <a:pt x="71" y="106"/>
                  </a:lnTo>
                  <a:lnTo>
                    <a:pt x="71" y="105"/>
                  </a:lnTo>
                  <a:lnTo>
                    <a:pt x="70" y="105"/>
                  </a:lnTo>
                  <a:lnTo>
                    <a:pt x="68" y="105"/>
                  </a:lnTo>
                  <a:lnTo>
                    <a:pt x="68" y="105"/>
                  </a:lnTo>
                  <a:lnTo>
                    <a:pt x="66" y="105"/>
                  </a:lnTo>
                  <a:lnTo>
                    <a:pt x="65" y="105"/>
                  </a:lnTo>
                  <a:lnTo>
                    <a:pt x="64" y="105"/>
                  </a:lnTo>
                  <a:lnTo>
                    <a:pt x="63" y="105"/>
                  </a:lnTo>
                  <a:lnTo>
                    <a:pt x="61" y="105"/>
                  </a:lnTo>
                  <a:lnTo>
                    <a:pt x="60" y="105"/>
                  </a:lnTo>
                  <a:lnTo>
                    <a:pt x="60" y="105"/>
                  </a:lnTo>
                  <a:lnTo>
                    <a:pt x="60" y="104"/>
                  </a:lnTo>
                  <a:lnTo>
                    <a:pt x="59" y="104"/>
                  </a:lnTo>
                  <a:lnTo>
                    <a:pt x="59" y="104"/>
                  </a:lnTo>
                  <a:lnTo>
                    <a:pt x="59" y="104"/>
                  </a:lnTo>
                  <a:lnTo>
                    <a:pt x="58" y="105"/>
                  </a:lnTo>
                  <a:lnTo>
                    <a:pt x="58" y="105"/>
                  </a:lnTo>
                  <a:lnTo>
                    <a:pt x="58" y="105"/>
                  </a:lnTo>
                  <a:lnTo>
                    <a:pt x="58" y="105"/>
                  </a:lnTo>
                  <a:lnTo>
                    <a:pt x="58" y="105"/>
                  </a:lnTo>
                  <a:lnTo>
                    <a:pt x="58" y="104"/>
                  </a:lnTo>
                  <a:lnTo>
                    <a:pt x="58" y="104"/>
                  </a:lnTo>
                  <a:lnTo>
                    <a:pt x="57" y="104"/>
                  </a:lnTo>
                  <a:lnTo>
                    <a:pt x="55" y="104"/>
                  </a:lnTo>
                  <a:lnTo>
                    <a:pt x="54" y="104"/>
                  </a:lnTo>
                  <a:lnTo>
                    <a:pt x="53" y="104"/>
                  </a:lnTo>
                  <a:lnTo>
                    <a:pt x="52" y="103"/>
                  </a:lnTo>
                  <a:lnTo>
                    <a:pt x="51" y="103"/>
                  </a:lnTo>
                  <a:lnTo>
                    <a:pt x="50" y="104"/>
                  </a:lnTo>
                  <a:lnTo>
                    <a:pt x="50" y="103"/>
                  </a:lnTo>
                  <a:lnTo>
                    <a:pt x="50" y="103"/>
                  </a:lnTo>
                  <a:lnTo>
                    <a:pt x="50" y="103"/>
                  </a:lnTo>
                  <a:lnTo>
                    <a:pt x="49" y="102"/>
                  </a:lnTo>
                  <a:lnTo>
                    <a:pt x="49" y="102"/>
                  </a:lnTo>
                  <a:lnTo>
                    <a:pt x="49" y="102"/>
                  </a:lnTo>
                  <a:lnTo>
                    <a:pt x="49" y="101"/>
                  </a:lnTo>
                  <a:lnTo>
                    <a:pt x="48" y="101"/>
                  </a:lnTo>
                  <a:lnTo>
                    <a:pt x="49" y="101"/>
                  </a:lnTo>
                  <a:lnTo>
                    <a:pt x="49" y="100"/>
                  </a:lnTo>
                  <a:lnTo>
                    <a:pt x="49" y="100"/>
                  </a:lnTo>
                  <a:lnTo>
                    <a:pt x="48" y="100"/>
                  </a:lnTo>
                  <a:lnTo>
                    <a:pt x="48" y="100"/>
                  </a:lnTo>
                  <a:lnTo>
                    <a:pt x="47" y="99"/>
                  </a:lnTo>
                  <a:lnTo>
                    <a:pt x="47" y="99"/>
                  </a:lnTo>
                  <a:lnTo>
                    <a:pt x="47" y="98"/>
                  </a:lnTo>
                  <a:lnTo>
                    <a:pt x="47" y="98"/>
                  </a:lnTo>
                  <a:lnTo>
                    <a:pt x="47" y="97"/>
                  </a:lnTo>
                  <a:lnTo>
                    <a:pt x="48" y="97"/>
                  </a:lnTo>
                  <a:lnTo>
                    <a:pt x="48" y="97"/>
                  </a:lnTo>
                  <a:lnTo>
                    <a:pt x="48" y="97"/>
                  </a:lnTo>
                  <a:lnTo>
                    <a:pt x="47" y="96"/>
                  </a:lnTo>
                  <a:lnTo>
                    <a:pt x="46" y="96"/>
                  </a:lnTo>
                  <a:lnTo>
                    <a:pt x="46" y="95"/>
                  </a:lnTo>
                  <a:lnTo>
                    <a:pt x="45" y="95"/>
                  </a:lnTo>
                  <a:lnTo>
                    <a:pt x="44" y="94"/>
                  </a:lnTo>
                  <a:lnTo>
                    <a:pt x="44" y="94"/>
                  </a:lnTo>
                  <a:lnTo>
                    <a:pt x="44" y="94"/>
                  </a:lnTo>
                  <a:lnTo>
                    <a:pt x="44" y="94"/>
                  </a:lnTo>
                  <a:lnTo>
                    <a:pt x="42" y="93"/>
                  </a:lnTo>
                  <a:lnTo>
                    <a:pt x="42" y="92"/>
                  </a:lnTo>
                  <a:lnTo>
                    <a:pt x="42" y="93"/>
                  </a:lnTo>
                  <a:lnTo>
                    <a:pt x="44" y="92"/>
                  </a:lnTo>
                  <a:lnTo>
                    <a:pt x="44" y="91"/>
                  </a:lnTo>
                  <a:lnTo>
                    <a:pt x="44" y="91"/>
                  </a:lnTo>
                  <a:lnTo>
                    <a:pt x="45" y="91"/>
                  </a:lnTo>
                  <a:lnTo>
                    <a:pt x="45" y="91"/>
                  </a:lnTo>
                  <a:lnTo>
                    <a:pt x="44" y="90"/>
                  </a:lnTo>
                  <a:lnTo>
                    <a:pt x="43" y="90"/>
                  </a:lnTo>
                  <a:lnTo>
                    <a:pt x="43" y="90"/>
                  </a:lnTo>
                  <a:lnTo>
                    <a:pt x="44" y="89"/>
                  </a:lnTo>
                  <a:lnTo>
                    <a:pt x="43" y="88"/>
                  </a:lnTo>
                  <a:lnTo>
                    <a:pt x="43" y="87"/>
                  </a:lnTo>
                  <a:lnTo>
                    <a:pt x="44" y="86"/>
                  </a:lnTo>
                  <a:lnTo>
                    <a:pt x="44" y="84"/>
                  </a:lnTo>
                  <a:lnTo>
                    <a:pt x="44" y="83"/>
                  </a:lnTo>
                  <a:lnTo>
                    <a:pt x="41" y="83"/>
                  </a:lnTo>
                  <a:lnTo>
                    <a:pt x="40" y="83"/>
                  </a:lnTo>
                  <a:lnTo>
                    <a:pt x="41" y="84"/>
                  </a:lnTo>
                  <a:lnTo>
                    <a:pt x="40" y="84"/>
                  </a:lnTo>
                  <a:lnTo>
                    <a:pt x="39" y="84"/>
                  </a:lnTo>
                  <a:lnTo>
                    <a:pt x="38" y="84"/>
                  </a:lnTo>
                  <a:lnTo>
                    <a:pt x="38" y="84"/>
                  </a:lnTo>
                  <a:lnTo>
                    <a:pt x="38" y="85"/>
                  </a:lnTo>
                  <a:lnTo>
                    <a:pt x="38" y="86"/>
                  </a:lnTo>
                  <a:lnTo>
                    <a:pt x="38" y="86"/>
                  </a:lnTo>
                  <a:lnTo>
                    <a:pt x="37" y="86"/>
                  </a:lnTo>
                  <a:lnTo>
                    <a:pt x="37" y="85"/>
                  </a:lnTo>
                  <a:lnTo>
                    <a:pt x="36" y="85"/>
                  </a:lnTo>
                  <a:lnTo>
                    <a:pt x="37" y="85"/>
                  </a:lnTo>
                  <a:lnTo>
                    <a:pt x="36" y="84"/>
                  </a:lnTo>
                  <a:lnTo>
                    <a:pt x="35" y="84"/>
                  </a:lnTo>
                  <a:lnTo>
                    <a:pt x="35" y="84"/>
                  </a:lnTo>
                  <a:lnTo>
                    <a:pt x="35" y="83"/>
                  </a:lnTo>
                  <a:lnTo>
                    <a:pt x="34" y="82"/>
                  </a:lnTo>
                  <a:lnTo>
                    <a:pt x="34" y="81"/>
                  </a:lnTo>
                  <a:lnTo>
                    <a:pt x="33" y="81"/>
                  </a:lnTo>
                  <a:lnTo>
                    <a:pt x="35" y="81"/>
                  </a:lnTo>
                  <a:lnTo>
                    <a:pt x="35" y="81"/>
                  </a:lnTo>
                  <a:lnTo>
                    <a:pt x="36" y="81"/>
                  </a:lnTo>
                  <a:lnTo>
                    <a:pt x="37" y="80"/>
                  </a:lnTo>
                  <a:lnTo>
                    <a:pt x="36" y="80"/>
                  </a:lnTo>
                  <a:lnTo>
                    <a:pt x="35" y="80"/>
                  </a:lnTo>
                  <a:lnTo>
                    <a:pt x="35" y="80"/>
                  </a:lnTo>
                  <a:lnTo>
                    <a:pt x="35" y="80"/>
                  </a:lnTo>
                  <a:lnTo>
                    <a:pt x="35" y="80"/>
                  </a:lnTo>
                  <a:lnTo>
                    <a:pt x="35" y="79"/>
                  </a:lnTo>
                  <a:lnTo>
                    <a:pt x="36" y="79"/>
                  </a:lnTo>
                  <a:lnTo>
                    <a:pt x="35" y="78"/>
                  </a:lnTo>
                  <a:lnTo>
                    <a:pt x="34" y="78"/>
                  </a:lnTo>
                  <a:lnTo>
                    <a:pt x="34" y="79"/>
                  </a:lnTo>
                  <a:lnTo>
                    <a:pt x="32" y="78"/>
                  </a:lnTo>
                  <a:lnTo>
                    <a:pt x="31" y="78"/>
                  </a:lnTo>
                  <a:lnTo>
                    <a:pt x="31" y="80"/>
                  </a:lnTo>
                  <a:lnTo>
                    <a:pt x="30" y="80"/>
                  </a:lnTo>
                  <a:lnTo>
                    <a:pt x="28" y="80"/>
                  </a:lnTo>
                  <a:lnTo>
                    <a:pt x="28" y="80"/>
                  </a:lnTo>
                  <a:lnTo>
                    <a:pt x="27" y="81"/>
                  </a:lnTo>
                  <a:lnTo>
                    <a:pt x="27" y="80"/>
                  </a:lnTo>
                  <a:lnTo>
                    <a:pt x="26" y="80"/>
                  </a:lnTo>
                  <a:lnTo>
                    <a:pt x="25" y="80"/>
                  </a:lnTo>
                  <a:lnTo>
                    <a:pt x="25" y="81"/>
                  </a:lnTo>
                  <a:lnTo>
                    <a:pt x="24" y="80"/>
                  </a:lnTo>
                  <a:lnTo>
                    <a:pt x="23" y="80"/>
                  </a:lnTo>
                  <a:lnTo>
                    <a:pt x="23" y="80"/>
                  </a:lnTo>
                  <a:lnTo>
                    <a:pt x="23" y="79"/>
                  </a:lnTo>
                  <a:lnTo>
                    <a:pt x="22" y="78"/>
                  </a:lnTo>
                  <a:lnTo>
                    <a:pt x="22" y="78"/>
                  </a:lnTo>
                  <a:lnTo>
                    <a:pt x="21" y="79"/>
                  </a:lnTo>
                  <a:lnTo>
                    <a:pt x="21" y="79"/>
                  </a:lnTo>
                  <a:lnTo>
                    <a:pt x="21" y="78"/>
                  </a:lnTo>
                  <a:lnTo>
                    <a:pt x="21" y="78"/>
                  </a:lnTo>
                  <a:lnTo>
                    <a:pt x="21" y="77"/>
                  </a:lnTo>
                  <a:lnTo>
                    <a:pt x="20" y="77"/>
                  </a:lnTo>
                  <a:lnTo>
                    <a:pt x="20" y="77"/>
                  </a:lnTo>
                  <a:lnTo>
                    <a:pt x="21" y="76"/>
                  </a:lnTo>
                  <a:lnTo>
                    <a:pt x="22" y="76"/>
                  </a:lnTo>
                  <a:lnTo>
                    <a:pt x="22" y="76"/>
                  </a:lnTo>
                  <a:lnTo>
                    <a:pt x="21" y="75"/>
                  </a:lnTo>
                  <a:lnTo>
                    <a:pt x="21" y="75"/>
                  </a:lnTo>
                  <a:lnTo>
                    <a:pt x="21" y="74"/>
                  </a:lnTo>
                  <a:lnTo>
                    <a:pt x="21" y="74"/>
                  </a:lnTo>
                  <a:lnTo>
                    <a:pt x="19" y="74"/>
                  </a:lnTo>
                  <a:lnTo>
                    <a:pt x="19" y="74"/>
                  </a:lnTo>
                  <a:lnTo>
                    <a:pt x="19" y="73"/>
                  </a:lnTo>
                  <a:lnTo>
                    <a:pt x="18" y="73"/>
                  </a:lnTo>
                  <a:lnTo>
                    <a:pt x="17" y="73"/>
                  </a:lnTo>
                  <a:lnTo>
                    <a:pt x="17" y="73"/>
                  </a:lnTo>
                  <a:lnTo>
                    <a:pt x="16" y="73"/>
                  </a:lnTo>
                  <a:lnTo>
                    <a:pt x="16" y="73"/>
                  </a:lnTo>
                  <a:lnTo>
                    <a:pt x="15" y="72"/>
                  </a:lnTo>
                  <a:lnTo>
                    <a:pt x="15" y="72"/>
                  </a:lnTo>
                  <a:lnTo>
                    <a:pt x="14" y="72"/>
                  </a:lnTo>
                  <a:lnTo>
                    <a:pt x="14" y="71"/>
                  </a:lnTo>
                  <a:lnTo>
                    <a:pt x="15" y="71"/>
                  </a:lnTo>
                  <a:lnTo>
                    <a:pt x="15" y="70"/>
                  </a:lnTo>
                  <a:lnTo>
                    <a:pt x="16" y="70"/>
                  </a:lnTo>
                  <a:lnTo>
                    <a:pt x="18" y="70"/>
                  </a:lnTo>
                  <a:lnTo>
                    <a:pt x="18" y="70"/>
                  </a:lnTo>
                  <a:lnTo>
                    <a:pt x="17" y="70"/>
                  </a:lnTo>
                  <a:lnTo>
                    <a:pt x="17" y="70"/>
                  </a:lnTo>
                  <a:lnTo>
                    <a:pt x="17" y="70"/>
                  </a:lnTo>
                  <a:lnTo>
                    <a:pt x="17" y="69"/>
                  </a:lnTo>
                  <a:lnTo>
                    <a:pt x="18" y="69"/>
                  </a:lnTo>
                  <a:lnTo>
                    <a:pt x="18" y="69"/>
                  </a:lnTo>
                  <a:lnTo>
                    <a:pt x="16" y="68"/>
                  </a:lnTo>
                  <a:lnTo>
                    <a:pt x="16" y="69"/>
                  </a:lnTo>
                  <a:lnTo>
                    <a:pt x="16" y="69"/>
                  </a:lnTo>
                  <a:lnTo>
                    <a:pt x="16" y="69"/>
                  </a:lnTo>
                  <a:lnTo>
                    <a:pt x="15" y="69"/>
                  </a:lnTo>
                  <a:lnTo>
                    <a:pt x="14" y="69"/>
                  </a:lnTo>
                  <a:lnTo>
                    <a:pt x="13" y="69"/>
                  </a:lnTo>
                  <a:lnTo>
                    <a:pt x="14" y="69"/>
                  </a:lnTo>
                  <a:lnTo>
                    <a:pt x="13" y="69"/>
                  </a:lnTo>
                  <a:lnTo>
                    <a:pt x="12" y="68"/>
                  </a:lnTo>
                  <a:lnTo>
                    <a:pt x="12" y="68"/>
                  </a:lnTo>
                  <a:lnTo>
                    <a:pt x="11" y="67"/>
                  </a:lnTo>
                  <a:lnTo>
                    <a:pt x="11" y="67"/>
                  </a:lnTo>
                  <a:lnTo>
                    <a:pt x="11" y="67"/>
                  </a:lnTo>
                  <a:lnTo>
                    <a:pt x="10" y="67"/>
                  </a:lnTo>
                  <a:lnTo>
                    <a:pt x="9" y="67"/>
                  </a:lnTo>
                  <a:lnTo>
                    <a:pt x="9" y="67"/>
                  </a:lnTo>
                  <a:lnTo>
                    <a:pt x="8" y="67"/>
                  </a:lnTo>
                  <a:lnTo>
                    <a:pt x="7" y="67"/>
                  </a:lnTo>
                  <a:lnTo>
                    <a:pt x="5" y="65"/>
                  </a:lnTo>
                  <a:lnTo>
                    <a:pt x="5" y="65"/>
                  </a:lnTo>
                  <a:lnTo>
                    <a:pt x="5" y="65"/>
                  </a:lnTo>
                  <a:lnTo>
                    <a:pt x="5" y="65"/>
                  </a:lnTo>
                  <a:lnTo>
                    <a:pt x="6" y="64"/>
                  </a:lnTo>
                  <a:lnTo>
                    <a:pt x="6" y="64"/>
                  </a:lnTo>
                  <a:lnTo>
                    <a:pt x="5" y="64"/>
                  </a:lnTo>
                  <a:lnTo>
                    <a:pt x="5" y="63"/>
                  </a:lnTo>
                  <a:lnTo>
                    <a:pt x="4" y="62"/>
                  </a:lnTo>
                  <a:lnTo>
                    <a:pt x="4" y="62"/>
                  </a:lnTo>
                  <a:lnTo>
                    <a:pt x="4" y="61"/>
                  </a:lnTo>
                  <a:lnTo>
                    <a:pt x="3" y="60"/>
                  </a:lnTo>
                  <a:lnTo>
                    <a:pt x="3" y="60"/>
                  </a:lnTo>
                  <a:lnTo>
                    <a:pt x="2" y="59"/>
                  </a:lnTo>
                  <a:lnTo>
                    <a:pt x="1" y="59"/>
                  </a:lnTo>
                  <a:lnTo>
                    <a:pt x="3" y="59"/>
                  </a:lnTo>
                  <a:lnTo>
                    <a:pt x="3" y="58"/>
                  </a:lnTo>
                  <a:lnTo>
                    <a:pt x="2" y="58"/>
                  </a:lnTo>
                  <a:lnTo>
                    <a:pt x="3" y="58"/>
                  </a:lnTo>
                  <a:lnTo>
                    <a:pt x="3" y="57"/>
                  </a:lnTo>
                  <a:lnTo>
                    <a:pt x="3" y="56"/>
                  </a:lnTo>
                  <a:lnTo>
                    <a:pt x="4" y="56"/>
                  </a:lnTo>
                  <a:lnTo>
                    <a:pt x="5" y="56"/>
                  </a:lnTo>
                  <a:lnTo>
                    <a:pt x="5" y="57"/>
                  </a:lnTo>
                  <a:lnTo>
                    <a:pt x="6" y="57"/>
                  </a:lnTo>
                  <a:lnTo>
                    <a:pt x="7" y="57"/>
                  </a:lnTo>
                  <a:lnTo>
                    <a:pt x="7" y="56"/>
                  </a:lnTo>
                  <a:lnTo>
                    <a:pt x="6" y="56"/>
                  </a:lnTo>
                  <a:lnTo>
                    <a:pt x="6" y="56"/>
                  </a:lnTo>
                  <a:lnTo>
                    <a:pt x="5" y="56"/>
                  </a:lnTo>
                  <a:lnTo>
                    <a:pt x="5" y="55"/>
                  </a:lnTo>
                  <a:lnTo>
                    <a:pt x="4" y="55"/>
                  </a:lnTo>
                  <a:lnTo>
                    <a:pt x="4" y="56"/>
                  </a:lnTo>
                  <a:lnTo>
                    <a:pt x="3" y="55"/>
                  </a:lnTo>
                  <a:lnTo>
                    <a:pt x="3" y="54"/>
                  </a:lnTo>
                  <a:lnTo>
                    <a:pt x="3" y="54"/>
                  </a:lnTo>
                  <a:lnTo>
                    <a:pt x="4" y="54"/>
                  </a:lnTo>
                  <a:lnTo>
                    <a:pt x="4" y="54"/>
                  </a:lnTo>
                  <a:lnTo>
                    <a:pt x="3" y="53"/>
                  </a:lnTo>
                  <a:lnTo>
                    <a:pt x="3" y="53"/>
                  </a:lnTo>
                  <a:lnTo>
                    <a:pt x="3" y="53"/>
                  </a:lnTo>
                  <a:lnTo>
                    <a:pt x="3" y="52"/>
                  </a:lnTo>
                  <a:lnTo>
                    <a:pt x="2" y="52"/>
                  </a:lnTo>
                  <a:lnTo>
                    <a:pt x="2" y="52"/>
                  </a:lnTo>
                  <a:lnTo>
                    <a:pt x="1" y="51"/>
                  </a:lnTo>
                  <a:lnTo>
                    <a:pt x="1" y="50"/>
                  </a:lnTo>
                  <a:lnTo>
                    <a:pt x="0" y="49"/>
                  </a:lnTo>
                  <a:lnTo>
                    <a:pt x="0" y="48"/>
                  </a:lnTo>
                  <a:lnTo>
                    <a:pt x="1" y="48"/>
                  </a:lnTo>
                  <a:lnTo>
                    <a:pt x="3" y="48"/>
                  </a:lnTo>
                  <a:lnTo>
                    <a:pt x="4" y="47"/>
                  </a:lnTo>
                  <a:lnTo>
                    <a:pt x="5" y="47"/>
                  </a:lnTo>
                  <a:lnTo>
                    <a:pt x="9" y="48"/>
                  </a:lnTo>
                  <a:lnTo>
                    <a:pt x="10" y="48"/>
                  </a:lnTo>
                  <a:lnTo>
                    <a:pt x="13" y="49"/>
                  </a:lnTo>
                  <a:lnTo>
                    <a:pt x="13" y="49"/>
                  </a:lnTo>
                  <a:lnTo>
                    <a:pt x="15" y="49"/>
                  </a:lnTo>
                  <a:lnTo>
                    <a:pt x="15" y="48"/>
                  </a:lnTo>
                  <a:lnTo>
                    <a:pt x="16" y="48"/>
                  </a:lnTo>
                  <a:lnTo>
                    <a:pt x="16" y="47"/>
                  </a:lnTo>
                  <a:lnTo>
                    <a:pt x="16" y="47"/>
                  </a:lnTo>
                  <a:lnTo>
                    <a:pt x="17" y="47"/>
                  </a:lnTo>
                  <a:lnTo>
                    <a:pt x="17" y="46"/>
                  </a:lnTo>
                  <a:lnTo>
                    <a:pt x="17" y="46"/>
                  </a:lnTo>
                  <a:lnTo>
                    <a:pt x="18" y="46"/>
                  </a:lnTo>
                  <a:lnTo>
                    <a:pt x="20" y="46"/>
                  </a:lnTo>
                  <a:lnTo>
                    <a:pt x="21" y="46"/>
                  </a:lnTo>
                  <a:lnTo>
                    <a:pt x="21" y="47"/>
                  </a:lnTo>
                  <a:lnTo>
                    <a:pt x="22" y="47"/>
                  </a:lnTo>
                  <a:lnTo>
                    <a:pt x="23" y="46"/>
                  </a:lnTo>
                  <a:lnTo>
                    <a:pt x="23" y="46"/>
                  </a:lnTo>
                  <a:lnTo>
                    <a:pt x="23" y="45"/>
                  </a:lnTo>
                  <a:lnTo>
                    <a:pt x="25" y="45"/>
                  </a:lnTo>
                  <a:lnTo>
                    <a:pt x="25" y="45"/>
                  </a:lnTo>
                  <a:lnTo>
                    <a:pt x="26" y="45"/>
                  </a:lnTo>
                  <a:lnTo>
                    <a:pt x="28" y="45"/>
                  </a:lnTo>
                  <a:lnTo>
                    <a:pt x="31" y="43"/>
                  </a:lnTo>
                  <a:lnTo>
                    <a:pt x="31" y="43"/>
                  </a:lnTo>
                  <a:lnTo>
                    <a:pt x="32" y="42"/>
                  </a:lnTo>
                  <a:lnTo>
                    <a:pt x="33" y="42"/>
                  </a:lnTo>
                  <a:lnTo>
                    <a:pt x="35" y="41"/>
                  </a:lnTo>
                  <a:lnTo>
                    <a:pt x="35" y="41"/>
                  </a:lnTo>
                  <a:lnTo>
                    <a:pt x="36" y="40"/>
                  </a:lnTo>
                  <a:lnTo>
                    <a:pt x="37" y="40"/>
                  </a:lnTo>
                  <a:lnTo>
                    <a:pt x="37" y="40"/>
                  </a:lnTo>
                  <a:lnTo>
                    <a:pt x="38" y="40"/>
                  </a:lnTo>
                  <a:lnTo>
                    <a:pt x="39" y="39"/>
                  </a:lnTo>
                  <a:lnTo>
                    <a:pt x="39" y="39"/>
                  </a:lnTo>
                  <a:lnTo>
                    <a:pt x="39" y="39"/>
                  </a:lnTo>
                  <a:lnTo>
                    <a:pt x="41" y="38"/>
                  </a:lnTo>
                  <a:lnTo>
                    <a:pt x="42" y="37"/>
                  </a:lnTo>
                  <a:lnTo>
                    <a:pt x="44" y="38"/>
                  </a:lnTo>
                  <a:lnTo>
                    <a:pt x="43" y="38"/>
                  </a:lnTo>
                  <a:lnTo>
                    <a:pt x="43" y="38"/>
                  </a:lnTo>
                  <a:lnTo>
                    <a:pt x="44" y="38"/>
                  </a:lnTo>
                  <a:lnTo>
                    <a:pt x="44" y="38"/>
                  </a:lnTo>
                  <a:lnTo>
                    <a:pt x="45" y="38"/>
                  </a:lnTo>
                  <a:lnTo>
                    <a:pt x="45" y="38"/>
                  </a:lnTo>
                  <a:lnTo>
                    <a:pt x="45" y="38"/>
                  </a:lnTo>
                  <a:lnTo>
                    <a:pt x="45" y="37"/>
                  </a:lnTo>
                  <a:lnTo>
                    <a:pt x="45" y="37"/>
                  </a:lnTo>
                  <a:lnTo>
                    <a:pt x="45" y="37"/>
                  </a:lnTo>
                  <a:lnTo>
                    <a:pt x="47" y="37"/>
                  </a:lnTo>
                  <a:lnTo>
                    <a:pt x="50" y="35"/>
                  </a:lnTo>
                  <a:lnTo>
                    <a:pt x="50" y="35"/>
                  </a:lnTo>
                  <a:lnTo>
                    <a:pt x="51" y="35"/>
                  </a:lnTo>
                  <a:lnTo>
                    <a:pt x="51" y="35"/>
                  </a:lnTo>
                  <a:lnTo>
                    <a:pt x="51" y="36"/>
                  </a:lnTo>
                  <a:lnTo>
                    <a:pt x="52" y="36"/>
                  </a:lnTo>
                  <a:lnTo>
                    <a:pt x="52" y="36"/>
                  </a:lnTo>
                  <a:lnTo>
                    <a:pt x="52" y="35"/>
                  </a:lnTo>
                  <a:lnTo>
                    <a:pt x="53" y="34"/>
                  </a:lnTo>
                  <a:lnTo>
                    <a:pt x="53" y="34"/>
                  </a:lnTo>
                  <a:lnTo>
                    <a:pt x="53" y="34"/>
                  </a:lnTo>
                  <a:lnTo>
                    <a:pt x="53" y="34"/>
                  </a:lnTo>
                  <a:lnTo>
                    <a:pt x="54" y="34"/>
                  </a:lnTo>
                  <a:lnTo>
                    <a:pt x="53" y="34"/>
                  </a:lnTo>
                  <a:lnTo>
                    <a:pt x="54" y="34"/>
                  </a:lnTo>
                  <a:lnTo>
                    <a:pt x="56" y="33"/>
                  </a:lnTo>
                  <a:lnTo>
                    <a:pt x="57" y="33"/>
                  </a:lnTo>
                  <a:lnTo>
                    <a:pt x="57" y="32"/>
                  </a:lnTo>
                  <a:lnTo>
                    <a:pt x="58" y="31"/>
                  </a:lnTo>
                  <a:lnTo>
                    <a:pt x="58" y="30"/>
                  </a:lnTo>
                  <a:lnTo>
                    <a:pt x="58" y="30"/>
                  </a:lnTo>
                  <a:lnTo>
                    <a:pt x="59" y="29"/>
                  </a:lnTo>
                  <a:lnTo>
                    <a:pt x="61" y="28"/>
                  </a:lnTo>
                  <a:lnTo>
                    <a:pt x="61" y="27"/>
                  </a:lnTo>
                  <a:lnTo>
                    <a:pt x="60" y="26"/>
                  </a:lnTo>
                  <a:lnTo>
                    <a:pt x="60" y="26"/>
                  </a:lnTo>
                  <a:lnTo>
                    <a:pt x="60" y="26"/>
                  </a:lnTo>
                  <a:lnTo>
                    <a:pt x="61" y="25"/>
                  </a:lnTo>
                  <a:lnTo>
                    <a:pt x="61" y="25"/>
                  </a:lnTo>
                  <a:lnTo>
                    <a:pt x="59" y="24"/>
                  </a:lnTo>
                  <a:lnTo>
                    <a:pt x="58" y="24"/>
                  </a:lnTo>
                  <a:lnTo>
                    <a:pt x="58" y="24"/>
                  </a:lnTo>
                  <a:lnTo>
                    <a:pt x="57" y="23"/>
                  </a:lnTo>
                  <a:lnTo>
                    <a:pt x="57" y="23"/>
                  </a:lnTo>
                  <a:lnTo>
                    <a:pt x="56" y="22"/>
                  </a:lnTo>
                  <a:lnTo>
                    <a:pt x="56" y="22"/>
                  </a:lnTo>
                  <a:lnTo>
                    <a:pt x="56" y="22"/>
                  </a:lnTo>
                  <a:lnTo>
                    <a:pt x="56" y="21"/>
                  </a:lnTo>
                  <a:lnTo>
                    <a:pt x="56" y="21"/>
                  </a:lnTo>
                  <a:lnTo>
                    <a:pt x="55" y="20"/>
                  </a:lnTo>
                  <a:lnTo>
                    <a:pt x="55" y="20"/>
                  </a:lnTo>
                  <a:lnTo>
                    <a:pt x="53" y="19"/>
                  </a:lnTo>
                  <a:lnTo>
                    <a:pt x="52" y="18"/>
                  </a:lnTo>
                  <a:lnTo>
                    <a:pt x="51" y="18"/>
                  </a:lnTo>
                  <a:lnTo>
                    <a:pt x="51" y="18"/>
                  </a:lnTo>
                  <a:lnTo>
                    <a:pt x="52" y="17"/>
                  </a:lnTo>
                  <a:lnTo>
                    <a:pt x="53" y="17"/>
                  </a:lnTo>
                  <a:lnTo>
                    <a:pt x="53" y="16"/>
                  </a:lnTo>
                  <a:lnTo>
                    <a:pt x="53" y="16"/>
                  </a:lnTo>
                  <a:lnTo>
                    <a:pt x="53" y="16"/>
                  </a:lnTo>
                  <a:lnTo>
                    <a:pt x="53" y="15"/>
                  </a:lnTo>
                  <a:lnTo>
                    <a:pt x="52" y="15"/>
                  </a:lnTo>
                  <a:lnTo>
                    <a:pt x="52" y="14"/>
                  </a:lnTo>
                  <a:lnTo>
                    <a:pt x="51" y="14"/>
                  </a:lnTo>
                  <a:lnTo>
                    <a:pt x="51" y="14"/>
                  </a:lnTo>
                  <a:lnTo>
                    <a:pt x="51" y="13"/>
                  </a:lnTo>
                  <a:lnTo>
                    <a:pt x="50" y="14"/>
                  </a:lnTo>
                  <a:lnTo>
                    <a:pt x="50" y="14"/>
                  </a:lnTo>
                  <a:lnTo>
                    <a:pt x="49" y="14"/>
                  </a:lnTo>
                  <a:lnTo>
                    <a:pt x="49" y="14"/>
                  </a:lnTo>
                  <a:lnTo>
                    <a:pt x="48" y="14"/>
                  </a:lnTo>
                  <a:lnTo>
                    <a:pt x="47" y="13"/>
                  </a:lnTo>
                  <a:lnTo>
                    <a:pt x="47" y="12"/>
                  </a:lnTo>
                  <a:lnTo>
                    <a:pt x="46" y="12"/>
                  </a:lnTo>
                  <a:lnTo>
                    <a:pt x="47" y="12"/>
                  </a:lnTo>
                  <a:lnTo>
                    <a:pt x="47" y="11"/>
                  </a:lnTo>
                  <a:lnTo>
                    <a:pt x="46" y="11"/>
                  </a:lnTo>
                  <a:lnTo>
                    <a:pt x="45" y="11"/>
                  </a:lnTo>
                  <a:lnTo>
                    <a:pt x="45" y="11"/>
                  </a:lnTo>
                  <a:lnTo>
                    <a:pt x="46" y="10"/>
                  </a:lnTo>
                  <a:lnTo>
                    <a:pt x="46" y="10"/>
                  </a:lnTo>
                  <a:lnTo>
                    <a:pt x="47" y="10"/>
                  </a:lnTo>
                  <a:lnTo>
                    <a:pt x="48" y="9"/>
                  </a:lnTo>
                  <a:lnTo>
                    <a:pt x="48" y="8"/>
                  </a:lnTo>
                  <a:lnTo>
                    <a:pt x="49" y="8"/>
                  </a:lnTo>
                  <a:lnTo>
                    <a:pt x="49" y="8"/>
                  </a:lnTo>
                  <a:lnTo>
                    <a:pt x="50" y="8"/>
                  </a:lnTo>
                  <a:lnTo>
                    <a:pt x="50" y="7"/>
                  </a:lnTo>
                  <a:lnTo>
                    <a:pt x="52" y="8"/>
                  </a:lnTo>
                  <a:lnTo>
                    <a:pt x="54" y="6"/>
                  </a:lnTo>
                  <a:lnTo>
                    <a:pt x="56" y="7"/>
                  </a:lnTo>
                  <a:lnTo>
                    <a:pt x="58" y="7"/>
                  </a:lnTo>
                  <a:lnTo>
                    <a:pt x="59" y="6"/>
                  </a:lnTo>
                  <a:lnTo>
                    <a:pt x="59" y="6"/>
                  </a:lnTo>
                  <a:lnTo>
                    <a:pt x="59" y="6"/>
                  </a:lnTo>
                  <a:lnTo>
                    <a:pt x="60" y="6"/>
                  </a:lnTo>
                  <a:lnTo>
                    <a:pt x="61" y="6"/>
                  </a:lnTo>
                  <a:lnTo>
                    <a:pt x="61" y="5"/>
                  </a:lnTo>
                  <a:lnTo>
                    <a:pt x="61" y="4"/>
                  </a:lnTo>
                  <a:lnTo>
                    <a:pt x="61" y="4"/>
                  </a:lnTo>
                  <a:lnTo>
                    <a:pt x="61" y="4"/>
                  </a:lnTo>
                  <a:lnTo>
                    <a:pt x="62" y="4"/>
                  </a:lnTo>
                  <a:lnTo>
                    <a:pt x="62" y="3"/>
                  </a:lnTo>
                  <a:lnTo>
                    <a:pt x="61" y="3"/>
                  </a:lnTo>
                  <a:lnTo>
                    <a:pt x="62" y="2"/>
                  </a:lnTo>
                  <a:lnTo>
                    <a:pt x="64" y="0"/>
                  </a:lnTo>
                  <a:lnTo>
                    <a:pt x="64" y="0"/>
                  </a:lnTo>
                  <a:lnTo>
                    <a:pt x="65" y="0"/>
                  </a:lnTo>
                  <a:lnTo>
                    <a:pt x="66" y="0"/>
                  </a:lnTo>
                  <a:lnTo>
                    <a:pt x="66" y="1"/>
                  </a:lnTo>
                  <a:lnTo>
                    <a:pt x="70" y="1"/>
                  </a:lnTo>
                  <a:lnTo>
                    <a:pt x="70" y="1"/>
                  </a:lnTo>
                  <a:lnTo>
                    <a:pt x="71" y="1"/>
                  </a:lnTo>
                  <a:lnTo>
                    <a:pt x="71" y="1"/>
                  </a:lnTo>
                  <a:lnTo>
                    <a:pt x="72" y="1"/>
                  </a:lnTo>
                  <a:lnTo>
                    <a:pt x="73" y="1"/>
                  </a:lnTo>
                  <a:lnTo>
                    <a:pt x="72" y="3"/>
                  </a:lnTo>
                  <a:lnTo>
                    <a:pt x="73" y="3"/>
                  </a:lnTo>
                  <a:lnTo>
                    <a:pt x="74" y="3"/>
                  </a:lnTo>
                  <a:lnTo>
                    <a:pt x="75" y="4"/>
                  </a:lnTo>
                  <a:lnTo>
                    <a:pt x="75" y="4"/>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64" name="Freeform 1615">
              <a:extLst/>
            </p:cNvPr>
            <p:cNvSpPr>
              <a:spLocks noEditPoints="1"/>
            </p:cNvSpPr>
            <p:nvPr/>
          </p:nvSpPr>
          <p:spPr bwMode="auto">
            <a:xfrm>
              <a:off x="0" y="256921"/>
              <a:ext cx="2153293" cy="1835150"/>
            </a:xfrm>
            <a:custGeom>
              <a:avLst/>
              <a:gdLst/>
              <a:ahLst/>
              <a:cxnLst>
                <a:cxn ang="0">
                  <a:pos x="2309" y="139"/>
                </a:cxn>
                <a:cxn ang="0">
                  <a:pos x="2308" y="217"/>
                </a:cxn>
                <a:cxn ang="0">
                  <a:pos x="2218" y="310"/>
                </a:cxn>
                <a:cxn ang="0">
                  <a:pos x="2270" y="380"/>
                </a:cxn>
                <a:cxn ang="0">
                  <a:pos x="2274" y="495"/>
                </a:cxn>
                <a:cxn ang="0">
                  <a:pos x="2315" y="497"/>
                </a:cxn>
                <a:cxn ang="0">
                  <a:pos x="2425" y="586"/>
                </a:cxn>
                <a:cxn ang="0">
                  <a:pos x="2369" y="650"/>
                </a:cxn>
                <a:cxn ang="0">
                  <a:pos x="2354" y="776"/>
                </a:cxn>
                <a:cxn ang="0">
                  <a:pos x="2240" y="803"/>
                </a:cxn>
                <a:cxn ang="0">
                  <a:pos x="2207" y="881"/>
                </a:cxn>
                <a:cxn ang="0">
                  <a:pos x="1981" y="918"/>
                </a:cxn>
                <a:cxn ang="0">
                  <a:pos x="2027" y="1014"/>
                </a:cxn>
                <a:cxn ang="0">
                  <a:pos x="2153" y="1061"/>
                </a:cxn>
                <a:cxn ang="0">
                  <a:pos x="2131" y="1113"/>
                </a:cxn>
                <a:cxn ang="0">
                  <a:pos x="2059" y="1149"/>
                </a:cxn>
                <a:cxn ang="0">
                  <a:pos x="1940" y="1199"/>
                </a:cxn>
                <a:cxn ang="0">
                  <a:pos x="1890" y="1242"/>
                </a:cxn>
                <a:cxn ang="0">
                  <a:pos x="1658" y="1320"/>
                </a:cxn>
                <a:cxn ang="0">
                  <a:pos x="1521" y="1231"/>
                </a:cxn>
                <a:cxn ang="0">
                  <a:pos x="1407" y="1284"/>
                </a:cxn>
                <a:cxn ang="0">
                  <a:pos x="1284" y="1354"/>
                </a:cxn>
                <a:cxn ang="0">
                  <a:pos x="1122" y="1342"/>
                </a:cxn>
                <a:cxn ang="0">
                  <a:pos x="1019" y="1416"/>
                </a:cxn>
                <a:cxn ang="0">
                  <a:pos x="753" y="1463"/>
                </a:cxn>
                <a:cxn ang="0">
                  <a:pos x="664" y="1432"/>
                </a:cxn>
                <a:cxn ang="0">
                  <a:pos x="629" y="1467"/>
                </a:cxn>
                <a:cxn ang="0">
                  <a:pos x="576" y="1539"/>
                </a:cxn>
                <a:cxn ang="0">
                  <a:pos x="455" y="1638"/>
                </a:cxn>
                <a:cxn ang="0">
                  <a:pos x="291" y="1621"/>
                </a:cxn>
                <a:cxn ang="0">
                  <a:pos x="202" y="1554"/>
                </a:cxn>
                <a:cxn ang="0">
                  <a:pos x="33" y="1429"/>
                </a:cxn>
                <a:cxn ang="0">
                  <a:pos x="161" y="1303"/>
                </a:cxn>
                <a:cxn ang="0">
                  <a:pos x="238" y="1156"/>
                </a:cxn>
                <a:cxn ang="0">
                  <a:pos x="246" y="1053"/>
                </a:cxn>
                <a:cxn ang="0">
                  <a:pos x="196" y="918"/>
                </a:cxn>
                <a:cxn ang="0">
                  <a:pos x="129" y="770"/>
                </a:cxn>
                <a:cxn ang="0">
                  <a:pos x="152" y="716"/>
                </a:cxn>
                <a:cxn ang="0">
                  <a:pos x="359" y="787"/>
                </a:cxn>
                <a:cxn ang="0">
                  <a:pos x="389" y="777"/>
                </a:cxn>
                <a:cxn ang="0">
                  <a:pos x="418" y="676"/>
                </a:cxn>
                <a:cxn ang="0">
                  <a:pos x="505" y="533"/>
                </a:cxn>
                <a:cxn ang="0">
                  <a:pos x="579" y="463"/>
                </a:cxn>
                <a:cxn ang="0">
                  <a:pos x="1075" y="348"/>
                </a:cxn>
                <a:cxn ang="0">
                  <a:pos x="1724" y="236"/>
                </a:cxn>
                <a:cxn ang="0">
                  <a:pos x="2191" y="1"/>
                </a:cxn>
                <a:cxn ang="0">
                  <a:pos x="548" y="474"/>
                </a:cxn>
                <a:cxn ang="0">
                  <a:pos x="443" y="565"/>
                </a:cxn>
                <a:cxn ang="0">
                  <a:pos x="380" y="628"/>
                </a:cxn>
                <a:cxn ang="0">
                  <a:pos x="267" y="569"/>
                </a:cxn>
                <a:cxn ang="0">
                  <a:pos x="212" y="606"/>
                </a:cxn>
                <a:cxn ang="0">
                  <a:pos x="138" y="550"/>
                </a:cxn>
                <a:cxn ang="0">
                  <a:pos x="89" y="544"/>
                </a:cxn>
                <a:cxn ang="0">
                  <a:pos x="181" y="648"/>
                </a:cxn>
                <a:cxn ang="0">
                  <a:pos x="72" y="555"/>
                </a:cxn>
                <a:cxn ang="0">
                  <a:pos x="134" y="606"/>
                </a:cxn>
                <a:cxn ang="0">
                  <a:pos x="525" y="522"/>
                </a:cxn>
                <a:cxn ang="0">
                  <a:pos x="228" y="610"/>
                </a:cxn>
                <a:cxn ang="0">
                  <a:pos x="130" y="583"/>
                </a:cxn>
                <a:cxn ang="0">
                  <a:pos x="351" y="761"/>
                </a:cxn>
              </a:cxnLst>
              <a:rect l="0" t="0" r="r" b="b"/>
              <a:pathLst>
                <a:path w="2430" h="1653">
                  <a:moveTo>
                    <a:pt x="2269" y="72"/>
                  </a:moveTo>
                  <a:lnTo>
                    <a:pt x="2269" y="72"/>
                  </a:lnTo>
                  <a:lnTo>
                    <a:pt x="2276" y="75"/>
                  </a:lnTo>
                  <a:lnTo>
                    <a:pt x="2284" y="74"/>
                  </a:lnTo>
                  <a:lnTo>
                    <a:pt x="2292" y="81"/>
                  </a:lnTo>
                  <a:lnTo>
                    <a:pt x="2299" y="88"/>
                  </a:lnTo>
                  <a:lnTo>
                    <a:pt x="2299" y="94"/>
                  </a:lnTo>
                  <a:lnTo>
                    <a:pt x="2293" y="96"/>
                  </a:lnTo>
                  <a:lnTo>
                    <a:pt x="2310" y="111"/>
                  </a:lnTo>
                  <a:lnTo>
                    <a:pt x="2309" y="116"/>
                  </a:lnTo>
                  <a:lnTo>
                    <a:pt x="2296" y="130"/>
                  </a:lnTo>
                  <a:lnTo>
                    <a:pt x="2309" y="139"/>
                  </a:lnTo>
                  <a:lnTo>
                    <a:pt x="2325" y="158"/>
                  </a:lnTo>
                  <a:lnTo>
                    <a:pt x="2324" y="162"/>
                  </a:lnTo>
                  <a:lnTo>
                    <a:pt x="2318" y="166"/>
                  </a:lnTo>
                  <a:lnTo>
                    <a:pt x="2307" y="169"/>
                  </a:lnTo>
                  <a:lnTo>
                    <a:pt x="2282" y="169"/>
                  </a:lnTo>
                  <a:lnTo>
                    <a:pt x="2284" y="178"/>
                  </a:lnTo>
                  <a:lnTo>
                    <a:pt x="2289" y="177"/>
                  </a:lnTo>
                  <a:lnTo>
                    <a:pt x="2299" y="189"/>
                  </a:lnTo>
                  <a:lnTo>
                    <a:pt x="2296" y="202"/>
                  </a:lnTo>
                  <a:lnTo>
                    <a:pt x="2287" y="213"/>
                  </a:lnTo>
                  <a:lnTo>
                    <a:pt x="2309" y="216"/>
                  </a:lnTo>
                  <a:lnTo>
                    <a:pt x="2308" y="217"/>
                  </a:lnTo>
                  <a:lnTo>
                    <a:pt x="2321" y="222"/>
                  </a:lnTo>
                  <a:lnTo>
                    <a:pt x="2330" y="241"/>
                  </a:lnTo>
                  <a:lnTo>
                    <a:pt x="2331" y="249"/>
                  </a:lnTo>
                  <a:lnTo>
                    <a:pt x="2331" y="262"/>
                  </a:lnTo>
                  <a:lnTo>
                    <a:pt x="2302" y="275"/>
                  </a:lnTo>
                  <a:lnTo>
                    <a:pt x="2252" y="279"/>
                  </a:lnTo>
                  <a:lnTo>
                    <a:pt x="2242" y="285"/>
                  </a:lnTo>
                  <a:lnTo>
                    <a:pt x="2217" y="286"/>
                  </a:lnTo>
                  <a:lnTo>
                    <a:pt x="2214" y="293"/>
                  </a:lnTo>
                  <a:lnTo>
                    <a:pt x="2200" y="302"/>
                  </a:lnTo>
                  <a:lnTo>
                    <a:pt x="2207" y="311"/>
                  </a:lnTo>
                  <a:lnTo>
                    <a:pt x="2218" y="310"/>
                  </a:lnTo>
                  <a:lnTo>
                    <a:pt x="2221" y="320"/>
                  </a:lnTo>
                  <a:lnTo>
                    <a:pt x="2220" y="327"/>
                  </a:lnTo>
                  <a:lnTo>
                    <a:pt x="2215" y="327"/>
                  </a:lnTo>
                  <a:lnTo>
                    <a:pt x="2217" y="332"/>
                  </a:lnTo>
                  <a:lnTo>
                    <a:pt x="2232" y="337"/>
                  </a:lnTo>
                  <a:lnTo>
                    <a:pt x="2239" y="347"/>
                  </a:lnTo>
                  <a:lnTo>
                    <a:pt x="2253" y="352"/>
                  </a:lnTo>
                  <a:lnTo>
                    <a:pt x="2255" y="356"/>
                  </a:lnTo>
                  <a:lnTo>
                    <a:pt x="2255" y="370"/>
                  </a:lnTo>
                  <a:lnTo>
                    <a:pt x="2256" y="375"/>
                  </a:lnTo>
                  <a:lnTo>
                    <a:pt x="2257" y="382"/>
                  </a:lnTo>
                  <a:lnTo>
                    <a:pt x="2270" y="380"/>
                  </a:lnTo>
                  <a:lnTo>
                    <a:pt x="2279" y="385"/>
                  </a:lnTo>
                  <a:lnTo>
                    <a:pt x="2270" y="412"/>
                  </a:lnTo>
                  <a:lnTo>
                    <a:pt x="2270" y="420"/>
                  </a:lnTo>
                  <a:lnTo>
                    <a:pt x="2279" y="417"/>
                  </a:lnTo>
                  <a:lnTo>
                    <a:pt x="2286" y="421"/>
                  </a:lnTo>
                  <a:lnTo>
                    <a:pt x="2285" y="432"/>
                  </a:lnTo>
                  <a:lnTo>
                    <a:pt x="2273" y="437"/>
                  </a:lnTo>
                  <a:lnTo>
                    <a:pt x="2271" y="441"/>
                  </a:lnTo>
                  <a:lnTo>
                    <a:pt x="2261" y="464"/>
                  </a:lnTo>
                  <a:lnTo>
                    <a:pt x="2268" y="477"/>
                  </a:lnTo>
                  <a:lnTo>
                    <a:pt x="2276" y="480"/>
                  </a:lnTo>
                  <a:lnTo>
                    <a:pt x="2274" y="495"/>
                  </a:lnTo>
                  <a:lnTo>
                    <a:pt x="2269" y="496"/>
                  </a:lnTo>
                  <a:lnTo>
                    <a:pt x="2266" y="500"/>
                  </a:lnTo>
                  <a:lnTo>
                    <a:pt x="2287" y="501"/>
                  </a:lnTo>
                  <a:lnTo>
                    <a:pt x="2284" y="496"/>
                  </a:lnTo>
                  <a:lnTo>
                    <a:pt x="2277" y="495"/>
                  </a:lnTo>
                  <a:lnTo>
                    <a:pt x="2280" y="489"/>
                  </a:lnTo>
                  <a:lnTo>
                    <a:pt x="2288" y="487"/>
                  </a:lnTo>
                  <a:lnTo>
                    <a:pt x="2291" y="483"/>
                  </a:lnTo>
                  <a:lnTo>
                    <a:pt x="2289" y="480"/>
                  </a:lnTo>
                  <a:lnTo>
                    <a:pt x="2296" y="480"/>
                  </a:lnTo>
                  <a:lnTo>
                    <a:pt x="2311" y="485"/>
                  </a:lnTo>
                  <a:lnTo>
                    <a:pt x="2315" y="497"/>
                  </a:lnTo>
                  <a:lnTo>
                    <a:pt x="2339" y="503"/>
                  </a:lnTo>
                  <a:lnTo>
                    <a:pt x="2342" y="512"/>
                  </a:lnTo>
                  <a:lnTo>
                    <a:pt x="2342" y="521"/>
                  </a:lnTo>
                  <a:lnTo>
                    <a:pt x="2337" y="525"/>
                  </a:lnTo>
                  <a:lnTo>
                    <a:pt x="2337" y="529"/>
                  </a:lnTo>
                  <a:lnTo>
                    <a:pt x="2368" y="547"/>
                  </a:lnTo>
                  <a:lnTo>
                    <a:pt x="2380" y="551"/>
                  </a:lnTo>
                  <a:lnTo>
                    <a:pt x="2403" y="560"/>
                  </a:lnTo>
                  <a:lnTo>
                    <a:pt x="2407" y="563"/>
                  </a:lnTo>
                  <a:lnTo>
                    <a:pt x="2430" y="564"/>
                  </a:lnTo>
                  <a:lnTo>
                    <a:pt x="2426" y="582"/>
                  </a:lnTo>
                  <a:lnTo>
                    <a:pt x="2425" y="586"/>
                  </a:lnTo>
                  <a:lnTo>
                    <a:pt x="2420" y="587"/>
                  </a:lnTo>
                  <a:lnTo>
                    <a:pt x="2407" y="590"/>
                  </a:lnTo>
                  <a:lnTo>
                    <a:pt x="2355" y="586"/>
                  </a:lnTo>
                  <a:lnTo>
                    <a:pt x="2354" y="587"/>
                  </a:lnTo>
                  <a:lnTo>
                    <a:pt x="2357" y="592"/>
                  </a:lnTo>
                  <a:lnTo>
                    <a:pt x="2337" y="595"/>
                  </a:lnTo>
                  <a:lnTo>
                    <a:pt x="2333" y="607"/>
                  </a:lnTo>
                  <a:lnTo>
                    <a:pt x="2338" y="622"/>
                  </a:lnTo>
                  <a:lnTo>
                    <a:pt x="2340" y="627"/>
                  </a:lnTo>
                  <a:lnTo>
                    <a:pt x="2355" y="634"/>
                  </a:lnTo>
                  <a:lnTo>
                    <a:pt x="2366" y="642"/>
                  </a:lnTo>
                  <a:lnTo>
                    <a:pt x="2369" y="650"/>
                  </a:lnTo>
                  <a:lnTo>
                    <a:pt x="2376" y="655"/>
                  </a:lnTo>
                  <a:lnTo>
                    <a:pt x="2392" y="652"/>
                  </a:lnTo>
                  <a:lnTo>
                    <a:pt x="2395" y="648"/>
                  </a:lnTo>
                  <a:lnTo>
                    <a:pt x="2399" y="651"/>
                  </a:lnTo>
                  <a:lnTo>
                    <a:pt x="2386" y="673"/>
                  </a:lnTo>
                  <a:lnTo>
                    <a:pt x="2363" y="683"/>
                  </a:lnTo>
                  <a:lnTo>
                    <a:pt x="2361" y="687"/>
                  </a:lnTo>
                  <a:lnTo>
                    <a:pt x="2324" y="699"/>
                  </a:lnTo>
                  <a:lnTo>
                    <a:pt x="2338" y="719"/>
                  </a:lnTo>
                  <a:lnTo>
                    <a:pt x="2340" y="726"/>
                  </a:lnTo>
                  <a:lnTo>
                    <a:pt x="2344" y="748"/>
                  </a:lnTo>
                  <a:lnTo>
                    <a:pt x="2354" y="776"/>
                  </a:lnTo>
                  <a:lnTo>
                    <a:pt x="2334" y="783"/>
                  </a:lnTo>
                  <a:lnTo>
                    <a:pt x="2332" y="781"/>
                  </a:lnTo>
                  <a:lnTo>
                    <a:pt x="2321" y="791"/>
                  </a:lnTo>
                  <a:lnTo>
                    <a:pt x="2322" y="796"/>
                  </a:lnTo>
                  <a:lnTo>
                    <a:pt x="2317" y="800"/>
                  </a:lnTo>
                  <a:lnTo>
                    <a:pt x="2310" y="802"/>
                  </a:lnTo>
                  <a:lnTo>
                    <a:pt x="2302" y="794"/>
                  </a:lnTo>
                  <a:lnTo>
                    <a:pt x="2297" y="787"/>
                  </a:lnTo>
                  <a:lnTo>
                    <a:pt x="2286" y="790"/>
                  </a:lnTo>
                  <a:lnTo>
                    <a:pt x="2289" y="795"/>
                  </a:lnTo>
                  <a:lnTo>
                    <a:pt x="2287" y="797"/>
                  </a:lnTo>
                  <a:lnTo>
                    <a:pt x="2240" y="803"/>
                  </a:lnTo>
                  <a:lnTo>
                    <a:pt x="2242" y="809"/>
                  </a:lnTo>
                  <a:lnTo>
                    <a:pt x="2232" y="823"/>
                  </a:lnTo>
                  <a:lnTo>
                    <a:pt x="2228" y="827"/>
                  </a:lnTo>
                  <a:lnTo>
                    <a:pt x="2223" y="833"/>
                  </a:lnTo>
                  <a:lnTo>
                    <a:pt x="2230" y="844"/>
                  </a:lnTo>
                  <a:lnTo>
                    <a:pt x="2224" y="852"/>
                  </a:lnTo>
                  <a:lnTo>
                    <a:pt x="2217" y="850"/>
                  </a:lnTo>
                  <a:lnTo>
                    <a:pt x="2214" y="851"/>
                  </a:lnTo>
                  <a:lnTo>
                    <a:pt x="2212" y="856"/>
                  </a:lnTo>
                  <a:lnTo>
                    <a:pt x="2213" y="862"/>
                  </a:lnTo>
                  <a:lnTo>
                    <a:pt x="2206" y="872"/>
                  </a:lnTo>
                  <a:lnTo>
                    <a:pt x="2207" y="881"/>
                  </a:lnTo>
                  <a:lnTo>
                    <a:pt x="2213" y="884"/>
                  </a:lnTo>
                  <a:lnTo>
                    <a:pt x="2209" y="890"/>
                  </a:lnTo>
                  <a:lnTo>
                    <a:pt x="2195" y="896"/>
                  </a:lnTo>
                  <a:lnTo>
                    <a:pt x="2186" y="893"/>
                  </a:lnTo>
                  <a:lnTo>
                    <a:pt x="2144" y="922"/>
                  </a:lnTo>
                  <a:lnTo>
                    <a:pt x="2092" y="922"/>
                  </a:lnTo>
                  <a:lnTo>
                    <a:pt x="2089" y="927"/>
                  </a:lnTo>
                  <a:lnTo>
                    <a:pt x="2048" y="927"/>
                  </a:lnTo>
                  <a:lnTo>
                    <a:pt x="2012" y="934"/>
                  </a:lnTo>
                  <a:lnTo>
                    <a:pt x="2005" y="928"/>
                  </a:lnTo>
                  <a:lnTo>
                    <a:pt x="1982" y="919"/>
                  </a:lnTo>
                  <a:lnTo>
                    <a:pt x="1981" y="918"/>
                  </a:lnTo>
                  <a:lnTo>
                    <a:pt x="1966" y="942"/>
                  </a:lnTo>
                  <a:lnTo>
                    <a:pt x="1969" y="943"/>
                  </a:lnTo>
                  <a:lnTo>
                    <a:pt x="1980" y="942"/>
                  </a:lnTo>
                  <a:lnTo>
                    <a:pt x="1990" y="943"/>
                  </a:lnTo>
                  <a:lnTo>
                    <a:pt x="1986" y="949"/>
                  </a:lnTo>
                  <a:lnTo>
                    <a:pt x="1973" y="948"/>
                  </a:lnTo>
                  <a:lnTo>
                    <a:pt x="1992" y="990"/>
                  </a:lnTo>
                  <a:lnTo>
                    <a:pt x="1999" y="1004"/>
                  </a:lnTo>
                  <a:lnTo>
                    <a:pt x="2011" y="1008"/>
                  </a:lnTo>
                  <a:lnTo>
                    <a:pt x="2017" y="1008"/>
                  </a:lnTo>
                  <a:lnTo>
                    <a:pt x="2027" y="1012"/>
                  </a:lnTo>
                  <a:lnTo>
                    <a:pt x="2027" y="1014"/>
                  </a:lnTo>
                  <a:lnTo>
                    <a:pt x="2042" y="1021"/>
                  </a:lnTo>
                  <a:lnTo>
                    <a:pt x="2050" y="1012"/>
                  </a:lnTo>
                  <a:lnTo>
                    <a:pt x="2064" y="1030"/>
                  </a:lnTo>
                  <a:lnTo>
                    <a:pt x="2074" y="1034"/>
                  </a:lnTo>
                  <a:lnTo>
                    <a:pt x="2081" y="1029"/>
                  </a:lnTo>
                  <a:lnTo>
                    <a:pt x="2093" y="1039"/>
                  </a:lnTo>
                  <a:lnTo>
                    <a:pt x="2129" y="1038"/>
                  </a:lnTo>
                  <a:lnTo>
                    <a:pt x="2132" y="1042"/>
                  </a:lnTo>
                  <a:lnTo>
                    <a:pt x="2138" y="1048"/>
                  </a:lnTo>
                  <a:lnTo>
                    <a:pt x="2135" y="1053"/>
                  </a:lnTo>
                  <a:lnTo>
                    <a:pt x="2137" y="1054"/>
                  </a:lnTo>
                  <a:lnTo>
                    <a:pt x="2153" y="1061"/>
                  </a:lnTo>
                  <a:lnTo>
                    <a:pt x="2165" y="1063"/>
                  </a:lnTo>
                  <a:lnTo>
                    <a:pt x="2172" y="1062"/>
                  </a:lnTo>
                  <a:lnTo>
                    <a:pt x="2175" y="1064"/>
                  </a:lnTo>
                  <a:lnTo>
                    <a:pt x="2174" y="1069"/>
                  </a:lnTo>
                  <a:lnTo>
                    <a:pt x="2180" y="1072"/>
                  </a:lnTo>
                  <a:lnTo>
                    <a:pt x="2188" y="1078"/>
                  </a:lnTo>
                  <a:lnTo>
                    <a:pt x="2195" y="1076"/>
                  </a:lnTo>
                  <a:lnTo>
                    <a:pt x="2203" y="1079"/>
                  </a:lnTo>
                  <a:lnTo>
                    <a:pt x="2169" y="1086"/>
                  </a:lnTo>
                  <a:lnTo>
                    <a:pt x="2158" y="1097"/>
                  </a:lnTo>
                  <a:lnTo>
                    <a:pt x="2144" y="1106"/>
                  </a:lnTo>
                  <a:lnTo>
                    <a:pt x="2131" y="1113"/>
                  </a:lnTo>
                  <a:lnTo>
                    <a:pt x="2123" y="1135"/>
                  </a:lnTo>
                  <a:lnTo>
                    <a:pt x="2133" y="1135"/>
                  </a:lnTo>
                  <a:lnTo>
                    <a:pt x="2135" y="1140"/>
                  </a:lnTo>
                  <a:lnTo>
                    <a:pt x="2127" y="1156"/>
                  </a:lnTo>
                  <a:lnTo>
                    <a:pt x="2123" y="1158"/>
                  </a:lnTo>
                  <a:lnTo>
                    <a:pt x="2113" y="1156"/>
                  </a:lnTo>
                  <a:lnTo>
                    <a:pt x="2102" y="1149"/>
                  </a:lnTo>
                  <a:lnTo>
                    <a:pt x="2106" y="1144"/>
                  </a:lnTo>
                  <a:lnTo>
                    <a:pt x="2102" y="1138"/>
                  </a:lnTo>
                  <a:lnTo>
                    <a:pt x="2071" y="1135"/>
                  </a:lnTo>
                  <a:lnTo>
                    <a:pt x="2063" y="1144"/>
                  </a:lnTo>
                  <a:lnTo>
                    <a:pt x="2059" y="1149"/>
                  </a:lnTo>
                  <a:lnTo>
                    <a:pt x="2046" y="1156"/>
                  </a:lnTo>
                  <a:lnTo>
                    <a:pt x="2044" y="1164"/>
                  </a:lnTo>
                  <a:lnTo>
                    <a:pt x="2031" y="1176"/>
                  </a:lnTo>
                  <a:lnTo>
                    <a:pt x="2021" y="1187"/>
                  </a:lnTo>
                  <a:lnTo>
                    <a:pt x="2021" y="1194"/>
                  </a:lnTo>
                  <a:lnTo>
                    <a:pt x="2007" y="1194"/>
                  </a:lnTo>
                  <a:lnTo>
                    <a:pt x="2000" y="1189"/>
                  </a:lnTo>
                  <a:lnTo>
                    <a:pt x="1997" y="1189"/>
                  </a:lnTo>
                  <a:lnTo>
                    <a:pt x="1975" y="1198"/>
                  </a:lnTo>
                  <a:lnTo>
                    <a:pt x="1956" y="1207"/>
                  </a:lnTo>
                  <a:lnTo>
                    <a:pt x="1949" y="1207"/>
                  </a:lnTo>
                  <a:lnTo>
                    <a:pt x="1940" y="1199"/>
                  </a:lnTo>
                  <a:lnTo>
                    <a:pt x="1945" y="1197"/>
                  </a:lnTo>
                  <a:lnTo>
                    <a:pt x="1943" y="1194"/>
                  </a:lnTo>
                  <a:lnTo>
                    <a:pt x="1935" y="1194"/>
                  </a:lnTo>
                  <a:lnTo>
                    <a:pt x="1928" y="1199"/>
                  </a:lnTo>
                  <a:lnTo>
                    <a:pt x="1928" y="1214"/>
                  </a:lnTo>
                  <a:lnTo>
                    <a:pt x="1927" y="1222"/>
                  </a:lnTo>
                  <a:lnTo>
                    <a:pt x="1912" y="1224"/>
                  </a:lnTo>
                  <a:lnTo>
                    <a:pt x="1904" y="1229"/>
                  </a:lnTo>
                  <a:lnTo>
                    <a:pt x="1907" y="1231"/>
                  </a:lnTo>
                  <a:lnTo>
                    <a:pt x="1901" y="1236"/>
                  </a:lnTo>
                  <a:lnTo>
                    <a:pt x="1889" y="1238"/>
                  </a:lnTo>
                  <a:lnTo>
                    <a:pt x="1890" y="1242"/>
                  </a:lnTo>
                  <a:lnTo>
                    <a:pt x="1901" y="1254"/>
                  </a:lnTo>
                  <a:lnTo>
                    <a:pt x="1905" y="1264"/>
                  </a:lnTo>
                  <a:lnTo>
                    <a:pt x="1904" y="1268"/>
                  </a:lnTo>
                  <a:lnTo>
                    <a:pt x="1894" y="1272"/>
                  </a:lnTo>
                  <a:lnTo>
                    <a:pt x="1865" y="1296"/>
                  </a:lnTo>
                  <a:lnTo>
                    <a:pt x="1865" y="1302"/>
                  </a:lnTo>
                  <a:lnTo>
                    <a:pt x="1838" y="1299"/>
                  </a:lnTo>
                  <a:lnTo>
                    <a:pt x="1827" y="1292"/>
                  </a:lnTo>
                  <a:lnTo>
                    <a:pt x="1753" y="1305"/>
                  </a:lnTo>
                  <a:lnTo>
                    <a:pt x="1714" y="1322"/>
                  </a:lnTo>
                  <a:lnTo>
                    <a:pt x="1696" y="1323"/>
                  </a:lnTo>
                  <a:lnTo>
                    <a:pt x="1658" y="1320"/>
                  </a:lnTo>
                  <a:lnTo>
                    <a:pt x="1616" y="1303"/>
                  </a:lnTo>
                  <a:lnTo>
                    <a:pt x="1604" y="1305"/>
                  </a:lnTo>
                  <a:lnTo>
                    <a:pt x="1563" y="1298"/>
                  </a:lnTo>
                  <a:lnTo>
                    <a:pt x="1572" y="1292"/>
                  </a:lnTo>
                  <a:lnTo>
                    <a:pt x="1583" y="1282"/>
                  </a:lnTo>
                  <a:lnTo>
                    <a:pt x="1591" y="1271"/>
                  </a:lnTo>
                  <a:lnTo>
                    <a:pt x="1593" y="1259"/>
                  </a:lnTo>
                  <a:lnTo>
                    <a:pt x="1581" y="1251"/>
                  </a:lnTo>
                  <a:lnTo>
                    <a:pt x="1579" y="1245"/>
                  </a:lnTo>
                  <a:lnTo>
                    <a:pt x="1580" y="1235"/>
                  </a:lnTo>
                  <a:lnTo>
                    <a:pt x="1578" y="1240"/>
                  </a:lnTo>
                  <a:lnTo>
                    <a:pt x="1521" y="1231"/>
                  </a:lnTo>
                  <a:lnTo>
                    <a:pt x="1520" y="1228"/>
                  </a:lnTo>
                  <a:lnTo>
                    <a:pt x="1494" y="1233"/>
                  </a:lnTo>
                  <a:lnTo>
                    <a:pt x="1489" y="1231"/>
                  </a:lnTo>
                  <a:lnTo>
                    <a:pt x="1466" y="1236"/>
                  </a:lnTo>
                  <a:lnTo>
                    <a:pt x="1476" y="1254"/>
                  </a:lnTo>
                  <a:lnTo>
                    <a:pt x="1435" y="1262"/>
                  </a:lnTo>
                  <a:lnTo>
                    <a:pt x="1433" y="1265"/>
                  </a:lnTo>
                  <a:lnTo>
                    <a:pt x="1437" y="1265"/>
                  </a:lnTo>
                  <a:lnTo>
                    <a:pt x="1444" y="1278"/>
                  </a:lnTo>
                  <a:lnTo>
                    <a:pt x="1418" y="1283"/>
                  </a:lnTo>
                  <a:lnTo>
                    <a:pt x="1408" y="1282"/>
                  </a:lnTo>
                  <a:lnTo>
                    <a:pt x="1407" y="1284"/>
                  </a:lnTo>
                  <a:lnTo>
                    <a:pt x="1427" y="1289"/>
                  </a:lnTo>
                  <a:lnTo>
                    <a:pt x="1433" y="1295"/>
                  </a:lnTo>
                  <a:lnTo>
                    <a:pt x="1415" y="1297"/>
                  </a:lnTo>
                  <a:lnTo>
                    <a:pt x="1407" y="1308"/>
                  </a:lnTo>
                  <a:lnTo>
                    <a:pt x="1394" y="1311"/>
                  </a:lnTo>
                  <a:lnTo>
                    <a:pt x="1398" y="1316"/>
                  </a:lnTo>
                  <a:lnTo>
                    <a:pt x="1407" y="1321"/>
                  </a:lnTo>
                  <a:lnTo>
                    <a:pt x="1399" y="1334"/>
                  </a:lnTo>
                  <a:lnTo>
                    <a:pt x="1358" y="1345"/>
                  </a:lnTo>
                  <a:lnTo>
                    <a:pt x="1341" y="1339"/>
                  </a:lnTo>
                  <a:lnTo>
                    <a:pt x="1324" y="1336"/>
                  </a:lnTo>
                  <a:lnTo>
                    <a:pt x="1284" y="1354"/>
                  </a:lnTo>
                  <a:lnTo>
                    <a:pt x="1270" y="1347"/>
                  </a:lnTo>
                  <a:lnTo>
                    <a:pt x="1261" y="1347"/>
                  </a:lnTo>
                  <a:lnTo>
                    <a:pt x="1245" y="1349"/>
                  </a:lnTo>
                  <a:lnTo>
                    <a:pt x="1239" y="1343"/>
                  </a:lnTo>
                  <a:lnTo>
                    <a:pt x="1232" y="1345"/>
                  </a:lnTo>
                  <a:lnTo>
                    <a:pt x="1217" y="1325"/>
                  </a:lnTo>
                  <a:lnTo>
                    <a:pt x="1213" y="1323"/>
                  </a:lnTo>
                  <a:lnTo>
                    <a:pt x="1210" y="1321"/>
                  </a:lnTo>
                  <a:lnTo>
                    <a:pt x="1202" y="1327"/>
                  </a:lnTo>
                  <a:lnTo>
                    <a:pt x="1160" y="1336"/>
                  </a:lnTo>
                  <a:lnTo>
                    <a:pt x="1141" y="1343"/>
                  </a:lnTo>
                  <a:lnTo>
                    <a:pt x="1122" y="1342"/>
                  </a:lnTo>
                  <a:lnTo>
                    <a:pt x="1095" y="1350"/>
                  </a:lnTo>
                  <a:lnTo>
                    <a:pt x="1074" y="1363"/>
                  </a:lnTo>
                  <a:lnTo>
                    <a:pt x="1069" y="1368"/>
                  </a:lnTo>
                  <a:lnTo>
                    <a:pt x="1059" y="1379"/>
                  </a:lnTo>
                  <a:lnTo>
                    <a:pt x="1044" y="1383"/>
                  </a:lnTo>
                  <a:lnTo>
                    <a:pt x="989" y="1370"/>
                  </a:lnTo>
                  <a:lnTo>
                    <a:pt x="987" y="1372"/>
                  </a:lnTo>
                  <a:lnTo>
                    <a:pt x="986" y="1379"/>
                  </a:lnTo>
                  <a:lnTo>
                    <a:pt x="993" y="1391"/>
                  </a:lnTo>
                  <a:lnTo>
                    <a:pt x="1005" y="1398"/>
                  </a:lnTo>
                  <a:lnTo>
                    <a:pt x="1017" y="1411"/>
                  </a:lnTo>
                  <a:lnTo>
                    <a:pt x="1019" y="1416"/>
                  </a:lnTo>
                  <a:lnTo>
                    <a:pt x="1027" y="1415"/>
                  </a:lnTo>
                  <a:lnTo>
                    <a:pt x="1028" y="1419"/>
                  </a:lnTo>
                  <a:lnTo>
                    <a:pt x="1023" y="1423"/>
                  </a:lnTo>
                  <a:lnTo>
                    <a:pt x="985" y="1432"/>
                  </a:lnTo>
                  <a:lnTo>
                    <a:pt x="912" y="1450"/>
                  </a:lnTo>
                  <a:lnTo>
                    <a:pt x="806" y="1478"/>
                  </a:lnTo>
                  <a:lnTo>
                    <a:pt x="801" y="1470"/>
                  </a:lnTo>
                  <a:lnTo>
                    <a:pt x="787" y="1467"/>
                  </a:lnTo>
                  <a:lnTo>
                    <a:pt x="777" y="1451"/>
                  </a:lnTo>
                  <a:lnTo>
                    <a:pt x="753" y="1457"/>
                  </a:lnTo>
                  <a:lnTo>
                    <a:pt x="751" y="1458"/>
                  </a:lnTo>
                  <a:lnTo>
                    <a:pt x="753" y="1463"/>
                  </a:lnTo>
                  <a:lnTo>
                    <a:pt x="737" y="1467"/>
                  </a:lnTo>
                  <a:lnTo>
                    <a:pt x="730" y="1462"/>
                  </a:lnTo>
                  <a:lnTo>
                    <a:pt x="727" y="1458"/>
                  </a:lnTo>
                  <a:lnTo>
                    <a:pt x="728" y="1453"/>
                  </a:lnTo>
                  <a:lnTo>
                    <a:pt x="731" y="1451"/>
                  </a:lnTo>
                  <a:lnTo>
                    <a:pt x="719" y="1444"/>
                  </a:lnTo>
                  <a:lnTo>
                    <a:pt x="714" y="1446"/>
                  </a:lnTo>
                  <a:lnTo>
                    <a:pt x="702" y="1443"/>
                  </a:lnTo>
                  <a:lnTo>
                    <a:pt x="707" y="1440"/>
                  </a:lnTo>
                  <a:lnTo>
                    <a:pt x="681" y="1432"/>
                  </a:lnTo>
                  <a:lnTo>
                    <a:pt x="682" y="1427"/>
                  </a:lnTo>
                  <a:lnTo>
                    <a:pt x="664" y="1432"/>
                  </a:lnTo>
                  <a:lnTo>
                    <a:pt x="657" y="1442"/>
                  </a:lnTo>
                  <a:lnTo>
                    <a:pt x="652" y="1452"/>
                  </a:lnTo>
                  <a:lnTo>
                    <a:pt x="656" y="1457"/>
                  </a:lnTo>
                  <a:lnTo>
                    <a:pt x="669" y="1457"/>
                  </a:lnTo>
                  <a:lnTo>
                    <a:pt x="677" y="1464"/>
                  </a:lnTo>
                  <a:lnTo>
                    <a:pt x="669" y="1471"/>
                  </a:lnTo>
                  <a:lnTo>
                    <a:pt x="659" y="1473"/>
                  </a:lnTo>
                  <a:lnTo>
                    <a:pt x="656" y="1473"/>
                  </a:lnTo>
                  <a:lnTo>
                    <a:pt x="656" y="1469"/>
                  </a:lnTo>
                  <a:lnTo>
                    <a:pt x="650" y="1464"/>
                  </a:lnTo>
                  <a:lnTo>
                    <a:pt x="631" y="1463"/>
                  </a:lnTo>
                  <a:lnTo>
                    <a:pt x="629" y="1467"/>
                  </a:lnTo>
                  <a:lnTo>
                    <a:pt x="638" y="1475"/>
                  </a:lnTo>
                  <a:lnTo>
                    <a:pt x="626" y="1480"/>
                  </a:lnTo>
                  <a:lnTo>
                    <a:pt x="623" y="1478"/>
                  </a:lnTo>
                  <a:lnTo>
                    <a:pt x="619" y="1480"/>
                  </a:lnTo>
                  <a:lnTo>
                    <a:pt x="622" y="1493"/>
                  </a:lnTo>
                  <a:lnTo>
                    <a:pt x="631" y="1494"/>
                  </a:lnTo>
                  <a:lnTo>
                    <a:pt x="631" y="1510"/>
                  </a:lnTo>
                  <a:lnTo>
                    <a:pt x="617" y="1523"/>
                  </a:lnTo>
                  <a:lnTo>
                    <a:pt x="600" y="1526"/>
                  </a:lnTo>
                  <a:lnTo>
                    <a:pt x="588" y="1525"/>
                  </a:lnTo>
                  <a:lnTo>
                    <a:pt x="584" y="1532"/>
                  </a:lnTo>
                  <a:lnTo>
                    <a:pt x="576" y="1539"/>
                  </a:lnTo>
                  <a:lnTo>
                    <a:pt x="568" y="1540"/>
                  </a:lnTo>
                  <a:lnTo>
                    <a:pt x="566" y="1544"/>
                  </a:lnTo>
                  <a:lnTo>
                    <a:pt x="575" y="1557"/>
                  </a:lnTo>
                  <a:lnTo>
                    <a:pt x="573" y="1566"/>
                  </a:lnTo>
                  <a:lnTo>
                    <a:pt x="568" y="1591"/>
                  </a:lnTo>
                  <a:lnTo>
                    <a:pt x="544" y="1614"/>
                  </a:lnTo>
                  <a:lnTo>
                    <a:pt x="535" y="1615"/>
                  </a:lnTo>
                  <a:lnTo>
                    <a:pt x="532" y="1621"/>
                  </a:lnTo>
                  <a:lnTo>
                    <a:pt x="531" y="1634"/>
                  </a:lnTo>
                  <a:lnTo>
                    <a:pt x="509" y="1647"/>
                  </a:lnTo>
                  <a:lnTo>
                    <a:pt x="465" y="1641"/>
                  </a:lnTo>
                  <a:lnTo>
                    <a:pt x="455" y="1638"/>
                  </a:lnTo>
                  <a:lnTo>
                    <a:pt x="459" y="1634"/>
                  </a:lnTo>
                  <a:lnTo>
                    <a:pt x="458" y="1633"/>
                  </a:lnTo>
                  <a:lnTo>
                    <a:pt x="448" y="1628"/>
                  </a:lnTo>
                  <a:lnTo>
                    <a:pt x="430" y="1622"/>
                  </a:lnTo>
                  <a:lnTo>
                    <a:pt x="430" y="1622"/>
                  </a:lnTo>
                  <a:lnTo>
                    <a:pt x="429" y="1627"/>
                  </a:lnTo>
                  <a:lnTo>
                    <a:pt x="391" y="1646"/>
                  </a:lnTo>
                  <a:lnTo>
                    <a:pt x="382" y="1645"/>
                  </a:lnTo>
                  <a:lnTo>
                    <a:pt x="375" y="1651"/>
                  </a:lnTo>
                  <a:lnTo>
                    <a:pt x="376" y="1653"/>
                  </a:lnTo>
                  <a:lnTo>
                    <a:pt x="319" y="1633"/>
                  </a:lnTo>
                  <a:lnTo>
                    <a:pt x="291" y="1621"/>
                  </a:lnTo>
                  <a:lnTo>
                    <a:pt x="287" y="1618"/>
                  </a:lnTo>
                  <a:lnTo>
                    <a:pt x="284" y="1611"/>
                  </a:lnTo>
                  <a:lnTo>
                    <a:pt x="280" y="1608"/>
                  </a:lnTo>
                  <a:lnTo>
                    <a:pt x="266" y="1606"/>
                  </a:lnTo>
                  <a:lnTo>
                    <a:pt x="262" y="1603"/>
                  </a:lnTo>
                  <a:lnTo>
                    <a:pt x="260" y="1597"/>
                  </a:lnTo>
                  <a:lnTo>
                    <a:pt x="256" y="1592"/>
                  </a:lnTo>
                  <a:lnTo>
                    <a:pt x="247" y="1588"/>
                  </a:lnTo>
                  <a:lnTo>
                    <a:pt x="239" y="1579"/>
                  </a:lnTo>
                  <a:lnTo>
                    <a:pt x="221" y="1567"/>
                  </a:lnTo>
                  <a:lnTo>
                    <a:pt x="213" y="1557"/>
                  </a:lnTo>
                  <a:lnTo>
                    <a:pt x="202" y="1554"/>
                  </a:lnTo>
                  <a:lnTo>
                    <a:pt x="194" y="1545"/>
                  </a:lnTo>
                  <a:lnTo>
                    <a:pt x="171" y="1537"/>
                  </a:lnTo>
                  <a:lnTo>
                    <a:pt x="134" y="1526"/>
                  </a:lnTo>
                  <a:lnTo>
                    <a:pt x="114" y="1514"/>
                  </a:lnTo>
                  <a:lnTo>
                    <a:pt x="110" y="1512"/>
                  </a:lnTo>
                  <a:lnTo>
                    <a:pt x="80" y="1489"/>
                  </a:lnTo>
                  <a:lnTo>
                    <a:pt x="17" y="1483"/>
                  </a:lnTo>
                  <a:lnTo>
                    <a:pt x="4" y="1477"/>
                  </a:lnTo>
                  <a:lnTo>
                    <a:pt x="0" y="1472"/>
                  </a:lnTo>
                  <a:lnTo>
                    <a:pt x="0" y="1465"/>
                  </a:lnTo>
                  <a:lnTo>
                    <a:pt x="30" y="1439"/>
                  </a:lnTo>
                  <a:lnTo>
                    <a:pt x="33" y="1429"/>
                  </a:lnTo>
                  <a:lnTo>
                    <a:pt x="28" y="1422"/>
                  </a:lnTo>
                  <a:lnTo>
                    <a:pt x="25" y="1418"/>
                  </a:lnTo>
                  <a:lnTo>
                    <a:pt x="16" y="1390"/>
                  </a:lnTo>
                  <a:lnTo>
                    <a:pt x="14" y="1376"/>
                  </a:lnTo>
                  <a:lnTo>
                    <a:pt x="17" y="1366"/>
                  </a:lnTo>
                  <a:lnTo>
                    <a:pt x="33" y="1363"/>
                  </a:lnTo>
                  <a:lnTo>
                    <a:pt x="40" y="1355"/>
                  </a:lnTo>
                  <a:lnTo>
                    <a:pt x="70" y="1345"/>
                  </a:lnTo>
                  <a:lnTo>
                    <a:pt x="81" y="1343"/>
                  </a:lnTo>
                  <a:lnTo>
                    <a:pt x="115" y="1331"/>
                  </a:lnTo>
                  <a:lnTo>
                    <a:pt x="143" y="1317"/>
                  </a:lnTo>
                  <a:lnTo>
                    <a:pt x="161" y="1303"/>
                  </a:lnTo>
                  <a:lnTo>
                    <a:pt x="189" y="1290"/>
                  </a:lnTo>
                  <a:lnTo>
                    <a:pt x="199" y="1276"/>
                  </a:lnTo>
                  <a:lnTo>
                    <a:pt x="209" y="1259"/>
                  </a:lnTo>
                  <a:lnTo>
                    <a:pt x="217" y="1238"/>
                  </a:lnTo>
                  <a:lnTo>
                    <a:pt x="220" y="1223"/>
                  </a:lnTo>
                  <a:lnTo>
                    <a:pt x="221" y="1217"/>
                  </a:lnTo>
                  <a:lnTo>
                    <a:pt x="224" y="1213"/>
                  </a:lnTo>
                  <a:lnTo>
                    <a:pt x="211" y="1200"/>
                  </a:lnTo>
                  <a:lnTo>
                    <a:pt x="207" y="1187"/>
                  </a:lnTo>
                  <a:lnTo>
                    <a:pt x="214" y="1174"/>
                  </a:lnTo>
                  <a:lnTo>
                    <a:pt x="216" y="1162"/>
                  </a:lnTo>
                  <a:lnTo>
                    <a:pt x="238" y="1156"/>
                  </a:lnTo>
                  <a:lnTo>
                    <a:pt x="241" y="1153"/>
                  </a:lnTo>
                  <a:lnTo>
                    <a:pt x="242" y="1144"/>
                  </a:lnTo>
                  <a:lnTo>
                    <a:pt x="252" y="1136"/>
                  </a:lnTo>
                  <a:lnTo>
                    <a:pt x="263" y="1129"/>
                  </a:lnTo>
                  <a:lnTo>
                    <a:pt x="265" y="1122"/>
                  </a:lnTo>
                  <a:lnTo>
                    <a:pt x="270" y="1117"/>
                  </a:lnTo>
                  <a:lnTo>
                    <a:pt x="274" y="1100"/>
                  </a:lnTo>
                  <a:lnTo>
                    <a:pt x="253" y="1099"/>
                  </a:lnTo>
                  <a:lnTo>
                    <a:pt x="248" y="1077"/>
                  </a:lnTo>
                  <a:lnTo>
                    <a:pt x="241" y="1071"/>
                  </a:lnTo>
                  <a:lnTo>
                    <a:pt x="248" y="1058"/>
                  </a:lnTo>
                  <a:lnTo>
                    <a:pt x="246" y="1053"/>
                  </a:lnTo>
                  <a:lnTo>
                    <a:pt x="240" y="1039"/>
                  </a:lnTo>
                  <a:lnTo>
                    <a:pt x="227" y="1033"/>
                  </a:lnTo>
                  <a:lnTo>
                    <a:pt x="231" y="1020"/>
                  </a:lnTo>
                  <a:lnTo>
                    <a:pt x="231" y="1014"/>
                  </a:lnTo>
                  <a:lnTo>
                    <a:pt x="226" y="1004"/>
                  </a:lnTo>
                  <a:lnTo>
                    <a:pt x="216" y="992"/>
                  </a:lnTo>
                  <a:lnTo>
                    <a:pt x="213" y="986"/>
                  </a:lnTo>
                  <a:lnTo>
                    <a:pt x="209" y="965"/>
                  </a:lnTo>
                  <a:lnTo>
                    <a:pt x="211" y="947"/>
                  </a:lnTo>
                  <a:lnTo>
                    <a:pt x="200" y="945"/>
                  </a:lnTo>
                  <a:lnTo>
                    <a:pt x="196" y="922"/>
                  </a:lnTo>
                  <a:lnTo>
                    <a:pt x="196" y="918"/>
                  </a:lnTo>
                  <a:lnTo>
                    <a:pt x="193" y="912"/>
                  </a:lnTo>
                  <a:lnTo>
                    <a:pt x="173" y="905"/>
                  </a:lnTo>
                  <a:lnTo>
                    <a:pt x="155" y="871"/>
                  </a:lnTo>
                  <a:lnTo>
                    <a:pt x="152" y="863"/>
                  </a:lnTo>
                  <a:lnTo>
                    <a:pt x="162" y="853"/>
                  </a:lnTo>
                  <a:lnTo>
                    <a:pt x="160" y="845"/>
                  </a:lnTo>
                  <a:lnTo>
                    <a:pt x="161" y="836"/>
                  </a:lnTo>
                  <a:lnTo>
                    <a:pt x="165" y="808"/>
                  </a:lnTo>
                  <a:lnTo>
                    <a:pt x="146" y="800"/>
                  </a:lnTo>
                  <a:lnTo>
                    <a:pt x="137" y="794"/>
                  </a:lnTo>
                  <a:lnTo>
                    <a:pt x="137" y="774"/>
                  </a:lnTo>
                  <a:lnTo>
                    <a:pt x="129" y="770"/>
                  </a:lnTo>
                  <a:lnTo>
                    <a:pt x="125" y="767"/>
                  </a:lnTo>
                  <a:lnTo>
                    <a:pt x="134" y="762"/>
                  </a:lnTo>
                  <a:lnTo>
                    <a:pt x="136" y="754"/>
                  </a:lnTo>
                  <a:lnTo>
                    <a:pt x="127" y="748"/>
                  </a:lnTo>
                  <a:lnTo>
                    <a:pt x="123" y="740"/>
                  </a:lnTo>
                  <a:lnTo>
                    <a:pt x="148" y="740"/>
                  </a:lnTo>
                  <a:lnTo>
                    <a:pt x="156" y="736"/>
                  </a:lnTo>
                  <a:lnTo>
                    <a:pt x="158" y="730"/>
                  </a:lnTo>
                  <a:lnTo>
                    <a:pt x="152" y="723"/>
                  </a:lnTo>
                  <a:lnTo>
                    <a:pt x="138" y="722"/>
                  </a:lnTo>
                  <a:lnTo>
                    <a:pt x="130" y="717"/>
                  </a:lnTo>
                  <a:lnTo>
                    <a:pt x="152" y="716"/>
                  </a:lnTo>
                  <a:lnTo>
                    <a:pt x="153" y="707"/>
                  </a:lnTo>
                  <a:lnTo>
                    <a:pt x="137" y="703"/>
                  </a:lnTo>
                  <a:lnTo>
                    <a:pt x="146" y="702"/>
                  </a:lnTo>
                  <a:lnTo>
                    <a:pt x="177" y="710"/>
                  </a:lnTo>
                  <a:lnTo>
                    <a:pt x="190" y="729"/>
                  </a:lnTo>
                  <a:lnTo>
                    <a:pt x="232" y="753"/>
                  </a:lnTo>
                  <a:lnTo>
                    <a:pt x="247" y="758"/>
                  </a:lnTo>
                  <a:lnTo>
                    <a:pt x="306" y="764"/>
                  </a:lnTo>
                  <a:lnTo>
                    <a:pt x="308" y="765"/>
                  </a:lnTo>
                  <a:lnTo>
                    <a:pt x="327" y="767"/>
                  </a:lnTo>
                  <a:lnTo>
                    <a:pt x="345" y="776"/>
                  </a:lnTo>
                  <a:lnTo>
                    <a:pt x="359" y="787"/>
                  </a:lnTo>
                  <a:lnTo>
                    <a:pt x="382" y="820"/>
                  </a:lnTo>
                  <a:lnTo>
                    <a:pt x="400" y="830"/>
                  </a:lnTo>
                  <a:lnTo>
                    <a:pt x="402" y="831"/>
                  </a:lnTo>
                  <a:lnTo>
                    <a:pt x="403" y="823"/>
                  </a:lnTo>
                  <a:lnTo>
                    <a:pt x="399" y="813"/>
                  </a:lnTo>
                  <a:lnTo>
                    <a:pt x="399" y="803"/>
                  </a:lnTo>
                  <a:lnTo>
                    <a:pt x="411" y="800"/>
                  </a:lnTo>
                  <a:lnTo>
                    <a:pt x="420" y="797"/>
                  </a:lnTo>
                  <a:lnTo>
                    <a:pt x="423" y="786"/>
                  </a:lnTo>
                  <a:lnTo>
                    <a:pt x="422" y="781"/>
                  </a:lnTo>
                  <a:lnTo>
                    <a:pt x="409" y="774"/>
                  </a:lnTo>
                  <a:lnTo>
                    <a:pt x="389" y="777"/>
                  </a:lnTo>
                  <a:lnTo>
                    <a:pt x="380" y="773"/>
                  </a:lnTo>
                  <a:lnTo>
                    <a:pt x="359" y="758"/>
                  </a:lnTo>
                  <a:lnTo>
                    <a:pt x="353" y="736"/>
                  </a:lnTo>
                  <a:lnTo>
                    <a:pt x="364" y="712"/>
                  </a:lnTo>
                  <a:lnTo>
                    <a:pt x="369" y="693"/>
                  </a:lnTo>
                  <a:lnTo>
                    <a:pt x="375" y="685"/>
                  </a:lnTo>
                  <a:lnTo>
                    <a:pt x="379" y="684"/>
                  </a:lnTo>
                  <a:lnTo>
                    <a:pt x="383" y="690"/>
                  </a:lnTo>
                  <a:lnTo>
                    <a:pt x="389" y="692"/>
                  </a:lnTo>
                  <a:lnTo>
                    <a:pt x="397" y="685"/>
                  </a:lnTo>
                  <a:lnTo>
                    <a:pt x="414" y="684"/>
                  </a:lnTo>
                  <a:lnTo>
                    <a:pt x="418" y="676"/>
                  </a:lnTo>
                  <a:lnTo>
                    <a:pt x="416" y="669"/>
                  </a:lnTo>
                  <a:lnTo>
                    <a:pt x="416" y="652"/>
                  </a:lnTo>
                  <a:lnTo>
                    <a:pt x="410" y="634"/>
                  </a:lnTo>
                  <a:lnTo>
                    <a:pt x="422" y="627"/>
                  </a:lnTo>
                  <a:lnTo>
                    <a:pt x="436" y="586"/>
                  </a:lnTo>
                  <a:lnTo>
                    <a:pt x="448" y="571"/>
                  </a:lnTo>
                  <a:lnTo>
                    <a:pt x="456" y="567"/>
                  </a:lnTo>
                  <a:lnTo>
                    <a:pt x="464" y="566"/>
                  </a:lnTo>
                  <a:lnTo>
                    <a:pt x="477" y="553"/>
                  </a:lnTo>
                  <a:lnTo>
                    <a:pt x="486" y="548"/>
                  </a:lnTo>
                  <a:lnTo>
                    <a:pt x="510" y="535"/>
                  </a:lnTo>
                  <a:lnTo>
                    <a:pt x="505" y="533"/>
                  </a:lnTo>
                  <a:lnTo>
                    <a:pt x="507" y="532"/>
                  </a:lnTo>
                  <a:lnTo>
                    <a:pt x="527" y="535"/>
                  </a:lnTo>
                  <a:lnTo>
                    <a:pt x="533" y="544"/>
                  </a:lnTo>
                  <a:lnTo>
                    <a:pt x="531" y="547"/>
                  </a:lnTo>
                  <a:lnTo>
                    <a:pt x="539" y="547"/>
                  </a:lnTo>
                  <a:lnTo>
                    <a:pt x="541" y="543"/>
                  </a:lnTo>
                  <a:lnTo>
                    <a:pt x="542" y="524"/>
                  </a:lnTo>
                  <a:lnTo>
                    <a:pt x="543" y="509"/>
                  </a:lnTo>
                  <a:lnTo>
                    <a:pt x="546" y="487"/>
                  </a:lnTo>
                  <a:lnTo>
                    <a:pt x="559" y="476"/>
                  </a:lnTo>
                  <a:lnTo>
                    <a:pt x="578" y="476"/>
                  </a:lnTo>
                  <a:lnTo>
                    <a:pt x="579" y="463"/>
                  </a:lnTo>
                  <a:lnTo>
                    <a:pt x="580" y="458"/>
                  </a:lnTo>
                  <a:lnTo>
                    <a:pt x="571" y="456"/>
                  </a:lnTo>
                  <a:lnTo>
                    <a:pt x="543" y="461"/>
                  </a:lnTo>
                  <a:lnTo>
                    <a:pt x="529" y="466"/>
                  </a:lnTo>
                  <a:lnTo>
                    <a:pt x="521" y="467"/>
                  </a:lnTo>
                  <a:lnTo>
                    <a:pt x="514" y="464"/>
                  </a:lnTo>
                  <a:lnTo>
                    <a:pt x="657" y="437"/>
                  </a:lnTo>
                  <a:lnTo>
                    <a:pt x="793" y="404"/>
                  </a:lnTo>
                  <a:lnTo>
                    <a:pt x="896" y="382"/>
                  </a:lnTo>
                  <a:lnTo>
                    <a:pt x="993" y="358"/>
                  </a:lnTo>
                  <a:lnTo>
                    <a:pt x="1075" y="348"/>
                  </a:lnTo>
                  <a:lnTo>
                    <a:pt x="1075" y="348"/>
                  </a:lnTo>
                  <a:lnTo>
                    <a:pt x="1110" y="343"/>
                  </a:lnTo>
                  <a:lnTo>
                    <a:pt x="1157" y="342"/>
                  </a:lnTo>
                  <a:lnTo>
                    <a:pt x="1181" y="337"/>
                  </a:lnTo>
                  <a:lnTo>
                    <a:pt x="1215" y="324"/>
                  </a:lnTo>
                  <a:lnTo>
                    <a:pt x="1240" y="325"/>
                  </a:lnTo>
                  <a:lnTo>
                    <a:pt x="1319" y="313"/>
                  </a:lnTo>
                  <a:lnTo>
                    <a:pt x="1418" y="290"/>
                  </a:lnTo>
                  <a:lnTo>
                    <a:pt x="1475" y="277"/>
                  </a:lnTo>
                  <a:lnTo>
                    <a:pt x="1574" y="270"/>
                  </a:lnTo>
                  <a:lnTo>
                    <a:pt x="1646" y="259"/>
                  </a:lnTo>
                  <a:lnTo>
                    <a:pt x="1682" y="250"/>
                  </a:lnTo>
                  <a:lnTo>
                    <a:pt x="1724" y="236"/>
                  </a:lnTo>
                  <a:lnTo>
                    <a:pt x="1777" y="211"/>
                  </a:lnTo>
                  <a:lnTo>
                    <a:pt x="1862" y="158"/>
                  </a:lnTo>
                  <a:lnTo>
                    <a:pt x="1901" y="124"/>
                  </a:lnTo>
                  <a:lnTo>
                    <a:pt x="1913" y="112"/>
                  </a:lnTo>
                  <a:lnTo>
                    <a:pt x="1922" y="108"/>
                  </a:lnTo>
                  <a:lnTo>
                    <a:pt x="1934" y="99"/>
                  </a:lnTo>
                  <a:lnTo>
                    <a:pt x="1962" y="70"/>
                  </a:lnTo>
                  <a:lnTo>
                    <a:pt x="1997" y="48"/>
                  </a:lnTo>
                  <a:lnTo>
                    <a:pt x="2050" y="23"/>
                  </a:lnTo>
                  <a:lnTo>
                    <a:pt x="2111" y="9"/>
                  </a:lnTo>
                  <a:lnTo>
                    <a:pt x="2190" y="0"/>
                  </a:lnTo>
                  <a:lnTo>
                    <a:pt x="2191" y="1"/>
                  </a:lnTo>
                  <a:lnTo>
                    <a:pt x="2201" y="12"/>
                  </a:lnTo>
                  <a:lnTo>
                    <a:pt x="2229" y="30"/>
                  </a:lnTo>
                  <a:lnTo>
                    <a:pt x="2231" y="35"/>
                  </a:lnTo>
                  <a:lnTo>
                    <a:pt x="2225" y="37"/>
                  </a:lnTo>
                  <a:lnTo>
                    <a:pt x="2224" y="44"/>
                  </a:lnTo>
                  <a:lnTo>
                    <a:pt x="2232" y="58"/>
                  </a:lnTo>
                  <a:lnTo>
                    <a:pt x="2244" y="69"/>
                  </a:lnTo>
                  <a:lnTo>
                    <a:pt x="2270" y="69"/>
                  </a:lnTo>
                  <a:lnTo>
                    <a:pt x="2269" y="72"/>
                  </a:lnTo>
                  <a:close/>
                  <a:moveTo>
                    <a:pt x="548" y="464"/>
                  </a:moveTo>
                  <a:lnTo>
                    <a:pt x="548" y="464"/>
                  </a:lnTo>
                  <a:lnTo>
                    <a:pt x="548" y="474"/>
                  </a:lnTo>
                  <a:lnTo>
                    <a:pt x="487" y="487"/>
                  </a:lnTo>
                  <a:lnTo>
                    <a:pt x="485" y="490"/>
                  </a:lnTo>
                  <a:lnTo>
                    <a:pt x="489" y="494"/>
                  </a:lnTo>
                  <a:lnTo>
                    <a:pt x="490" y="498"/>
                  </a:lnTo>
                  <a:lnTo>
                    <a:pt x="490" y="509"/>
                  </a:lnTo>
                  <a:lnTo>
                    <a:pt x="487" y="509"/>
                  </a:lnTo>
                  <a:lnTo>
                    <a:pt x="480" y="525"/>
                  </a:lnTo>
                  <a:lnTo>
                    <a:pt x="485" y="533"/>
                  </a:lnTo>
                  <a:lnTo>
                    <a:pt x="485" y="537"/>
                  </a:lnTo>
                  <a:lnTo>
                    <a:pt x="468" y="547"/>
                  </a:lnTo>
                  <a:lnTo>
                    <a:pt x="459" y="556"/>
                  </a:lnTo>
                  <a:lnTo>
                    <a:pt x="443" y="565"/>
                  </a:lnTo>
                  <a:lnTo>
                    <a:pt x="434" y="573"/>
                  </a:lnTo>
                  <a:lnTo>
                    <a:pt x="422" y="590"/>
                  </a:lnTo>
                  <a:lnTo>
                    <a:pt x="419" y="600"/>
                  </a:lnTo>
                  <a:lnTo>
                    <a:pt x="423" y="611"/>
                  </a:lnTo>
                  <a:lnTo>
                    <a:pt x="420" y="625"/>
                  </a:lnTo>
                  <a:lnTo>
                    <a:pt x="400" y="630"/>
                  </a:lnTo>
                  <a:lnTo>
                    <a:pt x="394" y="639"/>
                  </a:lnTo>
                  <a:lnTo>
                    <a:pt x="400" y="643"/>
                  </a:lnTo>
                  <a:lnTo>
                    <a:pt x="401" y="647"/>
                  </a:lnTo>
                  <a:lnTo>
                    <a:pt x="389" y="650"/>
                  </a:lnTo>
                  <a:lnTo>
                    <a:pt x="382" y="640"/>
                  </a:lnTo>
                  <a:lnTo>
                    <a:pt x="380" y="628"/>
                  </a:lnTo>
                  <a:lnTo>
                    <a:pt x="389" y="628"/>
                  </a:lnTo>
                  <a:lnTo>
                    <a:pt x="392" y="624"/>
                  </a:lnTo>
                  <a:lnTo>
                    <a:pt x="390" y="619"/>
                  </a:lnTo>
                  <a:lnTo>
                    <a:pt x="383" y="612"/>
                  </a:lnTo>
                  <a:lnTo>
                    <a:pt x="354" y="603"/>
                  </a:lnTo>
                  <a:lnTo>
                    <a:pt x="332" y="603"/>
                  </a:lnTo>
                  <a:lnTo>
                    <a:pt x="297" y="599"/>
                  </a:lnTo>
                  <a:lnTo>
                    <a:pt x="257" y="599"/>
                  </a:lnTo>
                  <a:lnTo>
                    <a:pt x="254" y="595"/>
                  </a:lnTo>
                  <a:lnTo>
                    <a:pt x="256" y="585"/>
                  </a:lnTo>
                  <a:lnTo>
                    <a:pt x="266" y="575"/>
                  </a:lnTo>
                  <a:lnTo>
                    <a:pt x="267" y="569"/>
                  </a:lnTo>
                  <a:lnTo>
                    <a:pt x="265" y="566"/>
                  </a:lnTo>
                  <a:lnTo>
                    <a:pt x="258" y="571"/>
                  </a:lnTo>
                  <a:lnTo>
                    <a:pt x="256" y="579"/>
                  </a:lnTo>
                  <a:lnTo>
                    <a:pt x="242" y="575"/>
                  </a:lnTo>
                  <a:lnTo>
                    <a:pt x="226" y="574"/>
                  </a:lnTo>
                  <a:lnTo>
                    <a:pt x="215" y="577"/>
                  </a:lnTo>
                  <a:lnTo>
                    <a:pt x="210" y="581"/>
                  </a:lnTo>
                  <a:lnTo>
                    <a:pt x="200" y="589"/>
                  </a:lnTo>
                  <a:lnTo>
                    <a:pt x="208" y="593"/>
                  </a:lnTo>
                  <a:lnTo>
                    <a:pt x="218" y="590"/>
                  </a:lnTo>
                  <a:lnTo>
                    <a:pt x="225" y="596"/>
                  </a:lnTo>
                  <a:lnTo>
                    <a:pt x="212" y="606"/>
                  </a:lnTo>
                  <a:lnTo>
                    <a:pt x="202" y="603"/>
                  </a:lnTo>
                  <a:lnTo>
                    <a:pt x="194" y="593"/>
                  </a:lnTo>
                  <a:lnTo>
                    <a:pt x="186" y="591"/>
                  </a:lnTo>
                  <a:lnTo>
                    <a:pt x="162" y="592"/>
                  </a:lnTo>
                  <a:lnTo>
                    <a:pt x="140" y="603"/>
                  </a:lnTo>
                  <a:lnTo>
                    <a:pt x="137" y="599"/>
                  </a:lnTo>
                  <a:lnTo>
                    <a:pt x="134" y="578"/>
                  </a:lnTo>
                  <a:lnTo>
                    <a:pt x="117" y="574"/>
                  </a:lnTo>
                  <a:lnTo>
                    <a:pt x="112" y="570"/>
                  </a:lnTo>
                  <a:lnTo>
                    <a:pt x="118" y="565"/>
                  </a:lnTo>
                  <a:lnTo>
                    <a:pt x="133" y="560"/>
                  </a:lnTo>
                  <a:lnTo>
                    <a:pt x="138" y="550"/>
                  </a:lnTo>
                  <a:lnTo>
                    <a:pt x="186" y="559"/>
                  </a:lnTo>
                  <a:lnTo>
                    <a:pt x="228" y="555"/>
                  </a:lnTo>
                  <a:lnTo>
                    <a:pt x="279" y="539"/>
                  </a:lnTo>
                  <a:lnTo>
                    <a:pt x="321" y="514"/>
                  </a:lnTo>
                  <a:lnTo>
                    <a:pt x="402" y="494"/>
                  </a:lnTo>
                  <a:lnTo>
                    <a:pt x="449" y="484"/>
                  </a:lnTo>
                  <a:lnTo>
                    <a:pt x="513" y="465"/>
                  </a:lnTo>
                  <a:lnTo>
                    <a:pt x="521" y="468"/>
                  </a:lnTo>
                  <a:lnTo>
                    <a:pt x="530" y="468"/>
                  </a:lnTo>
                  <a:lnTo>
                    <a:pt x="545" y="462"/>
                  </a:lnTo>
                  <a:lnTo>
                    <a:pt x="548" y="464"/>
                  </a:lnTo>
                  <a:close/>
                  <a:moveTo>
                    <a:pt x="89" y="544"/>
                  </a:moveTo>
                  <a:lnTo>
                    <a:pt x="89" y="544"/>
                  </a:lnTo>
                  <a:lnTo>
                    <a:pt x="111" y="549"/>
                  </a:lnTo>
                  <a:lnTo>
                    <a:pt x="132" y="548"/>
                  </a:lnTo>
                  <a:lnTo>
                    <a:pt x="129" y="557"/>
                  </a:lnTo>
                  <a:lnTo>
                    <a:pt x="111" y="565"/>
                  </a:lnTo>
                  <a:lnTo>
                    <a:pt x="108" y="570"/>
                  </a:lnTo>
                  <a:lnTo>
                    <a:pt x="108" y="575"/>
                  </a:lnTo>
                  <a:lnTo>
                    <a:pt x="122" y="585"/>
                  </a:lnTo>
                  <a:lnTo>
                    <a:pt x="125" y="588"/>
                  </a:lnTo>
                  <a:lnTo>
                    <a:pt x="132" y="606"/>
                  </a:lnTo>
                  <a:lnTo>
                    <a:pt x="139" y="616"/>
                  </a:lnTo>
                  <a:lnTo>
                    <a:pt x="181" y="648"/>
                  </a:lnTo>
                  <a:lnTo>
                    <a:pt x="167" y="644"/>
                  </a:lnTo>
                  <a:lnTo>
                    <a:pt x="162" y="637"/>
                  </a:lnTo>
                  <a:lnTo>
                    <a:pt x="156" y="635"/>
                  </a:lnTo>
                  <a:lnTo>
                    <a:pt x="127" y="631"/>
                  </a:lnTo>
                  <a:lnTo>
                    <a:pt x="98" y="607"/>
                  </a:lnTo>
                  <a:lnTo>
                    <a:pt x="76" y="597"/>
                  </a:lnTo>
                  <a:lnTo>
                    <a:pt x="77" y="577"/>
                  </a:lnTo>
                  <a:lnTo>
                    <a:pt x="69" y="561"/>
                  </a:lnTo>
                  <a:lnTo>
                    <a:pt x="70" y="560"/>
                  </a:lnTo>
                  <a:lnTo>
                    <a:pt x="53" y="558"/>
                  </a:lnTo>
                  <a:lnTo>
                    <a:pt x="57" y="555"/>
                  </a:lnTo>
                  <a:lnTo>
                    <a:pt x="72" y="555"/>
                  </a:lnTo>
                  <a:lnTo>
                    <a:pt x="88" y="544"/>
                  </a:lnTo>
                  <a:lnTo>
                    <a:pt x="89" y="544"/>
                  </a:lnTo>
                  <a:close/>
                  <a:moveTo>
                    <a:pt x="221" y="607"/>
                  </a:moveTo>
                  <a:lnTo>
                    <a:pt x="221" y="607"/>
                  </a:lnTo>
                  <a:lnTo>
                    <a:pt x="226" y="611"/>
                  </a:lnTo>
                  <a:lnTo>
                    <a:pt x="220" y="619"/>
                  </a:lnTo>
                  <a:lnTo>
                    <a:pt x="199" y="621"/>
                  </a:lnTo>
                  <a:lnTo>
                    <a:pt x="184" y="627"/>
                  </a:lnTo>
                  <a:lnTo>
                    <a:pt x="181" y="637"/>
                  </a:lnTo>
                  <a:lnTo>
                    <a:pt x="184" y="647"/>
                  </a:lnTo>
                  <a:lnTo>
                    <a:pt x="143" y="616"/>
                  </a:lnTo>
                  <a:lnTo>
                    <a:pt x="134" y="606"/>
                  </a:lnTo>
                  <a:lnTo>
                    <a:pt x="153" y="605"/>
                  </a:lnTo>
                  <a:lnTo>
                    <a:pt x="140" y="610"/>
                  </a:lnTo>
                  <a:lnTo>
                    <a:pt x="145" y="610"/>
                  </a:lnTo>
                  <a:lnTo>
                    <a:pt x="178" y="595"/>
                  </a:lnTo>
                  <a:lnTo>
                    <a:pt x="183" y="595"/>
                  </a:lnTo>
                  <a:lnTo>
                    <a:pt x="189" y="601"/>
                  </a:lnTo>
                  <a:lnTo>
                    <a:pt x="203" y="607"/>
                  </a:lnTo>
                  <a:lnTo>
                    <a:pt x="221" y="607"/>
                  </a:lnTo>
                  <a:close/>
                  <a:moveTo>
                    <a:pt x="541" y="519"/>
                  </a:moveTo>
                  <a:lnTo>
                    <a:pt x="541" y="519"/>
                  </a:lnTo>
                  <a:lnTo>
                    <a:pt x="536" y="525"/>
                  </a:lnTo>
                  <a:lnTo>
                    <a:pt x="525" y="522"/>
                  </a:lnTo>
                  <a:lnTo>
                    <a:pt x="499" y="529"/>
                  </a:lnTo>
                  <a:lnTo>
                    <a:pt x="492" y="526"/>
                  </a:lnTo>
                  <a:lnTo>
                    <a:pt x="494" y="519"/>
                  </a:lnTo>
                  <a:lnTo>
                    <a:pt x="499" y="501"/>
                  </a:lnTo>
                  <a:lnTo>
                    <a:pt x="507" y="501"/>
                  </a:lnTo>
                  <a:lnTo>
                    <a:pt x="526" y="502"/>
                  </a:lnTo>
                  <a:lnTo>
                    <a:pt x="538" y="507"/>
                  </a:lnTo>
                  <a:lnTo>
                    <a:pt x="541" y="519"/>
                  </a:lnTo>
                  <a:close/>
                  <a:moveTo>
                    <a:pt x="250" y="614"/>
                  </a:moveTo>
                  <a:lnTo>
                    <a:pt x="250" y="614"/>
                  </a:lnTo>
                  <a:lnTo>
                    <a:pt x="220" y="622"/>
                  </a:lnTo>
                  <a:lnTo>
                    <a:pt x="228" y="610"/>
                  </a:lnTo>
                  <a:lnTo>
                    <a:pt x="225" y="606"/>
                  </a:lnTo>
                  <a:lnTo>
                    <a:pt x="242" y="600"/>
                  </a:lnTo>
                  <a:lnTo>
                    <a:pt x="248" y="601"/>
                  </a:lnTo>
                  <a:lnTo>
                    <a:pt x="251" y="608"/>
                  </a:lnTo>
                  <a:lnTo>
                    <a:pt x="250" y="614"/>
                  </a:lnTo>
                  <a:close/>
                  <a:moveTo>
                    <a:pt x="242" y="599"/>
                  </a:moveTo>
                  <a:lnTo>
                    <a:pt x="242" y="599"/>
                  </a:lnTo>
                  <a:lnTo>
                    <a:pt x="217" y="606"/>
                  </a:lnTo>
                  <a:lnTo>
                    <a:pt x="227" y="597"/>
                  </a:lnTo>
                  <a:lnTo>
                    <a:pt x="238" y="597"/>
                  </a:lnTo>
                  <a:lnTo>
                    <a:pt x="242" y="599"/>
                  </a:lnTo>
                  <a:close/>
                  <a:moveTo>
                    <a:pt x="130" y="583"/>
                  </a:moveTo>
                  <a:lnTo>
                    <a:pt x="130" y="583"/>
                  </a:lnTo>
                  <a:lnTo>
                    <a:pt x="133" y="597"/>
                  </a:lnTo>
                  <a:lnTo>
                    <a:pt x="128" y="587"/>
                  </a:lnTo>
                  <a:lnTo>
                    <a:pt x="115" y="577"/>
                  </a:lnTo>
                  <a:lnTo>
                    <a:pt x="120" y="578"/>
                  </a:lnTo>
                  <a:lnTo>
                    <a:pt x="130" y="583"/>
                  </a:lnTo>
                  <a:close/>
                  <a:moveTo>
                    <a:pt x="351" y="761"/>
                  </a:moveTo>
                  <a:lnTo>
                    <a:pt x="351" y="761"/>
                  </a:lnTo>
                  <a:lnTo>
                    <a:pt x="348" y="764"/>
                  </a:lnTo>
                  <a:lnTo>
                    <a:pt x="341" y="761"/>
                  </a:lnTo>
                  <a:lnTo>
                    <a:pt x="349" y="758"/>
                  </a:lnTo>
                  <a:lnTo>
                    <a:pt x="351" y="761"/>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65" name="Freeform 1620">
              <a:extLst/>
            </p:cNvPr>
            <p:cNvSpPr>
              <a:spLocks/>
            </p:cNvSpPr>
            <p:nvPr/>
          </p:nvSpPr>
          <p:spPr bwMode="auto">
            <a:xfrm>
              <a:off x="325190" y="1614932"/>
              <a:ext cx="1401133" cy="1651635"/>
            </a:xfrm>
            <a:custGeom>
              <a:avLst/>
              <a:gdLst/>
              <a:ahLst/>
              <a:cxnLst>
                <a:cxn ang="0">
                  <a:pos x="73" y="4"/>
                </a:cxn>
                <a:cxn ang="0">
                  <a:pos x="73" y="9"/>
                </a:cxn>
                <a:cxn ang="0">
                  <a:pos x="74" y="13"/>
                </a:cxn>
                <a:cxn ang="0">
                  <a:pos x="71" y="15"/>
                </a:cxn>
                <a:cxn ang="0">
                  <a:pos x="72" y="19"/>
                </a:cxn>
                <a:cxn ang="0">
                  <a:pos x="65" y="23"/>
                </a:cxn>
                <a:cxn ang="0">
                  <a:pos x="65" y="27"/>
                </a:cxn>
                <a:cxn ang="0">
                  <a:pos x="66" y="31"/>
                </a:cxn>
                <a:cxn ang="0">
                  <a:pos x="66" y="35"/>
                </a:cxn>
                <a:cxn ang="0">
                  <a:pos x="69" y="38"/>
                </a:cxn>
                <a:cxn ang="0">
                  <a:pos x="69" y="43"/>
                </a:cxn>
                <a:cxn ang="0">
                  <a:pos x="67" y="47"/>
                </a:cxn>
                <a:cxn ang="0">
                  <a:pos x="67" y="52"/>
                </a:cxn>
                <a:cxn ang="0">
                  <a:pos x="73" y="54"/>
                </a:cxn>
                <a:cxn ang="0">
                  <a:pos x="74" y="56"/>
                </a:cxn>
                <a:cxn ang="0">
                  <a:pos x="75" y="59"/>
                </a:cxn>
                <a:cxn ang="0">
                  <a:pos x="82" y="62"/>
                </a:cxn>
                <a:cxn ang="0">
                  <a:pos x="86" y="64"/>
                </a:cxn>
                <a:cxn ang="0">
                  <a:pos x="93" y="64"/>
                </a:cxn>
                <a:cxn ang="0">
                  <a:pos x="95" y="68"/>
                </a:cxn>
                <a:cxn ang="0">
                  <a:pos x="94" y="70"/>
                </a:cxn>
                <a:cxn ang="0">
                  <a:pos x="90" y="74"/>
                </a:cxn>
                <a:cxn ang="0">
                  <a:pos x="85" y="72"/>
                </a:cxn>
                <a:cxn ang="0">
                  <a:pos x="83" y="70"/>
                </a:cxn>
                <a:cxn ang="0">
                  <a:pos x="75" y="68"/>
                </a:cxn>
                <a:cxn ang="0">
                  <a:pos x="75" y="69"/>
                </a:cxn>
                <a:cxn ang="0">
                  <a:pos x="70" y="72"/>
                </a:cxn>
                <a:cxn ang="0">
                  <a:pos x="67" y="75"/>
                </a:cxn>
                <a:cxn ang="0">
                  <a:pos x="65" y="78"/>
                </a:cxn>
                <a:cxn ang="0">
                  <a:pos x="60" y="83"/>
                </a:cxn>
                <a:cxn ang="0">
                  <a:pos x="55" y="85"/>
                </a:cxn>
                <a:cxn ang="0">
                  <a:pos x="48" y="83"/>
                </a:cxn>
                <a:cxn ang="0">
                  <a:pos x="43" y="84"/>
                </a:cxn>
                <a:cxn ang="0">
                  <a:pos x="40" y="88"/>
                </a:cxn>
                <a:cxn ang="0">
                  <a:pos x="34" y="85"/>
                </a:cxn>
                <a:cxn ang="0">
                  <a:pos x="28" y="88"/>
                </a:cxn>
                <a:cxn ang="0">
                  <a:pos x="23" y="90"/>
                </a:cxn>
                <a:cxn ang="0">
                  <a:pos x="21" y="86"/>
                </a:cxn>
                <a:cxn ang="0">
                  <a:pos x="16" y="84"/>
                </a:cxn>
                <a:cxn ang="0">
                  <a:pos x="10" y="82"/>
                </a:cxn>
                <a:cxn ang="0">
                  <a:pos x="11" y="77"/>
                </a:cxn>
                <a:cxn ang="0">
                  <a:pos x="6" y="71"/>
                </a:cxn>
                <a:cxn ang="0">
                  <a:pos x="3" y="66"/>
                </a:cxn>
                <a:cxn ang="0">
                  <a:pos x="8" y="63"/>
                </a:cxn>
                <a:cxn ang="0">
                  <a:pos x="9" y="59"/>
                </a:cxn>
                <a:cxn ang="0">
                  <a:pos x="10" y="53"/>
                </a:cxn>
                <a:cxn ang="0">
                  <a:pos x="9" y="47"/>
                </a:cxn>
                <a:cxn ang="0">
                  <a:pos x="2" y="42"/>
                </a:cxn>
                <a:cxn ang="0">
                  <a:pos x="0" y="36"/>
                </a:cxn>
                <a:cxn ang="0">
                  <a:pos x="3" y="31"/>
                </a:cxn>
                <a:cxn ang="0">
                  <a:pos x="1" y="26"/>
                </a:cxn>
                <a:cxn ang="0">
                  <a:pos x="6" y="25"/>
                </a:cxn>
                <a:cxn ang="0">
                  <a:pos x="13" y="19"/>
                </a:cxn>
                <a:cxn ang="0">
                  <a:pos x="16" y="15"/>
                </a:cxn>
                <a:cxn ang="0">
                  <a:pos x="19" y="15"/>
                </a:cxn>
                <a:cxn ang="0">
                  <a:pos x="21" y="13"/>
                </a:cxn>
                <a:cxn ang="0">
                  <a:pos x="24" y="14"/>
                </a:cxn>
                <a:cxn ang="0">
                  <a:pos x="40" y="11"/>
                </a:cxn>
                <a:cxn ang="0">
                  <a:pos x="43" y="8"/>
                </a:cxn>
                <a:cxn ang="0">
                  <a:pos x="53" y="7"/>
                </a:cxn>
                <a:cxn ang="0">
                  <a:pos x="63" y="5"/>
                </a:cxn>
                <a:cxn ang="0">
                  <a:pos x="65" y="2"/>
                </a:cxn>
              </a:cxnLst>
              <a:rect l="0" t="0" r="r" b="b"/>
              <a:pathLst>
                <a:path w="96" h="90">
                  <a:moveTo>
                    <a:pt x="70" y="0"/>
                  </a:moveTo>
                  <a:lnTo>
                    <a:pt x="70" y="0"/>
                  </a:lnTo>
                  <a:lnTo>
                    <a:pt x="74" y="1"/>
                  </a:lnTo>
                  <a:lnTo>
                    <a:pt x="74" y="1"/>
                  </a:lnTo>
                  <a:lnTo>
                    <a:pt x="74" y="1"/>
                  </a:lnTo>
                  <a:lnTo>
                    <a:pt x="74" y="1"/>
                  </a:lnTo>
                  <a:lnTo>
                    <a:pt x="75" y="2"/>
                  </a:lnTo>
                  <a:lnTo>
                    <a:pt x="74" y="3"/>
                  </a:lnTo>
                  <a:lnTo>
                    <a:pt x="74" y="3"/>
                  </a:lnTo>
                  <a:lnTo>
                    <a:pt x="73" y="4"/>
                  </a:lnTo>
                  <a:lnTo>
                    <a:pt x="73" y="4"/>
                  </a:lnTo>
                  <a:lnTo>
                    <a:pt x="72" y="4"/>
                  </a:lnTo>
                  <a:lnTo>
                    <a:pt x="72" y="5"/>
                  </a:lnTo>
                  <a:lnTo>
                    <a:pt x="73" y="5"/>
                  </a:lnTo>
                  <a:lnTo>
                    <a:pt x="73" y="5"/>
                  </a:lnTo>
                  <a:lnTo>
                    <a:pt x="73" y="6"/>
                  </a:lnTo>
                  <a:lnTo>
                    <a:pt x="72" y="7"/>
                  </a:lnTo>
                  <a:lnTo>
                    <a:pt x="72" y="8"/>
                  </a:lnTo>
                  <a:lnTo>
                    <a:pt x="73" y="8"/>
                  </a:lnTo>
                  <a:lnTo>
                    <a:pt x="73" y="9"/>
                  </a:lnTo>
                  <a:lnTo>
                    <a:pt x="73" y="9"/>
                  </a:lnTo>
                  <a:lnTo>
                    <a:pt x="73" y="9"/>
                  </a:lnTo>
                  <a:lnTo>
                    <a:pt x="74" y="10"/>
                  </a:lnTo>
                  <a:lnTo>
                    <a:pt x="73" y="10"/>
                  </a:lnTo>
                  <a:lnTo>
                    <a:pt x="74" y="11"/>
                  </a:lnTo>
                  <a:lnTo>
                    <a:pt x="74" y="11"/>
                  </a:lnTo>
                  <a:lnTo>
                    <a:pt x="73" y="12"/>
                  </a:lnTo>
                  <a:lnTo>
                    <a:pt x="73" y="12"/>
                  </a:lnTo>
                  <a:lnTo>
                    <a:pt x="74" y="13"/>
                  </a:lnTo>
                  <a:lnTo>
                    <a:pt x="74" y="13"/>
                  </a:lnTo>
                  <a:lnTo>
                    <a:pt x="73" y="13"/>
                  </a:lnTo>
                  <a:lnTo>
                    <a:pt x="73" y="13"/>
                  </a:lnTo>
                  <a:lnTo>
                    <a:pt x="73" y="13"/>
                  </a:lnTo>
                  <a:lnTo>
                    <a:pt x="73" y="14"/>
                  </a:lnTo>
                  <a:lnTo>
                    <a:pt x="73" y="14"/>
                  </a:lnTo>
                  <a:lnTo>
                    <a:pt x="73" y="14"/>
                  </a:lnTo>
                  <a:lnTo>
                    <a:pt x="72" y="14"/>
                  </a:lnTo>
                  <a:lnTo>
                    <a:pt x="72" y="14"/>
                  </a:lnTo>
                  <a:lnTo>
                    <a:pt x="72" y="15"/>
                  </a:lnTo>
                  <a:lnTo>
                    <a:pt x="71" y="15"/>
                  </a:lnTo>
                  <a:lnTo>
                    <a:pt x="71" y="15"/>
                  </a:lnTo>
                  <a:lnTo>
                    <a:pt x="70" y="15"/>
                  </a:lnTo>
                  <a:lnTo>
                    <a:pt x="70" y="15"/>
                  </a:lnTo>
                  <a:lnTo>
                    <a:pt x="69" y="15"/>
                  </a:lnTo>
                  <a:lnTo>
                    <a:pt x="69" y="16"/>
                  </a:lnTo>
                  <a:lnTo>
                    <a:pt x="70" y="16"/>
                  </a:lnTo>
                  <a:lnTo>
                    <a:pt x="71" y="17"/>
                  </a:lnTo>
                  <a:lnTo>
                    <a:pt x="72" y="17"/>
                  </a:lnTo>
                  <a:lnTo>
                    <a:pt x="71" y="18"/>
                  </a:lnTo>
                  <a:lnTo>
                    <a:pt x="72" y="19"/>
                  </a:lnTo>
                  <a:lnTo>
                    <a:pt x="72" y="19"/>
                  </a:lnTo>
                  <a:lnTo>
                    <a:pt x="72" y="20"/>
                  </a:lnTo>
                  <a:lnTo>
                    <a:pt x="72" y="20"/>
                  </a:lnTo>
                  <a:lnTo>
                    <a:pt x="71" y="21"/>
                  </a:lnTo>
                  <a:lnTo>
                    <a:pt x="70" y="21"/>
                  </a:lnTo>
                  <a:lnTo>
                    <a:pt x="69" y="21"/>
                  </a:lnTo>
                  <a:lnTo>
                    <a:pt x="67" y="22"/>
                  </a:lnTo>
                  <a:lnTo>
                    <a:pt x="65" y="21"/>
                  </a:lnTo>
                  <a:lnTo>
                    <a:pt x="64" y="22"/>
                  </a:lnTo>
                  <a:lnTo>
                    <a:pt x="65" y="23"/>
                  </a:lnTo>
                  <a:lnTo>
                    <a:pt x="65" y="24"/>
                  </a:lnTo>
                  <a:lnTo>
                    <a:pt x="64" y="24"/>
                  </a:lnTo>
                  <a:lnTo>
                    <a:pt x="64" y="24"/>
                  </a:lnTo>
                  <a:lnTo>
                    <a:pt x="63" y="25"/>
                  </a:lnTo>
                  <a:lnTo>
                    <a:pt x="64" y="25"/>
                  </a:lnTo>
                  <a:lnTo>
                    <a:pt x="65" y="26"/>
                  </a:lnTo>
                  <a:lnTo>
                    <a:pt x="64" y="26"/>
                  </a:lnTo>
                  <a:lnTo>
                    <a:pt x="64" y="26"/>
                  </a:lnTo>
                  <a:lnTo>
                    <a:pt x="65" y="27"/>
                  </a:lnTo>
                  <a:lnTo>
                    <a:pt x="65" y="27"/>
                  </a:lnTo>
                  <a:lnTo>
                    <a:pt x="66" y="28"/>
                  </a:lnTo>
                  <a:lnTo>
                    <a:pt x="66" y="28"/>
                  </a:lnTo>
                  <a:lnTo>
                    <a:pt x="66" y="28"/>
                  </a:lnTo>
                  <a:lnTo>
                    <a:pt x="66" y="29"/>
                  </a:lnTo>
                  <a:lnTo>
                    <a:pt x="66" y="29"/>
                  </a:lnTo>
                  <a:lnTo>
                    <a:pt x="67" y="29"/>
                  </a:lnTo>
                  <a:lnTo>
                    <a:pt x="67" y="30"/>
                  </a:lnTo>
                  <a:lnTo>
                    <a:pt x="67" y="30"/>
                  </a:lnTo>
                  <a:lnTo>
                    <a:pt x="67" y="30"/>
                  </a:lnTo>
                  <a:lnTo>
                    <a:pt x="66" y="31"/>
                  </a:lnTo>
                  <a:lnTo>
                    <a:pt x="68" y="32"/>
                  </a:lnTo>
                  <a:lnTo>
                    <a:pt x="69" y="33"/>
                  </a:lnTo>
                  <a:lnTo>
                    <a:pt x="69" y="33"/>
                  </a:lnTo>
                  <a:lnTo>
                    <a:pt x="69" y="34"/>
                  </a:lnTo>
                  <a:lnTo>
                    <a:pt x="70" y="35"/>
                  </a:lnTo>
                  <a:lnTo>
                    <a:pt x="68" y="35"/>
                  </a:lnTo>
                  <a:lnTo>
                    <a:pt x="68" y="35"/>
                  </a:lnTo>
                  <a:lnTo>
                    <a:pt x="68" y="35"/>
                  </a:lnTo>
                  <a:lnTo>
                    <a:pt x="67" y="36"/>
                  </a:lnTo>
                  <a:lnTo>
                    <a:pt x="66" y="35"/>
                  </a:lnTo>
                  <a:lnTo>
                    <a:pt x="66" y="35"/>
                  </a:lnTo>
                  <a:lnTo>
                    <a:pt x="66" y="35"/>
                  </a:lnTo>
                  <a:lnTo>
                    <a:pt x="65" y="35"/>
                  </a:lnTo>
                  <a:lnTo>
                    <a:pt x="65" y="35"/>
                  </a:lnTo>
                  <a:lnTo>
                    <a:pt x="65" y="36"/>
                  </a:lnTo>
                  <a:lnTo>
                    <a:pt x="66" y="36"/>
                  </a:lnTo>
                  <a:lnTo>
                    <a:pt x="67" y="37"/>
                  </a:lnTo>
                  <a:lnTo>
                    <a:pt x="68" y="37"/>
                  </a:lnTo>
                  <a:lnTo>
                    <a:pt x="68" y="37"/>
                  </a:lnTo>
                  <a:lnTo>
                    <a:pt x="69" y="38"/>
                  </a:lnTo>
                  <a:lnTo>
                    <a:pt x="70" y="38"/>
                  </a:lnTo>
                  <a:lnTo>
                    <a:pt x="70" y="38"/>
                  </a:lnTo>
                  <a:lnTo>
                    <a:pt x="69" y="39"/>
                  </a:lnTo>
                  <a:lnTo>
                    <a:pt x="69" y="40"/>
                  </a:lnTo>
                  <a:lnTo>
                    <a:pt x="69" y="40"/>
                  </a:lnTo>
                  <a:lnTo>
                    <a:pt x="69" y="41"/>
                  </a:lnTo>
                  <a:lnTo>
                    <a:pt x="69" y="41"/>
                  </a:lnTo>
                  <a:lnTo>
                    <a:pt x="69" y="42"/>
                  </a:lnTo>
                  <a:lnTo>
                    <a:pt x="69" y="42"/>
                  </a:lnTo>
                  <a:lnTo>
                    <a:pt x="69" y="43"/>
                  </a:lnTo>
                  <a:lnTo>
                    <a:pt x="69" y="43"/>
                  </a:lnTo>
                  <a:lnTo>
                    <a:pt x="69" y="43"/>
                  </a:lnTo>
                  <a:lnTo>
                    <a:pt x="68" y="43"/>
                  </a:lnTo>
                  <a:lnTo>
                    <a:pt x="68" y="44"/>
                  </a:lnTo>
                  <a:lnTo>
                    <a:pt x="67" y="44"/>
                  </a:lnTo>
                  <a:lnTo>
                    <a:pt x="67" y="44"/>
                  </a:lnTo>
                  <a:lnTo>
                    <a:pt x="67" y="45"/>
                  </a:lnTo>
                  <a:lnTo>
                    <a:pt x="67" y="45"/>
                  </a:lnTo>
                  <a:lnTo>
                    <a:pt x="68" y="46"/>
                  </a:lnTo>
                  <a:lnTo>
                    <a:pt x="67" y="47"/>
                  </a:lnTo>
                  <a:lnTo>
                    <a:pt x="68" y="48"/>
                  </a:lnTo>
                  <a:lnTo>
                    <a:pt x="68" y="48"/>
                  </a:lnTo>
                  <a:lnTo>
                    <a:pt x="68" y="49"/>
                  </a:lnTo>
                  <a:lnTo>
                    <a:pt x="67" y="49"/>
                  </a:lnTo>
                  <a:lnTo>
                    <a:pt x="67" y="49"/>
                  </a:lnTo>
                  <a:lnTo>
                    <a:pt x="69" y="49"/>
                  </a:lnTo>
                  <a:lnTo>
                    <a:pt x="69" y="50"/>
                  </a:lnTo>
                  <a:lnTo>
                    <a:pt x="68" y="51"/>
                  </a:lnTo>
                  <a:lnTo>
                    <a:pt x="67" y="51"/>
                  </a:lnTo>
                  <a:lnTo>
                    <a:pt x="67" y="52"/>
                  </a:lnTo>
                  <a:lnTo>
                    <a:pt x="67" y="52"/>
                  </a:lnTo>
                  <a:lnTo>
                    <a:pt x="67" y="52"/>
                  </a:lnTo>
                  <a:lnTo>
                    <a:pt x="66" y="52"/>
                  </a:lnTo>
                  <a:lnTo>
                    <a:pt x="66" y="52"/>
                  </a:lnTo>
                  <a:lnTo>
                    <a:pt x="68" y="53"/>
                  </a:lnTo>
                  <a:lnTo>
                    <a:pt x="68" y="53"/>
                  </a:lnTo>
                  <a:lnTo>
                    <a:pt x="71" y="54"/>
                  </a:lnTo>
                  <a:lnTo>
                    <a:pt x="71" y="53"/>
                  </a:lnTo>
                  <a:lnTo>
                    <a:pt x="72" y="53"/>
                  </a:lnTo>
                  <a:lnTo>
                    <a:pt x="73" y="54"/>
                  </a:lnTo>
                  <a:lnTo>
                    <a:pt x="74" y="54"/>
                  </a:lnTo>
                  <a:lnTo>
                    <a:pt x="74" y="54"/>
                  </a:lnTo>
                  <a:lnTo>
                    <a:pt x="74" y="54"/>
                  </a:lnTo>
                  <a:lnTo>
                    <a:pt x="74" y="54"/>
                  </a:lnTo>
                  <a:lnTo>
                    <a:pt x="74" y="55"/>
                  </a:lnTo>
                  <a:lnTo>
                    <a:pt x="75" y="55"/>
                  </a:lnTo>
                  <a:lnTo>
                    <a:pt x="75" y="55"/>
                  </a:lnTo>
                  <a:lnTo>
                    <a:pt x="74" y="55"/>
                  </a:lnTo>
                  <a:lnTo>
                    <a:pt x="74" y="56"/>
                  </a:lnTo>
                  <a:lnTo>
                    <a:pt x="74" y="56"/>
                  </a:lnTo>
                  <a:lnTo>
                    <a:pt x="73" y="56"/>
                  </a:lnTo>
                  <a:lnTo>
                    <a:pt x="73" y="56"/>
                  </a:lnTo>
                  <a:lnTo>
                    <a:pt x="73" y="57"/>
                  </a:lnTo>
                  <a:lnTo>
                    <a:pt x="73" y="58"/>
                  </a:lnTo>
                  <a:lnTo>
                    <a:pt x="73" y="58"/>
                  </a:lnTo>
                  <a:lnTo>
                    <a:pt x="74" y="58"/>
                  </a:lnTo>
                  <a:lnTo>
                    <a:pt x="74" y="58"/>
                  </a:lnTo>
                  <a:lnTo>
                    <a:pt x="74" y="58"/>
                  </a:lnTo>
                  <a:lnTo>
                    <a:pt x="75" y="58"/>
                  </a:lnTo>
                  <a:lnTo>
                    <a:pt x="75" y="59"/>
                  </a:lnTo>
                  <a:lnTo>
                    <a:pt x="78" y="59"/>
                  </a:lnTo>
                  <a:lnTo>
                    <a:pt x="80" y="58"/>
                  </a:lnTo>
                  <a:lnTo>
                    <a:pt x="81" y="58"/>
                  </a:lnTo>
                  <a:lnTo>
                    <a:pt x="82" y="59"/>
                  </a:lnTo>
                  <a:lnTo>
                    <a:pt x="82" y="60"/>
                  </a:lnTo>
                  <a:lnTo>
                    <a:pt x="81" y="61"/>
                  </a:lnTo>
                  <a:lnTo>
                    <a:pt x="81" y="61"/>
                  </a:lnTo>
                  <a:lnTo>
                    <a:pt x="82" y="61"/>
                  </a:lnTo>
                  <a:lnTo>
                    <a:pt x="82" y="62"/>
                  </a:lnTo>
                  <a:lnTo>
                    <a:pt x="82" y="62"/>
                  </a:lnTo>
                  <a:lnTo>
                    <a:pt x="81" y="62"/>
                  </a:lnTo>
                  <a:lnTo>
                    <a:pt x="80" y="63"/>
                  </a:lnTo>
                  <a:lnTo>
                    <a:pt x="80" y="63"/>
                  </a:lnTo>
                  <a:lnTo>
                    <a:pt x="81" y="63"/>
                  </a:lnTo>
                  <a:lnTo>
                    <a:pt x="83" y="63"/>
                  </a:lnTo>
                  <a:lnTo>
                    <a:pt x="84" y="64"/>
                  </a:lnTo>
                  <a:lnTo>
                    <a:pt x="84" y="64"/>
                  </a:lnTo>
                  <a:lnTo>
                    <a:pt x="85" y="64"/>
                  </a:lnTo>
                  <a:lnTo>
                    <a:pt x="85" y="64"/>
                  </a:lnTo>
                  <a:lnTo>
                    <a:pt x="86" y="64"/>
                  </a:lnTo>
                  <a:lnTo>
                    <a:pt x="87" y="64"/>
                  </a:lnTo>
                  <a:lnTo>
                    <a:pt x="87" y="64"/>
                  </a:lnTo>
                  <a:lnTo>
                    <a:pt x="87" y="63"/>
                  </a:lnTo>
                  <a:lnTo>
                    <a:pt x="88" y="63"/>
                  </a:lnTo>
                  <a:lnTo>
                    <a:pt x="88" y="63"/>
                  </a:lnTo>
                  <a:lnTo>
                    <a:pt x="89" y="63"/>
                  </a:lnTo>
                  <a:lnTo>
                    <a:pt x="89" y="63"/>
                  </a:lnTo>
                  <a:lnTo>
                    <a:pt x="89" y="63"/>
                  </a:lnTo>
                  <a:lnTo>
                    <a:pt x="91" y="64"/>
                  </a:lnTo>
                  <a:lnTo>
                    <a:pt x="93" y="64"/>
                  </a:lnTo>
                  <a:lnTo>
                    <a:pt x="92" y="64"/>
                  </a:lnTo>
                  <a:lnTo>
                    <a:pt x="92" y="64"/>
                  </a:lnTo>
                  <a:lnTo>
                    <a:pt x="92" y="64"/>
                  </a:lnTo>
                  <a:lnTo>
                    <a:pt x="93" y="65"/>
                  </a:lnTo>
                  <a:lnTo>
                    <a:pt x="94" y="65"/>
                  </a:lnTo>
                  <a:lnTo>
                    <a:pt x="95" y="66"/>
                  </a:lnTo>
                  <a:lnTo>
                    <a:pt x="94" y="66"/>
                  </a:lnTo>
                  <a:lnTo>
                    <a:pt x="95" y="66"/>
                  </a:lnTo>
                  <a:lnTo>
                    <a:pt x="95" y="68"/>
                  </a:lnTo>
                  <a:lnTo>
                    <a:pt x="95" y="68"/>
                  </a:lnTo>
                  <a:lnTo>
                    <a:pt x="95" y="69"/>
                  </a:lnTo>
                  <a:lnTo>
                    <a:pt x="96" y="69"/>
                  </a:lnTo>
                  <a:lnTo>
                    <a:pt x="96" y="69"/>
                  </a:lnTo>
                  <a:lnTo>
                    <a:pt x="96" y="69"/>
                  </a:lnTo>
                  <a:lnTo>
                    <a:pt x="96" y="69"/>
                  </a:lnTo>
                  <a:lnTo>
                    <a:pt x="95" y="70"/>
                  </a:lnTo>
                  <a:lnTo>
                    <a:pt x="94" y="70"/>
                  </a:lnTo>
                  <a:lnTo>
                    <a:pt x="94" y="70"/>
                  </a:lnTo>
                  <a:lnTo>
                    <a:pt x="94" y="70"/>
                  </a:lnTo>
                  <a:lnTo>
                    <a:pt x="94" y="70"/>
                  </a:lnTo>
                  <a:lnTo>
                    <a:pt x="93" y="71"/>
                  </a:lnTo>
                  <a:lnTo>
                    <a:pt x="93" y="71"/>
                  </a:lnTo>
                  <a:lnTo>
                    <a:pt x="93" y="71"/>
                  </a:lnTo>
                  <a:lnTo>
                    <a:pt x="94" y="72"/>
                  </a:lnTo>
                  <a:lnTo>
                    <a:pt x="93" y="72"/>
                  </a:lnTo>
                  <a:lnTo>
                    <a:pt x="93" y="73"/>
                  </a:lnTo>
                  <a:lnTo>
                    <a:pt x="93" y="73"/>
                  </a:lnTo>
                  <a:lnTo>
                    <a:pt x="90" y="73"/>
                  </a:lnTo>
                  <a:lnTo>
                    <a:pt x="90" y="73"/>
                  </a:lnTo>
                  <a:lnTo>
                    <a:pt x="90" y="74"/>
                  </a:lnTo>
                  <a:lnTo>
                    <a:pt x="89" y="74"/>
                  </a:lnTo>
                  <a:lnTo>
                    <a:pt x="88" y="74"/>
                  </a:lnTo>
                  <a:lnTo>
                    <a:pt x="89" y="75"/>
                  </a:lnTo>
                  <a:lnTo>
                    <a:pt x="88" y="75"/>
                  </a:lnTo>
                  <a:lnTo>
                    <a:pt x="88" y="74"/>
                  </a:lnTo>
                  <a:lnTo>
                    <a:pt x="87" y="74"/>
                  </a:lnTo>
                  <a:lnTo>
                    <a:pt x="86" y="73"/>
                  </a:lnTo>
                  <a:lnTo>
                    <a:pt x="86" y="73"/>
                  </a:lnTo>
                  <a:lnTo>
                    <a:pt x="86" y="72"/>
                  </a:lnTo>
                  <a:lnTo>
                    <a:pt x="85" y="72"/>
                  </a:lnTo>
                  <a:lnTo>
                    <a:pt x="85" y="72"/>
                  </a:lnTo>
                  <a:lnTo>
                    <a:pt x="84" y="72"/>
                  </a:lnTo>
                  <a:lnTo>
                    <a:pt x="84" y="73"/>
                  </a:lnTo>
                  <a:lnTo>
                    <a:pt x="84" y="73"/>
                  </a:lnTo>
                  <a:lnTo>
                    <a:pt x="83" y="73"/>
                  </a:lnTo>
                  <a:lnTo>
                    <a:pt x="83" y="73"/>
                  </a:lnTo>
                  <a:lnTo>
                    <a:pt x="83" y="72"/>
                  </a:lnTo>
                  <a:lnTo>
                    <a:pt x="83" y="72"/>
                  </a:lnTo>
                  <a:lnTo>
                    <a:pt x="84" y="70"/>
                  </a:lnTo>
                  <a:lnTo>
                    <a:pt x="83" y="70"/>
                  </a:lnTo>
                  <a:lnTo>
                    <a:pt x="82" y="70"/>
                  </a:lnTo>
                  <a:lnTo>
                    <a:pt x="82" y="70"/>
                  </a:lnTo>
                  <a:lnTo>
                    <a:pt x="81" y="70"/>
                  </a:lnTo>
                  <a:lnTo>
                    <a:pt x="79" y="70"/>
                  </a:lnTo>
                  <a:lnTo>
                    <a:pt x="79" y="69"/>
                  </a:lnTo>
                  <a:lnTo>
                    <a:pt x="78" y="69"/>
                  </a:lnTo>
                  <a:lnTo>
                    <a:pt x="77" y="69"/>
                  </a:lnTo>
                  <a:lnTo>
                    <a:pt x="77" y="68"/>
                  </a:lnTo>
                  <a:lnTo>
                    <a:pt x="76" y="68"/>
                  </a:lnTo>
                  <a:lnTo>
                    <a:pt x="75" y="68"/>
                  </a:lnTo>
                  <a:lnTo>
                    <a:pt x="75" y="68"/>
                  </a:lnTo>
                  <a:lnTo>
                    <a:pt x="74" y="68"/>
                  </a:lnTo>
                  <a:lnTo>
                    <a:pt x="74" y="68"/>
                  </a:lnTo>
                  <a:lnTo>
                    <a:pt x="73" y="68"/>
                  </a:lnTo>
                  <a:lnTo>
                    <a:pt x="73" y="68"/>
                  </a:lnTo>
                  <a:lnTo>
                    <a:pt x="73" y="69"/>
                  </a:lnTo>
                  <a:lnTo>
                    <a:pt x="73" y="69"/>
                  </a:lnTo>
                  <a:lnTo>
                    <a:pt x="74" y="69"/>
                  </a:lnTo>
                  <a:lnTo>
                    <a:pt x="75" y="69"/>
                  </a:lnTo>
                  <a:lnTo>
                    <a:pt x="75" y="69"/>
                  </a:lnTo>
                  <a:lnTo>
                    <a:pt x="75" y="69"/>
                  </a:lnTo>
                  <a:lnTo>
                    <a:pt x="74" y="70"/>
                  </a:lnTo>
                  <a:lnTo>
                    <a:pt x="74" y="69"/>
                  </a:lnTo>
                  <a:lnTo>
                    <a:pt x="73" y="70"/>
                  </a:lnTo>
                  <a:lnTo>
                    <a:pt x="74" y="71"/>
                  </a:lnTo>
                  <a:lnTo>
                    <a:pt x="73" y="71"/>
                  </a:lnTo>
                  <a:lnTo>
                    <a:pt x="71" y="71"/>
                  </a:lnTo>
                  <a:lnTo>
                    <a:pt x="71" y="72"/>
                  </a:lnTo>
                  <a:lnTo>
                    <a:pt x="70" y="72"/>
                  </a:lnTo>
                  <a:lnTo>
                    <a:pt x="70" y="72"/>
                  </a:lnTo>
                  <a:lnTo>
                    <a:pt x="69" y="72"/>
                  </a:lnTo>
                  <a:lnTo>
                    <a:pt x="69" y="72"/>
                  </a:lnTo>
                  <a:lnTo>
                    <a:pt x="68" y="72"/>
                  </a:lnTo>
                  <a:lnTo>
                    <a:pt x="68" y="72"/>
                  </a:lnTo>
                  <a:lnTo>
                    <a:pt x="68" y="73"/>
                  </a:lnTo>
                  <a:lnTo>
                    <a:pt x="67" y="74"/>
                  </a:lnTo>
                  <a:lnTo>
                    <a:pt x="67" y="74"/>
                  </a:lnTo>
                  <a:lnTo>
                    <a:pt x="66" y="75"/>
                  </a:lnTo>
                  <a:lnTo>
                    <a:pt x="66" y="75"/>
                  </a:lnTo>
                  <a:lnTo>
                    <a:pt x="67" y="75"/>
                  </a:lnTo>
                  <a:lnTo>
                    <a:pt x="67" y="75"/>
                  </a:lnTo>
                  <a:lnTo>
                    <a:pt x="67" y="75"/>
                  </a:lnTo>
                  <a:lnTo>
                    <a:pt x="67" y="75"/>
                  </a:lnTo>
                  <a:lnTo>
                    <a:pt x="67" y="76"/>
                  </a:lnTo>
                  <a:lnTo>
                    <a:pt x="66" y="76"/>
                  </a:lnTo>
                  <a:lnTo>
                    <a:pt x="66" y="76"/>
                  </a:lnTo>
                  <a:lnTo>
                    <a:pt x="66" y="76"/>
                  </a:lnTo>
                  <a:lnTo>
                    <a:pt x="66" y="77"/>
                  </a:lnTo>
                  <a:lnTo>
                    <a:pt x="66" y="78"/>
                  </a:lnTo>
                  <a:lnTo>
                    <a:pt x="65" y="78"/>
                  </a:lnTo>
                  <a:lnTo>
                    <a:pt x="66" y="80"/>
                  </a:lnTo>
                  <a:lnTo>
                    <a:pt x="63" y="80"/>
                  </a:lnTo>
                  <a:lnTo>
                    <a:pt x="62" y="81"/>
                  </a:lnTo>
                  <a:lnTo>
                    <a:pt x="61" y="81"/>
                  </a:lnTo>
                  <a:lnTo>
                    <a:pt x="60" y="80"/>
                  </a:lnTo>
                  <a:lnTo>
                    <a:pt x="60" y="81"/>
                  </a:lnTo>
                  <a:lnTo>
                    <a:pt x="60" y="81"/>
                  </a:lnTo>
                  <a:lnTo>
                    <a:pt x="60" y="81"/>
                  </a:lnTo>
                  <a:lnTo>
                    <a:pt x="60" y="82"/>
                  </a:lnTo>
                  <a:lnTo>
                    <a:pt x="60" y="83"/>
                  </a:lnTo>
                  <a:lnTo>
                    <a:pt x="59" y="83"/>
                  </a:lnTo>
                  <a:lnTo>
                    <a:pt x="58" y="83"/>
                  </a:lnTo>
                  <a:lnTo>
                    <a:pt x="58" y="83"/>
                  </a:lnTo>
                  <a:lnTo>
                    <a:pt x="58" y="83"/>
                  </a:lnTo>
                  <a:lnTo>
                    <a:pt x="58" y="84"/>
                  </a:lnTo>
                  <a:lnTo>
                    <a:pt x="57" y="85"/>
                  </a:lnTo>
                  <a:lnTo>
                    <a:pt x="57" y="84"/>
                  </a:lnTo>
                  <a:lnTo>
                    <a:pt x="56" y="85"/>
                  </a:lnTo>
                  <a:lnTo>
                    <a:pt x="55" y="85"/>
                  </a:lnTo>
                  <a:lnTo>
                    <a:pt x="55" y="85"/>
                  </a:lnTo>
                  <a:lnTo>
                    <a:pt x="55" y="85"/>
                  </a:lnTo>
                  <a:lnTo>
                    <a:pt x="54" y="86"/>
                  </a:lnTo>
                  <a:lnTo>
                    <a:pt x="54" y="86"/>
                  </a:lnTo>
                  <a:lnTo>
                    <a:pt x="53" y="86"/>
                  </a:lnTo>
                  <a:lnTo>
                    <a:pt x="54" y="85"/>
                  </a:lnTo>
                  <a:lnTo>
                    <a:pt x="54" y="85"/>
                  </a:lnTo>
                  <a:lnTo>
                    <a:pt x="48" y="82"/>
                  </a:lnTo>
                  <a:lnTo>
                    <a:pt x="48" y="83"/>
                  </a:lnTo>
                  <a:lnTo>
                    <a:pt x="48" y="83"/>
                  </a:lnTo>
                  <a:lnTo>
                    <a:pt x="48" y="83"/>
                  </a:lnTo>
                  <a:lnTo>
                    <a:pt x="47" y="82"/>
                  </a:lnTo>
                  <a:lnTo>
                    <a:pt x="46" y="82"/>
                  </a:lnTo>
                  <a:lnTo>
                    <a:pt x="44" y="82"/>
                  </a:lnTo>
                  <a:lnTo>
                    <a:pt x="44" y="82"/>
                  </a:lnTo>
                  <a:lnTo>
                    <a:pt x="43" y="82"/>
                  </a:lnTo>
                  <a:lnTo>
                    <a:pt x="43" y="83"/>
                  </a:lnTo>
                  <a:lnTo>
                    <a:pt x="42" y="83"/>
                  </a:lnTo>
                  <a:lnTo>
                    <a:pt x="42" y="83"/>
                  </a:lnTo>
                  <a:lnTo>
                    <a:pt x="42" y="84"/>
                  </a:lnTo>
                  <a:lnTo>
                    <a:pt x="43" y="84"/>
                  </a:lnTo>
                  <a:lnTo>
                    <a:pt x="43" y="85"/>
                  </a:lnTo>
                  <a:lnTo>
                    <a:pt x="43" y="85"/>
                  </a:lnTo>
                  <a:lnTo>
                    <a:pt x="41" y="85"/>
                  </a:lnTo>
                  <a:lnTo>
                    <a:pt x="41" y="86"/>
                  </a:lnTo>
                  <a:lnTo>
                    <a:pt x="41" y="86"/>
                  </a:lnTo>
                  <a:lnTo>
                    <a:pt x="40" y="87"/>
                  </a:lnTo>
                  <a:lnTo>
                    <a:pt x="40" y="88"/>
                  </a:lnTo>
                  <a:lnTo>
                    <a:pt x="41" y="88"/>
                  </a:lnTo>
                  <a:lnTo>
                    <a:pt x="40" y="88"/>
                  </a:lnTo>
                  <a:lnTo>
                    <a:pt x="40" y="88"/>
                  </a:lnTo>
                  <a:lnTo>
                    <a:pt x="38" y="87"/>
                  </a:lnTo>
                  <a:lnTo>
                    <a:pt x="38" y="87"/>
                  </a:lnTo>
                  <a:lnTo>
                    <a:pt x="38" y="87"/>
                  </a:lnTo>
                  <a:lnTo>
                    <a:pt x="37" y="87"/>
                  </a:lnTo>
                  <a:lnTo>
                    <a:pt x="36" y="86"/>
                  </a:lnTo>
                  <a:lnTo>
                    <a:pt x="35" y="86"/>
                  </a:lnTo>
                  <a:lnTo>
                    <a:pt x="34" y="86"/>
                  </a:lnTo>
                  <a:lnTo>
                    <a:pt x="34" y="86"/>
                  </a:lnTo>
                  <a:lnTo>
                    <a:pt x="34" y="86"/>
                  </a:lnTo>
                  <a:lnTo>
                    <a:pt x="34" y="85"/>
                  </a:lnTo>
                  <a:lnTo>
                    <a:pt x="33" y="85"/>
                  </a:lnTo>
                  <a:lnTo>
                    <a:pt x="33" y="85"/>
                  </a:lnTo>
                  <a:lnTo>
                    <a:pt x="31" y="86"/>
                  </a:lnTo>
                  <a:lnTo>
                    <a:pt x="30" y="87"/>
                  </a:lnTo>
                  <a:lnTo>
                    <a:pt x="29" y="87"/>
                  </a:lnTo>
                  <a:lnTo>
                    <a:pt x="28" y="87"/>
                  </a:lnTo>
                  <a:lnTo>
                    <a:pt x="28" y="87"/>
                  </a:lnTo>
                  <a:lnTo>
                    <a:pt x="28" y="87"/>
                  </a:lnTo>
                  <a:lnTo>
                    <a:pt x="28" y="88"/>
                  </a:lnTo>
                  <a:lnTo>
                    <a:pt x="28" y="88"/>
                  </a:lnTo>
                  <a:lnTo>
                    <a:pt x="27" y="89"/>
                  </a:lnTo>
                  <a:lnTo>
                    <a:pt x="24" y="89"/>
                  </a:lnTo>
                  <a:lnTo>
                    <a:pt x="24" y="89"/>
                  </a:lnTo>
                  <a:lnTo>
                    <a:pt x="24" y="90"/>
                  </a:lnTo>
                  <a:lnTo>
                    <a:pt x="24" y="90"/>
                  </a:lnTo>
                  <a:lnTo>
                    <a:pt x="24" y="90"/>
                  </a:lnTo>
                  <a:lnTo>
                    <a:pt x="23" y="90"/>
                  </a:lnTo>
                  <a:lnTo>
                    <a:pt x="23" y="90"/>
                  </a:lnTo>
                  <a:lnTo>
                    <a:pt x="22" y="90"/>
                  </a:lnTo>
                  <a:lnTo>
                    <a:pt x="23" y="90"/>
                  </a:lnTo>
                  <a:lnTo>
                    <a:pt x="22" y="90"/>
                  </a:lnTo>
                  <a:lnTo>
                    <a:pt x="21" y="89"/>
                  </a:lnTo>
                  <a:lnTo>
                    <a:pt x="22" y="89"/>
                  </a:lnTo>
                  <a:lnTo>
                    <a:pt x="22" y="87"/>
                  </a:lnTo>
                  <a:lnTo>
                    <a:pt x="21" y="87"/>
                  </a:lnTo>
                  <a:lnTo>
                    <a:pt x="22" y="87"/>
                  </a:lnTo>
                  <a:lnTo>
                    <a:pt x="22" y="87"/>
                  </a:lnTo>
                  <a:lnTo>
                    <a:pt x="22" y="86"/>
                  </a:lnTo>
                  <a:lnTo>
                    <a:pt x="22" y="86"/>
                  </a:lnTo>
                  <a:lnTo>
                    <a:pt x="21" y="86"/>
                  </a:lnTo>
                  <a:lnTo>
                    <a:pt x="21" y="85"/>
                  </a:lnTo>
                  <a:lnTo>
                    <a:pt x="21" y="85"/>
                  </a:lnTo>
                  <a:lnTo>
                    <a:pt x="20" y="85"/>
                  </a:lnTo>
                  <a:lnTo>
                    <a:pt x="20" y="84"/>
                  </a:lnTo>
                  <a:lnTo>
                    <a:pt x="19" y="84"/>
                  </a:lnTo>
                  <a:lnTo>
                    <a:pt x="18" y="84"/>
                  </a:lnTo>
                  <a:lnTo>
                    <a:pt x="18" y="84"/>
                  </a:lnTo>
                  <a:lnTo>
                    <a:pt x="17" y="84"/>
                  </a:lnTo>
                  <a:lnTo>
                    <a:pt x="17" y="84"/>
                  </a:lnTo>
                  <a:lnTo>
                    <a:pt x="16" y="84"/>
                  </a:lnTo>
                  <a:lnTo>
                    <a:pt x="15" y="83"/>
                  </a:lnTo>
                  <a:lnTo>
                    <a:pt x="15" y="83"/>
                  </a:lnTo>
                  <a:lnTo>
                    <a:pt x="14" y="83"/>
                  </a:lnTo>
                  <a:lnTo>
                    <a:pt x="14" y="83"/>
                  </a:lnTo>
                  <a:lnTo>
                    <a:pt x="13" y="83"/>
                  </a:lnTo>
                  <a:lnTo>
                    <a:pt x="12" y="82"/>
                  </a:lnTo>
                  <a:lnTo>
                    <a:pt x="11" y="82"/>
                  </a:lnTo>
                  <a:lnTo>
                    <a:pt x="11" y="82"/>
                  </a:lnTo>
                  <a:lnTo>
                    <a:pt x="11" y="82"/>
                  </a:lnTo>
                  <a:lnTo>
                    <a:pt x="10" y="82"/>
                  </a:lnTo>
                  <a:lnTo>
                    <a:pt x="10" y="82"/>
                  </a:lnTo>
                  <a:lnTo>
                    <a:pt x="9" y="81"/>
                  </a:lnTo>
                  <a:lnTo>
                    <a:pt x="10" y="81"/>
                  </a:lnTo>
                  <a:lnTo>
                    <a:pt x="10" y="81"/>
                  </a:lnTo>
                  <a:lnTo>
                    <a:pt x="9" y="81"/>
                  </a:lnTo>
                  <a:lnTo>
                    <a:pt x="9" y="80"/>
                  </a:lnTo>
                  <a:lnTo>
                    <a:pt x="9" y="79"/>
                  </a:lnTo>
                  <a:lnTo>
                    <a:pt x="10" y="79"/>
                  </a:lnTo>
                  <a:lnTo>
                    <a:pt x="11" y="78"/>
                  </a:lnTo>
                  <a:lnTo>
                    <a:pt x="11" y="77"/>
                  </a:lnTo>
                  <a:lnTo>
                    <a:pt x="11" y="77"/>
                  </a:lnTo>
                  <a:lnTo>
                    <a:pt x="11" y="76"/>
                  </a:lnTo>
                  <a:lnTo>
                    <a:pt x="11" y="75"/>
                  </a:lnTo>
                  <a:lnTo>
                    <a:pt x="11" y="75"/>
                  </a:lnTo>
                  <a:lnTo>
                    <a:pt x="10" y="74"/>
                  </a:lnTo>
                  <a:lnTo>
                    <a:pt x="10" y="74"/>
                  </a:lnTo>
                  <a:lnTo>
                    <a:pt x="10" y="74"/>
                  </a:lnTo>
                  <a:lnTo>
                    <a:pt x="8" y="73"/>
                  </a:lnTo>
                  <a:lnTo>
                    <a:pt x="6" y="72"/>
                  </a:lnTo>
                  <a:lnTo>
                    <a:pt x="6" y="71"/>
                  </a:lnTo>
                  <a:lnTo>
                    <a:pt x="6" y="70"/>
                  </a:lnTo>
                  <a:lnTo>
                    <a:pt x="6" y="69"/>
                  </a:lnTo>
                  <a:lnTo>
                    <a:pt x="6" y="69"/>
                  </a:lnTo>
                  <a:lnTo>
                    <a:pt x="5" y="68"/>
                  </a:lnTo>
                  <a:lnTo>
                    <a:pt x="5" y="68"/>
                  </a:lnTo>
                  <a:lnTo>
                    <a:pt x="3" y="68"/>
                  </a:lnTo>
                  <a:lnTo>
                    <a:pt x="3" y="67"/>
                  </a:lnTo>
                  <a:lnTo>
                    <a:pt x="2" y="67"/>
                  </a:lnTo>
                  <a:lnTo>
                    <a:pt x="3" y="66"/>
                  </a:lnTo>
                  <a:lnTo>
                    <a:pt x="3" y="66"/>
                  </a:lnTo>
                  <a:lnTo>
                    <a:pt x="4" y="66"/>
                  </a:lnTo>
                  <a:lnTo>
                    <a:pt x="3" y="65"/>
                  </a:lnTo>
                  <a:lnTo>
                    <a:pt x="3" y="65"/>
                  </a:lnTo>
                  <a:lnTo>
                    <a:pt x="4" y="65"/>
                  </a:lnTo>
                  <a:lnTo>
                    <a:pt x="6" y="64"/>
                  </a:lnTo>
                  <a:lnTo>
                    <a:pt x="6" y="64"/>
                  </a:lnTo>
                  <a:lnTo>
                    <a:pt x="6" y="63"/>
                  </a:lnTo>
                  <a:lnTo>
                    <a:pt x="7" y="63"/>
                  </a:lnTo>
                  <a:lnTo>
                    <a:pt x="8" y="63"/>
                  </a:lnTo>
                  <a:lnTo>
                    <a:pt x="8" y="63"/>
                  </a:lnTo>
                  <a:lnTo>
                    <a:pt x="8" y="62"/>
                  </a:lnTo>
                  <a:lnTo>
                    <a:pt x="8" y="62"/>
                  </a:lnTo>
                  <a:lnTo>
                    <a:pt x="8" y="61"/>
                  </a:lnTo>
                  <a:lnTo>
                    <a:pt x="8" y="61"/>
                  </a:lnTo>
                  <a:lnTo>
                    <a:pt x="9" y="61"/>
                  </a:lnTo>
                  <a:lnTo>
                    <a:pt x="9" y="61"/>
                  </a:lnTo>
                  <a:lnTo>
                    <a:pt x="9" y="60"/>
                  </a:lnTo>
                  <a:lnTo>
                    <a:pt x="8" y="60"/>
                  </a:lnTo>
                  <a:lnTo>
                    <a:pt x="8" y="59"/>
                  </a:lnTo>
                  <a:lnTo>
                    <a:pt x="9" y="59"/>
                  </a:lnTo>
                  <a:lnTo>
                    <a:pt x="9" y="58"/>
                  </a:lnTo>
                  <a:lnTo>
                    <a:pt x="9" y="58"/>
                  </a:lnTo>
                  <a:lnTo>
                    <a:pt x="9" y="58"/>
                  </a:lnTo>
                  <a:lnTo>
                    <a:pt x="9" y="57"/>
                  </a:lnTo>
                  <a:lnTo>
                    <a:pt x="10" y="57"/>
                  </a:lnTo>
                  <a:lnTo>
                    <a:pt x="10" y="56"/>
                  </a:lnTo>
                  <a:lnTo>
                    <a:pt x="11" y="54"/>
                  </a:lnTo>
                  <a:lnTo>
                    <a:pt x="11" y="54"/>
                  </a:lnTo>
                  <a:lnTo>
                    <a:pt x="10" y="54"/>
                  </a:lnTo>
                  <a:lnTo>
                    <a:pt x="10" y="53"/>
                  </a:lnTo>
                  <a:lnTo>
                    <a:pt x="8" y="53"/>
                  </a:lnTo>
                  <a:lnTo>
                    <a:pt x="7" y="52"/>
                  </a:lnTo>
                  <a:lnTo>
                    <a:pt x="7" y="51"/>
                  </a:lnTo>
                  <a:lnTo>
                    <a:pt x="7" y="50"/>
                  </a:lnTo>
                  <a:lnTo>
                    <a:pt x="8" y="49"/>
                  </a:lnTo>
                  <a:lnTo>
                    <a:pt x="8" y="49"/>
                  </a:lnTo>
                  <a:lnTo>
                    <a:pt x="7" y="48"/>
                  </a:lnTo>
                  <a:lnTo>
                    <a:pt x="7" y="48"/>
                  </a:lnTo>
                  <a:lnTo>
                    <a:pt x="8" y="47"/>
                  </a:lnTo>
                  <a:lnTo>
                    <a:pt x="9" y="47"/>
                  </a:lnTo>
                  <a:lnTo>
                    <a:pt x="9" y="46"/>
                  </a:lnTo>
                  <a:lnTo>
                    <a:pt x="8" y="45"/>
                  </a:lnTo>
                  <a:lnTo>
                    <a:pt x="8" y="45"/>
                  </a:lnTo>
                  <a:lnTo>
                    <a:pt x="5" y="44"/>
                  </a:lnTo>
                  <a:lnTo>
                    <a:pt x="4" y="44"/>
                  </a:lnTo>
                  <a:lnTo>
                    <a:pt x="3" y="44"/>
                  </a:lnTo>
                  <a:lnTo>
                    <a:pt x="3" y="44"/>
                  </a:lnTo>
                  <a:lnTo>
                    <a:pt x="2" y="43"/>
                  </a:lnTo>
                  <a:lnTo>
                    <a:pt x="2" y="43"/>
                  </a:lnTo>
                  <a:lnTo>
                    <a:pt x="2" y="42"/>
                  </a:lnTo>
                  <a:lnTo>
                    <a:pt x="2" y="42"/>
                  </a:lnTo>
                  <a:lnTo>
                    <a:pt x="2" y="41"/>
                  </a:lnTo>
                  <a:lnTo>
                    <a:pt x="1" y="41"/>
                  </a:lnTo>
                  <a:lnTo>
                    <a:pt x="0" y="40"/>
                  </a:lnTo>
                  <a:lnTo>
                    <a:pt x="0" y="39"/>
                  </a:lnTo>
                  <a:lnTo>
                    <a:pt x="0" y="38"/>
                  </a:lnTo>
                  <a:lnTo>
                    <a:pt x="0" y="37"/>
                  </a:lnTo>
                  <a:lnTo>
                    <a:pt x="0" y="37"/>
                  </a:lnTo>
                  <a:lnTo>
                    <a:pt x="0" y="36"/>
                  </a:lnTo>
                  <a:lnTo>
                    <a:pt x="0" y="36"/>
                  </a:lnTo>
                  <a:lnTo>
                    <a:pt x="1" y="35"/>
                  </a:lnTo>
                  <a:lnTo>
                    <a:pt x="2" y="35"/>
                  </a:lnTo>
                  <a:lnTo>
                    <a:pt x="3" y="34"/>
                  </a:lnTo>
                  <a:lnTo>
                    <a:pt x="3" y="34"/>
                  </a:lnTo>
                  <a:lnTo>
                    <a:pt x="4" y="33"/>
                  </a:lnTo>
                  <a:lnTo>
                    <a:pt x="4" y="33"/>
                  </a:lnTo>
                  <a:lnTo>
                    <a:pt x="5" y="32"/>
                  </a:lnTo>
                  <a:lnTo>
                    <a:pt x="4" y="32"/>
                  </a:lnTo>
                  <a:lnTo>
                    <a:pt x="4" y="32"/>
                  </a:lnTo>
                  <a:lnTo>
                    <a:pt x="3" y="31"/>
                  </a:lnTo>
                  <a:lnTo>
                    <a:pt x="3" y="30"/>
                  </a:lnTo>
                  <a:lnTo>
                    <a:pt x="4" y="30"/>
                  </a:lnTo>
                  <a:lnTo>
                    <a:pt x="4" y="29"/>
                  </a:lnTo>
                  <a:lnTo>
                    <a:pt x="5" y="29"/>
                  </a:lnTo>
                  <a:lnTo>
                    <a:pt x="5" y="28"/>
                  </a:lnTo>
                  <a:lnTo>
                    <a:pt x="5" y="28"/>
                  </a:lnTo>
                  <a:lnTo>
                    <a:pt x="3" y="28"/>
                  </a:lnTo>
                  <a:lnTo>
                    <a:pt x="3" y="27"/>
                  </a:lnTo>
                  <a:lnTo>
                    <a:pt x="3" y="26"/>
                  </a:lnTo>
                  <a:lnTo>
                    <a:pt x="1" y="26"/>
                  </a:lnTo>
                  <a:lnTo>
                    <a:pt x="1" y="26"/>
                  </a:lnTo>
                  <a:lnTo>
                    <a:pt x="1" y="25"/>
                  </a:lnTo>
                  <a:lnTo>
                    <a:pt x="2" y="25"/>
                  </a:lnTo>
                  <a:lnTo>
                    <a:pt x="4" y="24"/>
                  </a:lnTo>
                  <a:lnTo>
                    <a:pt x="4" y="24"/>
                  </a:lnTo>
                  <a:lnTo>
                    <a:pt x="4" y="24"/>
                  </a:lnTo>
                  <a:lnTo>
                    <a:pt x="5" y="24"/>
                  </a:lnTo>
                  <a:lnTo>
                    <a:pt x="6" y="25"/>
                  </a:lnTo>
                  <a:lnTo>
                    <a:pt x="6" y="25"/>
                  </a:lnTo>
                  <a:lnTo>
                    <a:pt x="6" y="25"/>
                  </a:lnTo>
                  <a:lnTo>
                    <a:pt x="7" y="25"/>
                  </a:lnTo>
                  <a:lnTo>
                    <a:pt x="9" y="25"/>
                  </a:lnTo>
                  <a:lnTo>
                    <a:pt x="10" y="25"/>
                  </a:lnTo>
                  <a:lnTo>
                    <a:pt x="11" y="24"/>
                  </a:lnTo>
                  <a:lnTo>
                    <a:pt x="11" y="23"/>
                  </a:lnTo>
                  <a:lnTo>
                    <a:pt x="11" y="23"/>
                  </a:lnTo>
                  <a:lnTo>
                    <a:pt x="13" y="22"/>
                  </a:lnTo>
                  <a:lnTo>
                    <a:pt x="13" y="20"/>
                  </a:lnTo>
                  <a:lnTo>
                    <a:pt x="13" y="20"/>
                  </a:lnTo>
                  <a:lnTo>
                    <a:pt x="13" y="19"/>
                  </a:lnTo>
                  <a:lnTo>
                    <a:pt x="13" y="19"/>
                  </a:lnTo>
                  <a:lnTo>
                    <a:pt x="13" y="19"/>
                  </a:lnTo>
                  <a:lnTo>
                    <a:pt x="14" y="18"/>
                  </a:lnTo>
                  <a:lnTo>
                    <a:pt x="14" y="18"/>
                  </a:lnTo>
                  <a:lnTo>
                    <a:pt x="15" y="18"/>
                  </a:lnTo>
                  <a:lnTo>
                    <a:pt x="16" y="18"/>
                  </a:lnTo>
                  <a:lnTo>
                    <a:pt x="17" y="17"/>
                  </a:lnTo>
                  <a:lnTo>
                    <a:pt x="17" y="16"/>
                  </a:lnTo>
                  <a:lnTo>
                    <a:pt x="16" y="16"/>
                  </a:lnTo>
                  <a:lnTo>
                    <a:pt x="16" y="15"/>
                  </a:lnTo>
                  <a:lnTo>
                    <a:pt x="16" y="15"/>
                  </a:lnTo>
                  <a:lnTo>
                    <a:pt x="16" y="15"/>
                  </a:lnTo>
                  <a:lnTo>
                    <a:pt x="17" y="15"/>
                  </a:lnTo>
                  <a:lnTo>
                    <a:pt x="16" y="15"/>
                  </a:lnTo>
                  <a:lnTo>
                    <a:pt x="17" y="14"/>
                  </a:lnTo>
                  <a:lnTo>
                    <a:pt x="18" y="14"/>
                  </a:lnTo>
                  <a:lnTo>
                    <a:pt x="18" y="15"/>
                  </a:lnTo>
                  <a:lnTo>
                    <a:pt x="18" y="15"/>
                  </a:lnTo>
                  <a:lnTo>
                    <a:pt x="18" y="15"/>
                  </a:lnTo>
                  <a:lnTo>
                    <a:pt x="19" y="15"/>
                  </a:lnTo>
                  <a:lnTo>
                    <a:pt x="19" y="14"/>
                  </a:lnTo>
                  <a:lnTo>
                    <a:pt x="19" y="14"/>
                  </a:lnTo>
                  <a:lnTo>
                    <a:pt x="18" y="14"/>
                  </a:lnTo>
                  <a:lnTo>
                    <a:pt x="18" y="14"/>
                  </a:lnTo>
                  <a:lnTo>
                    <a:pt x="18" y="13"/>
                  </a:lnTo>
                  <a:lnTo>
                    <a:pt x="19" y="12"/>
                  </a:lnTo>
                  <a:lnTo>
                    <a:pt x="20" y="12"/>
                  </a:lnTo>
                  <a:lnTo>
                    <a:pt x="20" y="12"/>
                  </a:lnTo>
                  <a:lnTo>
                    <a:pt x="21" y="13"/>
                  </a:lnTo>
                  <a:lnTo>
                    <a:pt x="21" y="13"/>
                  </a:lnTo>
                  <a:lnTo>
                    <a:pt x="22" y="13"/>
                  </a:lnTo>
                  <a:lnTo>
                    <a:pt x="22" y="13"/>
                  </a:lnTo>
                  <a:lnTo>
                    <a:pt x="23" y="14"/>
                  </a:lnTo>
                  <a:lnTo>
                    <a:pt x="22" y="14"/>
                  </a:lnTo>
                  <a:lnTo>
                    <a:pt x="22" y="14"/>
                  </a:lnTo>
                  <a:lnTo>
                    <a:pt x="23" y="14"/>
                  </a:lnTo>
                  <a:lnTo>
                    <a:pt x="23" y="15"/>
                  </a:lnTo>
                  <a:lnTo>
                    <a:pt x="24" y="14"/>
                  </a:lnTo>
                  <a:lnTo>
                    <a:pt x="24" y="14"/>
                  </a:lnTo>
                  <a:lnTo>
                    <a:pt x="24" y="14"/>
                  </a:lnTo>
                  <a:lnTo>
                    <a:pt x="25" y="14"/>
                  </a:lnTo>
                  <a:lnTo>
                    <a:pt x="26" y="15"/>
                  </a:lnTo>
                  <a:lnTo>
                    <a:pt x="27" y="15"/>
                  </a:lnTo>
                  <a:lnTo>
                    <a:pt x="27" y="15"/>
                  </a:lnTo>
                  <a:lnTo>
                    <a:pt x="33" y="13"/>
                  </a:lnTo>
                  <a:lnTo>
                    <a:pt x="38" y="12"/>
                  </a:lnTo>
                  <a:lnTo>
                    <a:pt x="40" y="12"/>
                  </a:lnTo>
                  <a:lnTo>
                    <a:pt x="40" y="12"/>
                  </a:lnTo>
                  <a:lnTo>
                    <a:pt x="40" y="11"/>
                  </a:lnTo>
                  <a:lnTo>
                    <a:pt x="40" y="11"/>
                  </a:lnTo>
                  <a:lnTo>
                    <a:pt x="40" y="11"/>
                  </a:lnTo>
                  <a:lnTo>
                    <a:pt x="39" y="10"/>
                  </a:lnTo>
                  <a:lnTo>
                    <a:pt x="38" y="10"/>
                  </a:lnTo>
                  <a:lnTo>
                    <a:pt x="38" y="9"/>
                  </a:lnTo>
                  <a:lnTo>
                    <a:pt x="38" y="9"/>
                  </a:lnTo>
                  <a:lnTo>
                    <a:pt x="38" y="9"/>
                  </a:lnTo>
                  <a:lnTo>
                    <a:pt x="41" y="9"/>
                  </a:lnTo>
                  <a:lnTo>
                    <a:pt x="42" y="9"/>
                  </a:lnTo>
                  <a:lnTo>
                    <a:pt x="43" y="9"/>
                  </a:lnTo>
                  <a:lnTo>
                    <a:pt x="43" y="8"/>
                  </a:lnTo>
                  <a:lnTo>
                    <a:pt x="45" y="7"/>
                  </a:lnTo>
                  <a:lnTo>
                    <a:pt x="46" y="7"/>
                  </a:lnTo>
                  <a:lnTo>
                    <a:pt x="47" y="7"/>
                  </a:lnTo>
                  <a:lnTo>
                    <a:pt x="48" y="7"/>
                  </a:lnTo>
                  <a:lnTo>
                    <a:pt x="51" y="6"/>
                  </a:lnTo>
                  <a:lnTo>
                    <a:pt x="51" y="6"/>
                  </a:lnTo>
                  <a:lnTo>
                    <a:pt x="52" y="6"/>
                  </a:lnTo>
                  <a:lnTo>
                    <a:pt x="52" y="6"/>
                  </a:lnTo>
                  <a:lnTo>
                    <a:pt x="53" y="7"/>
                  </a:lnTo>
                  <a:lnTo>
                    <a:pt x="53" y="7"/>
                  </a:lnTo>
                  <a:lnTo>
                    <a:pt x="54" y="7"/>
                  </a:lnTo>
                  <a:lnTo>
                    <a:pt x="55" y="7"/>
                  </a:lnTo>
                  <a:lnTo>
                    <a:pt x="55" y="7"/>
                  </a:lnTo>
                  <a:lnTo>
                    <a:pt x="56" y="8"/>
                  </a:lnTo>
                  <a:lnTo>
                    <a:pt x="58" y="7"/>
                  </a:lnTo>
                  <a:lnTo>
                    <a:pt x="59" y="7"/>
                  </a:lnTo>
                  <a:lnTo>
                    <a:pt x="60" y="7"/>
                  </a:lnTo>
                  <a:lnTo>
                    <a:pt x="63" y="6"/>
                  </a:lnTo>
                  <a:lnTo>
                    <a:pt x="63" y="6"/>
                  </a:lnTo>
                  <a:lnTo>
                    <a:pt x="63" y="5"/>
                  </a:lnTo>
                  <a:lnTo>
                    <a:pt x="63" y="5"/>
                  </a:lnTo>
                  <a:lnTo>
                    <a:pt x="63" y="5"/>
                  </a:lnTo>
                  <a:lnTo>
                    <a:pt x="64" y="4"/>
                  </a:lnTo>
                  <a:lnTo>
                    <a:pt x="65" y="4"/>
                  </a:lnTo>
                  <a:lnTo>
                    <a:pt x="65" y="4"/>
                  </a:lnTo>
                  <a:lnTo>
                    <a:pt x="63" y="3"/>
                  </a:lnTo>
                  <a:lnTo>
                    <a:pt x="63" y="3"/>
                  </a:lnTo>
                  <a:lnTo>
                    <a:pt x="64" y="3"/>
                  </a:lnTo>
                  <a:lnTo>
                    <a:pt x="66" y="3"/>
                  </a:lnTo>
                  <a:lnTo>
                    <a:pt x="65" y="2"/>
                  </a:lnTo>
                  <a:lnTo>
                    <a:pt x="65" y="2"/>
                  </a:lnTo>
                  <a:lnTo>
                    <a:pt x="65" y="2"/>
                  </a:lnTo>
                  <a:lnTo>
                    <a:pt x="68" y="2"/>
                  </a:lnTo>
                  <a:lnTo>
                    <a:pt x="67" y="1"/>
                  </a:lnTo>
                  <a:lnTo>
                    <a:pt x="68" y="0"/>
                  </a:lnTo>
                  <a:lnTo>
                    <a:pt x="69" y="0"/>
                  </a:lnTo>
                  <a:lnTo>
                    <a:pt x="70" y="0"/>
                  </a:lnTo>
                  <a:lnTo>
                    <a:pt x="70" y="0"/>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66" name="Freeform 1624">
              <a:extLst/>
            </p:cNvPr>
            <p:cNvSpPr>
              <a:spLocks/>
            </p:cNvSpPr>
            <p:nvPr/>
          </p:nvSpPr>
          <p:spPr bwMode="auto">
            <a:xfrm>
              <a:off x="528747" y="2862834"/>
              <a:ext cx="2235216" cy="1596581"/>
            </a:xfrm>
            <a:custGeom>
              <a:avLst/>
              <a:gdLst/>
              <a:ahLst/>
              <a:cxnLst>
                <a:cxn ang="0">
                  <a:pos x="70" y="2"/>
                </a:cxn>
                <a:cxn ang="0">
                  <a:pos x="74" y="6"/>
                </a:cxn>
                <a:cxn ang="0">
                  <a:pos x="79" y="3"/>
                </a:cxn>
                <a:cxn ang="0">
                  <a:pos x="89" y="2"/>
                </a:cxn>
                <a:cxn ang="0">
                  <a:pos x="95" y="6"/>
                </a:cxn>
                <a:cxn ang="0">
                  <a:pos x="98" y="8"/>
                </a:cxn>
                <a:cxn ang="0">
                  <a:pos x="105" y="11"/>
                </a:cxn>
                <a:cxn ang="0">
                  <a:pos x="115" y="13"/>
                </a:cxn>
                <a:cxn ang="0">
                  <a:pos x="123" y="10"/>
                </a:cxn>
                <a:cxn ang="0">
                  <a:pos x="137" y="9"/>
                </a:cxn>
                <a:cxn ang="0">
                  <a:pos x="141" y="14"/>
                </a:cxn>
                <a:cxn ang="0">
                  <a:pos x="140" y="19"/>
                </a:cxn>
                <a:cxn ang="0">
                  <a:pos x="147" y="20"/>
                </a:cxn>
                <a:cxn ang="0">
                  <a:pos x="148" y="22"/>
                </a:cxn>
                <a:cxn ang="0">
                  <a:pos x="150" y="27"/>
                </a:cxn>
                <a:cxn ang="0">
                  <a:pos x="151" y="32"/>
                </a:cxn>
                <a:cxn ang="0">
                  <a:pos x="143" y="32"/>
                </a:cxn>
                <a:cxn ang="0">
                  <a:pos x="139" y="38"/>
                </a:cxn>
                <a:cxn ang="0">
                  <a:pos x="139" y="42"/>
                </a:cxn>
                <a:cxn ang="0">
                  <a:pos x="134" y="45"/>
                </a:cxn>
                <a:cxn ang="0">
                  <a:pos x="131" y="48"/>
                </a:cxn>
                <a:cxn ang="0">
                  <a:pos x="126" y="52"/>
                </a:cxn>
                <a:cxn ang="0">
                  <a:pos x="123" y="56"/>
                </a:cxn>
                <a:cxn ang="0">
                  <a:pos x="121" y="61"/>
                </a:cxn>
                <a:cxn ang="0">
                  <a:pos x="115" y="68"/>
                </a:cxn>
                <a:cxn ang="0">
                  <a:pos x="109" y="68"/>
                </a:cxn>
                <a:cxn ang="0">
                  <a:pos x="108" y="74"/>
                </a:cxn>
                <a:cxn ang="0">
                  <a:pos x="112" y="79"/>
                </a:cxn>
                <a:cxn ang="0">
                  <a:pos x="107" y="81"/>
                </a:cxn>
                <a:cxn ang="0">
                  <a:pos x="100" y="85"/>
                </a:cxn>
                <a:cxn ang="0">
                  <a:pos x="91" y="85"/>
                </a:cxn>
                <a:cxn ang="0">
                  <a:pos x="87" y="79"/>
                </a:cxn>
                <a:cxn ang="0">
                  <a:pos x="79" y="74"/>
                </a:cxn>
                <a:cxn ang="0">
                  <a:pos x="73" y="72"/>
                </a:cxn>
                <a:cxn ang="0">
                  <a:pos x="72" y="69"/>
                </a:cxn>
                <a:cxn ang="0">
                  <a:pos x="75" y="68"/>
                </a:cxn>
                <a:cxn ang="0">
                  <a:pos x="81" y="63"/>
                </a:cxn>
                <a:cxn ang="0">
                  <a:pos x="79" y="59"/>
                </a:cxn>
                <a:cxn ang="0">
                  <a:pos x="70" y="60"/>
                </a:cxn>
                <a:cxn ang="0">
                  <a:pos x="63" y="61"/>
                </a:cxn>
                <a:cxn ang="0">
                  <a:pos x="57" y="57"/>
                </a:cxn>
                <a:cxn ang="0">
                  <a:pos x="49" y="54"/>
                </a:cxn>
                <a:cxn ang="0">
                  <a:pos x="38" y="52"/>
                </a:cxn>
                <a:cxn ang="0">
                  <a:pos x="28" y="52"/>
                </a:cxn>
                <a:cxn ang="0">
                  <a:pos x="24" y="44"/>
                </a:cxn>
                <a:cxn ang="0">
                  <a:pos x="19" y="42"/>
                </a:cxn>
                <a:cxn ang="0">
                  <a:pos x="15" y="41"/>
                </a:cxn>
                <a:cxn ang="0">
                  <a:pos x="9" y="40"/>
                </a:cxn>
                <a:cxn ang="0">
                  <a:pos x="9" y="47"/>
                </a:cxn>
                <a:cxn ang="0">
                  <a:pos x="0" y="47"/>
                </a:cxn>
                <a:cxn ang="0">
                  <a:pos x="6" y="41"/>
                </a:cxn>
                <a:cxn ang="0">
                  <a:pos x="9" y="35"/>
                </a:cxn>
                <a:cxn ang="0">
                  <a:pos x="10" y="29"/>
                </a:cxn>
                <a:cxn ang="0">
                  <a:pos x="8" y="22"/>
                </a:cxn>
                <a:cxn ang="0">
                  <a:pos x="15" y="19"/>
                </a:cxn>
                <a:cxn ang="0">
                  <a:pos x="24" y="19"/>
                </a:cxn>
                <a:cxn ang="0">
                  <a:pos x="28" y="15"/>
                </a:cxn>
                <a:cxn ang="0">
                  <a:pos x="40" y="18"/>
                </a:cxn>
                <a:cxn ang="0">
                  <a:pos x="46" y="14"/>
                </a:cxn>
                <a:cxn ang="0">
                  <a:pos x="52" y="8"/>
                </a:cxn>
                <a:cxn ang="0">
                  <a:pos x="55" y="4"/>
                </a:cxn>
                <a:cxn ang="0">
                  <a:pos x="59" y="1"/>
                </a:cxn>
              </a:cxnLst>
              <a:rect l="0" t="0" r="r" b="b"/>
              <a:pathLst>
                <a:path w="153" h="87">
                  <a:moveTo>
                    <a:pt x="61" y="0"/>
                  </a:moveTo>
                  <a:lnTo>
                    <a:pt x="61" y="0"/>
                  </a:lnTo>
                  <a:lnTo>
                    <a:pt x="61" y="0"/>
                  </a:lnTo>
                  <a:lnTo>
                    <a:pt x="62" y="0"/>
                  </a:lnTo>
                  <a:lnTo>
                    <a:pt x="63" y="0"/>
                  </a:lnTo>
                  <a:lnTo>
                    <a:pt x="63" y="1"/>
                  </a:lnTo>
                  <a:lnTo>
                    <a:pt x="64" y="1"/>
                  </a:lnTo>
                  <a:lnTo>
                    <a:pt x="65" y="1"/>
                  </a:lnTo>
                  <a:lnTo>
                    <a:pt x="65" y="2"/>
                  </a:lnTo>
                  <a:lnTo>
                    <a:pt x="67" y="2"/>
                  </a:lnTo>
                  <a:lnTo>
                    <a:pt x="68" y="2"/>
                  </a:lnTo>
                  <a:lnTo>
                    <a:pt x="68" y="2"/>
                  </a:lnTo>
                  <a:lnTo>
                    <a:pt x="69" y="2"/>
                  </a:lnTo>
                  <a:lnTo>
                    <a:pt x="70" y="2"/>
                  </a:lnTo>
                  <a:lnTo>
                    <a:pt x="69" y="4"/>
                  </a:lnTo>
                  <a:lnTo>
                    <a:pt x="69" y="4"/>
                  </a:lnTo>
                  <a:lnTo>
                    <a:pt x="69" y="5"/>
                  </a:lnTo>
                  <a:lnTo>
                    <a:pt x="69" y="5"/>
                  </a:lnTo>
                  <a:lnTo>
                    <a:pt x="70" y="5"/>
                  </a:lnTo>
                  <a:lnTo>
                    <a:pt x="70" y="5"/>
                  </a:lnTo>
                  <a:lnTo>
                    <a:pt x="70" y="4"/>
                  </a:lnTo>
                  <a:lnTo>
                    <a:pt x="71" y="4"/>
                  </a:lnTo>
                  <a:lnTo>
                    <a:pt x="71" y="4"/>
                  </a:lnTo>
                  <a:lnTo>
                    <a:pt x="72" y="4"/>
                  </a:lnTo>
                  <a:lnTo>
                    <a:pt x="72" y="5"/>
                  </a:lnTo>
                  <a:lnTo>
                    <a:pt x="72" y="5"/>
                  </a:lnTo>
                  <a:lnTo>
                    <a:pt x="73" y="6"/>
                  </a:lnTo>
                  <a:lnTo>
                    <a:pt x="74" y="6"/>
                  </a:lnTo>
                  <a:lnTo>
                    <a:pt x="74" y="7"/>
                  </a:lnTo>
                  <a:lnTo>
                    <a:pt x="75" y="7"/>
                  </a:lnTo>
                  <a:lnTo>
                    <a:pt x="74" y="6"/>
                  </a:lnTo>
                  <a:lnTo>
                    <a:pt x="75" y="6"/>
                  </a:lnTo>
                  <a:lnTo>
                    <a:pt x="76" y="6"/>
                  </a:lnTo>
                  <a:lnTo>
                    <a:pt x="76" y="5"/>
                  </a:lnTo>
                  <a:lnTo>
                    <a:pt x="76" y="5"/>
                  </a:lnTo>
                  <a:lnTo>
                    <a:pt x="79" y="5"/>
                  </a:lnTo>
                  <a:lnTo>
                    <a:pt x="79" y="5"/>
                  </a:lnTo>
                  <a:lnTo>
                    <a:pt x="79" y="4"/>
                  </a:lnTo>
                  <a:lnTo>
                    <a:pt x="80" y="4"/>
                  </a:lnTo>
                  <a:lnTo>
                    <a:pt x="79" y="3"/>
                  </a:lnTo>
                  <a:lnTo>
                    <a:pt x="79" y="3"/>
                  </a:lnTo>
                  <a:lnTo>
                    <a:pt x="79" y="3"/>
                  </a:lnTo>
                  <a:lnTo>
                    <a:pt x="80" y="2"/>
                  </a:lnTo>
                  <a:lnTo>
                    <a:pt x="80" y="2"/>
                  </a:lnTo>
                  <a:lnTo>
                    <a:pt x="80" y="2"/>
                  </a:lnTo>
                  <a:lnTo>
                    <a:pt x="80" y="2"/>
                  </a:lnTo>
                  <a:lnTo>
                    <a:pt x="81" y="2"/>
                  </a:lnTo>
                  <a:lnTo>
                    <a:pt x="82" y="1"/>
                  </a:lnTo>
                  <a:lnTo>
                    <a:pt x="82" y="1"/>
                  </a:lnTo>
                  <a:lnTo>
                    <a:pt x="82" y="1"/>
                  </a:lnTo>
                  <a:lnTo>
                    <a:pt x="84" y="1"/>
                  </a:lnTo>
                  <a:lnTo>
                    <a:pt x="86" y="1"/>
                  </a:lnTo>
                  <a:lnTo>
                    <a:pt x="89" y="1"/>
                  </a:lnTo>
                  <a:lnTo>
                    <a:pt x="89" y="1"/>
                  </a:lnTo>
                  <a:lnTo>
                    <a:pt x="88" y="2"/>
                  </a:lnTo>
                  <a:lnTo>
                    <a:pt x="89" y="2"/>
                  </a:lnTo>
                  <a:lnTo>
                    <a:pt x="90" y="2"/>
                  </a:lnTo>
                  <a:lnTo>
                    <a:pt x="90" y="2"/>
                  </a:lnTo>
                  <a:lnTo>
                    <a:pt x="91" y="2"/>
                  </a:lnTo>
                  <a:lnTo>
                    <a:pt x="91" y="3"/>
                  </a:lnTo>
                  <a:lnTo>
                    <a:pt x="91" y="3"/>
                  </a:lnTo>
                  <a:lnTo>
                    <a:pt x="92" y="3"/>
                  </a:lnTo>
                  <a:lnTo>
                    <a:pt x="93" y="3"/>
                  </a:lnTo>
                  <a:lnTo>
                    <a:pt x="94" y="3"/>
                  </a:lnTo>
                  <a:lnTo>
                    <a:pt x="94" y="3"/>
                  </a:lnTo>
                  <a:lnTo>
                    <a:pt x="94" y="4"/>
                  </a:lnTo>
                  <a:lnTo>
                    <a:pt x="95" y="4"/>
                  </a:lnTo>
                  <a:lnTo>
                    <a:pt x="96" y="5"/>
                  </a:lnTo>
                  <a:lnTo>
                    <a:pt x="96" y="5"/>
                  </a:lnTo>
                  <a:lnTo>
                    <a:pt x="95" y="6"/>
                  </a:lnTo>
                  <a:lnTo>
                    <a:pt x="95" y="5"/>
                  </a:lnTo>
                  <a:lnTo>
                    <a:pt x="95" y="5"/>
                  </a:lnTo>
                  <a:lnTo>
                    <a:pt x="94" y="6"/>
                  </a:lnTo>
                  <a:lnTo>
                    <a:pt x="95" y="6"/>
                  </a:lnTo>
                  <a:lnTo>
                    <a:pt x="94" y="6"/>
                  </a:lnTo>
                  <a:lnTo>
                    <a:pt x="94" y="6"/>
                  </a:lnTo>
                  <a:lnTo>
                    <a:pt x="94" y="7"/>
                  </a:lnTo>
                  <a:lnTo>
                    <a:pt x="94" y="7"/>
                  </a:lnTo>
                  <a:lnTo>
                    <a:pt x="94" y="7"/>
                  </a:lnTo>
                  <a:lnTo>
                    <a:pt x="96" y="7"/>
                  </a:lnTo>
                  <a:lnTo>
                    <a:pt x="96" y="8"/>
                  </a:lnTo>
                  <a:lnTo>
                    <a:pt x="98" y="8"/>
                  </a:lnTo>
                  <a:lnTo>
                    <a:pt x="98" y="8"/>
                  </a:lnTo>
                  <a:lnTo>
                    <a:pt x="98" y="8"/>
                  </a:lnTo>
                  <a:lnTo>
                    <a:pt x="98" y="8"/>
                  </a:lnTo>
                  <a:lnTo>
                    <a:pt x="100" y="8"/>
                  </a:lnTo>
                  <a:lnTo>
                    <a:pt x="101" y="8"/>
                  </a:lnTo>
                  <a:lnTo>
                    <a:pt x="101" y="9"/>
                  </a:lnTo>
                  <a:lnTo>
                    <a:pt x="100" y="9"/>
                  </a:lnTo>
                  <a:lnTo>
                    <a:pt x="100" y="10"/>
                  </a:lnTo>
                  <a:lnTo>
                    <a:pt x="102" y="10"/>
                  </a:lnTo>
                  <a:lnTo>
                    <a:pt x="102" y="10"/>
                  </a:lnTo>
                  <a:lnTo>
                    <a:pt x="102" y="10"/>
                  </a:lnTo>
                  <a:lnTo>
                    <a:pt x="101" y="11"/>
                  </a:lnTo>
                  <a:lnTo>
                    <a:pt x="102" y="11"/>
                  </a:lnTo>
                  <a:lnTo>
                    <a:pt x="103" y="12"/>
                  </a:lnTo>
                  <a:lnTo>
                    <a:pt x="103" y="12"/>
                  </a:lnTo>
                  <a:lnTo>
                    <a:pt x="105" y="11"/>
                  </a:lnTo>
                  <a:lnTo>
                    <a:pt x="106" y="11"/>
                  </a:lnTo>
                  <a:lnTo>
                    <a:pt x="107" y="12"/>
                  </a:lnTo>
                  <a:lnTo>
                    <a:pt x="108" y="12"/>
                  </a:lnTo>
                  <a:lnTo>
                    <a:pt x="108" y="13"/>
                  </a:lnTo>
                  <a:lnTo>
                    <a:pt x="110" y="13"/>
                  </a:lnTo>
                  <a:lnTo>
                    <a:pt x="110" y="13"/>
                  </a:lnTo>
                  <a:lnTo>
                    <a:pt x="110" y="13"/>
                  </a:lnTo>
                  <a:lnTo>
                    <a:pt x="111" y="13"/>
                  </a:lnTo>
                  <a:lnTo>
                    <a:pt x="112" y="13"/>
                  </a:lnTo>
                  <a:lnTo>
                    <a:pt x="112" y="13"/>
                  </a:lnTo>
                  <a:lnTo>
                    <a:pt x="113" y="13"/>
                  </a:lnTo>
                  <a:lnTo>
                    <a:pt x="113" y="13"/>
                  </a:lnTo>
                  <a:lnTo>
                    <a:pt x="114" y="13"/>
                  </a:lnTo>
                  <a:lnTo>
                    <a:pt x="115" y="13"/>
                  </a:lnTo>
                  <a:lnTo>
                    <a:pt x="115" y="13"/>
                  </a:lnTo>
                  <a:lnTo>
                    <a:pt x="116" y="13"/>
                  </a:lnTo>
                  <a:lnTo>
                    <a:pt x="116" y="13"/>
                  </a:lnTo>
                  <a:lnTo>
                    <a:pt x="115" y="12"/>
                  </a:lnTo>
                  <a:lnTo>
                    <a:pt x="118" y="12"/>
                  </a:lnTo>
                  <a:lnTo>
                    <a:pt x="119" y="12"/>
                  </a:lnTo>
                  <a:lnTo>
                    <a:pt x="121" y="12"/>
                  </a:lnTo>
                  <a:lnTo>
                    <a:pt x="122" y="12"/>
                  </a:lnTo>
                  <a:lnTo>
                    <a:pt x="122" y="12"/>
                  </a:lnTo>
                  <a:lnTo>
                    <a:pt x="123" y="12"/>
                  </a:lnTo>
                  <a:lnTo>
                    <a:pt x="123" y="12"/>
                  </a:lnTo>
                  <a:lnTo>
                    <a:pt x="123" y="11"/>
                  </a:lnTo>
                  <a:lnTo>
                    <a:pt x="123" y="11"/>
                  </a:lnTo>
                  <a:lnTo>
                    <a:pt x="123" y="10"/>
                  </a:lnTo>
                  <a:lnTo>
                    <a:pt x="123" y="10"/>
                  </a:lnTo>
                  <a:lnTo>
                    <a:pt x="123" y="10"/>
                  </a:lnTo>
                  <a:lnTo>
                    <a:pt x="123" y="9"/>
                  </a:lnTo>
                  <a:lnTo>
                    <a:pt x="124" y="8"/>
                  </a:lnTo>
                  <a:lnTo>
                    <a:pt x="125" y="8"/>
                  </a:lnTo>
                  <a:lnTo>
                    <a:pt x="125" y="8"/>
                  </a:lnTo>
                  <a:lnTo>
                    <a:pt x="129" y="8"/>
                  </a:lnTo>
                  <a:lnTo>
                    <a:pt x="132" y="8"/>
                  </a:lnTo>
                  <a:lnTo>
                    <a:pt x="134" y="9"/>
                  </a:lnTo>
                  <a:lnTo>
                    <a:pt x="135" y="9"/>
                  </a:lnTo>
                  <a:lnTo>
                    <a:pt x="136" y="9"/>
                  </a:lnTo>
                  <a:lnTo>
                    <a:pt x="137" y="9"/>
                  </a:lnTo>
                  <a:lnTo>
                    <a:pt x="137" y="9"/>
                  </a:lnTo>
                  <a:lnTo>
                    <a:pt x="137" y="9"/>
                  </a:lnTo>
                  <a:lnTo>
                    <a:pt x="138" y="9"/>
                  </a:lnTo>
                  <a:lnTo>
                    <a:pt x="138" y="10"/>
                  </a:lnTo>
                  <a:lnTo>
                    <a:pt x="139" y="10"/>
                  </a:lnTo>
                  <a:lnTo>
                    <a:pt x="139" y="10"/>
                  </a:lnTo>
                  <a:lnTo>
                    <a:pt x="139" y="11"/>
                  </a:lnTo>
                  <a:lnTo>
                    <a:pt x="141" y="11"/>
                  </a:lnTo>
                  <a:lnTo>
                    <a:pt x="141" y="11"/>
                  </a:lnTo>
                  <a:lnTo>
                    <a:pt x="141" y="12"/>
                  </a:lnTo>
                  <a:lnTo>
                    <a:pt x="141" y="12"/>
                  </a:lnTo>
                  <a:lnTo>
                    <a:pt x="141" y="13"/>
                  </a:lnTo>
                  <a:lnTo>
                    <a:pt x="142" y="13"/>
                  </a:lnTo>
                  <a:lnTo>
                    <a:pt x="142" y="13"/>
                  </a:lnTo>
                  <a:lnTo>
                    <a:pt x="141" y="14"/>
                  </a:lnTo>
                  <a:lnTo>
                    <a:pt x="141" y="14"/>
                  </a:lnTo>
                  <a:lnTo>
                    <a:pt x="140" y="15"/>
                  </a:lnTo>
                  <a:lnTo>
                    <a:pt x="139" y="15"/>
                  </a:lnTo>
                  <a:lnTo>
                    <a:pt x="139" y="15"/>
                  </a:lnTo>
                  <a:lnTo>
                    <a:pt x="138" y="15"/>
                  </a:lnTo>
                  <a:lnTo>
                    <a:pt x="138" y="15"/>
                  </a:lnTo>
                  <a:lnTo>
                    <a:pt x="139" y="16"/>
                  </a:lnTo>
                  <a:lnTo>
                    <a:pt x="139" y="17"/>
                  </a:lnTo>
                  <a:lnTo>
                    <a:pt x="139" y="17"/>
                  </a:lnTo>
                  <a:lnTo>
                    <a:pt x="139" y="18"/>
                  </a:lnTo>
                  <a:lnTo>
                    <a:pt x="140" y="18"/>
                  </a:lnTo>
                  <a:lnTo>
                    <a:pt x="140" y="19"/>
                  </a:lnTo>
                  <a:lnTo>
                    <a:pt x="140" y="19"/>
                  </a:lnTo>
                  <a:lnTo>
                    <a:pt x="140" y="19"/>
                  </a:lnTo>
                  <a:lnTo>
                    <a:pt x="140" y="19"/>
                  </a:lnTo>
                  <a:lnTo>
                    <a:pt x="140" y="20"/>
                  </a:lnTo>
                  <a:lnTo>
                    <a:pt x="140" y="20"/>
                  </a:lnTo>
                  <a:lnTo>
                    <a:pt x="141" y="20"/>
                  </a:lnTo>
                  <a:lnTo>
                    <a:pt x="142" y="20"/>
                  </a:lnTo>
                  <a:lnTo>
                    <a:pt x="143" y="20"/>
                  </a:lnTo>
                  <a:lnTo>
                    <a:pt x="144" y="19"/>
                  </a:lnTo>
                  <a:lnTo>
                    <a:pt x="144" y="20"/>
                  </a:lnTo>
                  <a:lnTo>
                    <a:pt x="144" y="19"/>
                  </a:lnTo>
                  <a:lnTo>
                    <a:pt x="145" y="19"/>
                  </a:lnTo>
                  <a:lnTo>
                    <a:pt x="146" y="20"/>
                  </a:lnTo>
                  <a:lnTo>
                    <a:pt x="146" y="20"/>
                  </a:lnTo>
                  <a:lnTo>
                    <a:pt x="146" y="20"/>
                  </a:lnTo>
                  <a:lnTo>
                    <a:pt x="147" y="20"/>
                  </a:lnTo>
                  <a:lnTo>
                    <a:pt x="147" y="20"/>
                  </a:lnTo>
                  <a:lnTo>
                    <a:pt x="147" y="20"/>
                  </a:lnTo>
                  <a:lnTo>
                    <a:pt x="148" y="21"/>
                  </a:lnTo>
                  <a:lnTo>
                    <a:pt x="149" y="20"/>
                  </a:lnTo>
                  <a:lnTo>
                    <a:pt x="149" y="20"/>
                  </a:lnTo>
                  <a:lnTo>
                    <a:pt x="149" y="20"/>
                  </a:lnTo>
                  <a:lnTo>
                    <a:pt x="149" y="19"/>
                  </a:lnTo>
                  <a:lnTo>
                    <a:pt x="150" y="20"/>
                  </a:lnTo>
                  <a:lnTo>
                    <a:pt x="150" y="20"/>
                  </a:lnTo>
                  <a:lnTo>
                    <a:pt x="151" y="20"/>
                  </a:lnTo>
                  <a:lnTo>
                    <a:pt x="151" y="20"/>
                  </a:lnTo>
                  <a:lnTo>
                    <a:pt x="151" y="21"/>
                  </a:lnTo>
                  <a:lnTo>
                    <a:pt x="150" y="21"/>
                  </a:lnTo>
                  <a:lnTo>
                    <a:pt x="149" y="21"/>
                  </a:lnTo>
                  <a:lnTo>
                    <a:pt x="148" y="22"/>
                  </a:lnTo>
                  <a:lnTo>
                    <a:pt x="148" y="22"/>
                  </a:lnTo>
                  <a:lnTo>
                    <a:pt x="149" y="23"/>
                  </a:lnTo>
                  <a:lnTo>
                    <a:pt x="149" y="23"/>
                  </a:lnTo>
                  <a:lnTo>
                    <a:pt x="150" y="23"/>
                  </a:lnTo>
                  <a:lnTo>
                    <a:pt x="150" y="23"/>
                  </a:lnTo>
                  <a:lnTo>
                    <a:pt x="150" y="24"/>
                  </a:lnTo>
                  <a:lnTo>
                    <a:pt x="150" y="24"/>
                  </a:lnTo>
                  <a:lnTo>
                    <a:pt x="151" y="25"/>
                  </a:lnTo>
                  <a:lnTo>
                    <a:pt x="151" y="25"/>
                  </a:lnTo>
                  <a:lnTo>
                    <a:pt x="151" y="25"/>
                  </a:lnTo>
                  <a:lnTo>
                    <a:pt x="151" y="25"/>
                  </a:lnTo>
                  <a:lnTo>
                    <a:pt x="151" y="26"/>
                  </a:lnTo>
                  <a:lnTo>
                    <a:pt x="151" y="26"/>
                  </a:lnTo>
                  <a:lnTo>
                    <a:pt x="150" y="27"/>
                  </a:lnTo>
                  <a:lnTo>
                    <a:pt x="151" y="27"/>
                  </a:lnTo>
                  <a:lnTo>
                    <a:pt x="150" y="28"/>
                  </a:lnTo>
                  <a:lnTo>
                    <a:pt x="150" y="29"/>
                  </a:lnTo>
                  <a:lnTo>
                    <a:pt x="151" y="29"/>
                  </a:lnTo>
                  <a:lnTo>
                    <a:pt x="151" y="29"/>
                  </a:lnTo>
                  <a:lnTo>
                    <a:pt x="151" y="30"/>
                  </a:lnTo>
                  <a:lnTo>
                    <a:pt x="151" y="30"/>
                  </a:lnTo>
                  <a:lnTo>
                    <a:pt x="151" y="31"/>
                  </a:lnTo>
                  <a:lnTo>
                    <a:pt x="152" y="31"/>
                  </a:lnTo>
                  <a:lnTo>
                    <a:pt x="153" y="31"/>
                  </a:lnTo>
                  <a:lnTo>
                    <a:pt x="153" y="31"/>
                  </a:lnTo>
                  <a:lnTo>
                    <a:pt x="152" y="32"/>
                  </a:lnTo>
                  <a:lnTo>
                    <a:pt x="151" y="32"/>
                  </a:lnTo>
                  <a:lnTo>
                    <a:pt x="151" y="32"/>
                  </a:lnTo>
                  <a:lnTo>
                    <a:pt x="150" y="32"/>
                  </a:lnTo>
                  <a:lnTo>
                    <a:pt x="148" y="32"/>
                  </a:lnTo>
                  <a:lnTo>
                    <a:pt x="148" y="33"/>
                  </a:lnTo>
                  <a:lnTo>
                    <a:pt x="147" y="33"/>
                  </a:lnTo>
                  <a:lnTo>
                    <a:pt x="146" y="33"/>
                  </a:lnTo>
                  <a:lnTo>
                    <a:pt x="146" y="33"/>
                  </a:lnTo>
                  <a:lnTo>
                    <a:pt x="145" y="32"/>
                  </a:lnTo>
                  <a:lnTo>
                    <a:pt x="145" y="32"/>
                  </a:lnTo>
                  <a:lnTo>
                    <a:pt x="144" y="32"/>
                  </a:lnTo>
                  <a:lnTo>
                    <a:pt x="144" y="32"/>
                  </a:lnTo>
                  <a:lnTo>
                    <a:pt x="144" y="31"/>
                  </a:lnTo>
                  <a:lnTo>
                    <a:pt x="143" y="31"/>
                  </a:lnTo>
                  <a:lnTo>
                    <a:pt x="143" y="31"/>
                  </a:lnTo>
                  <a:lnTo>
                    <a:pt x="143" y="32"/>
                  </a:lnTo>
                  <a:lnTo>
                    <a:pt x="142" y="32"/>
                  </a:lnTo>
                  <a:lnTo>
                    <a:pt x="142" y="33"/>
                  </a:lnTo>
                  <a:lnTo>
                    <a:pt x="141" y="33"/>
                  </a:lnTo>
                  <a:lnTo>
                    <a:pt x="140" y="33"/>
                  </a:lnTo>
                  <a:lnTo>
                    <a:pt x="140" y="34"/>
                  </a:lnTo>
                  <a:lnTo>
                    <a:pt x="141" y="34"/>
                  </a:lnTo>
                  <a:lnTo>
                    <a:pt x="142" y="34"/>
                  </a:lnTo>
                  <a:lnTo>
                    <a:pt x="142" y="35"/>
                  </a:lnTo>
                  <a:lnTo>
                    <a:pt x="141" y="36"/>
                  </a:lnTo>
                  <a:lnTo>
                    <a:pt x="142" y="37"/>
                  </a:lnTo>
                  <a:lnTo>
                    <a:pt x="141" y="38"/>
                  </a:lnTo>
                  <a:lnTo>
                    <a:pt x="139" y="38"/>
                  </a:lnTo>
                  <a:lnTo>
                    <a:pt x="139" y="38"/>
                  </a:lnTo>
                  <a:lnTo>
                    <a:pt x="139" y="38"/>
                  </a:lnTo>
                  <a:lnTo>
                    <a:pt x="139" y="38"/>
                  </a:lnTo>
                  <a:lnTo>
                    <a:pt x="139" y="38"/>
                  </a:lnTo>
                  <a:lnTo>
                    <a:pt x="139" y="39"/>
                  </a:lnTo>
                  <a:lnTo>
                    <a:pt x="139" y="39"/>
                  </a:lnTo>
                  <a:lnTo>
                    <a:pt x="139" y="40"/>
                  </a:lnTo>
                  <a:lnTo>
                    <a:pt x="138" y="40"/>
                  </a:lnTo>
                  <a:lnTo>
                    <a:pt x="139" y="41"/>
                  </a:lnTo>
                  <a:lnTo>
                    <a:pt x="139" y="41"/>
                  </a:lnTo>
                  <a:lnTo>
                    <a:pt x="140" y="41"/>
                  </a:lnTo>
                  <a:lnTo>
                    <a:pt x="140" y="41"/>
                  </a:lnTo>
                  <a:lnTo>
                    <a:pt x="140" y="41"/>
                  </a:lnTo>
                  <a:lnTo>
                    <a:pt x="140" y="42"/>
                  </a:lnTo>
                  <a:lnTo>
                    <a:pt x="140" y="42"/>
                  </a:lnTo>
                  <a:lnTo>
                    <a:pt x="139" y="42"/>
                  </a:lnTo>
                  <a:lnTo>
                    <a:pt x="138" y="42"/>
                  </a:lnTo>
                  <a:lnTo>
                    <a:pt x="138" y="41"/>
                  </a:lnTo>
                  <a:lnTo>
                    <a:pt x="137" y="42"/>
                  </a:lnTo>
                  <a:lnTo>
                    <a:pt x="138" y="42"/>
                  </a:lnTo>
                  <a:lnTo>
                    <a:pt x="138" y="42"/>
                  </a:lnTo>
                  <a:lnTo>
                    <a:pt x="138" y="43"/>
                  </a:lnTo>
                  <a:lnTo>
                    <a:pt x="138" y="43"/>
                  </a:lnTo>
                  <a:lnTo>
                    <a:pt x="138" y="42"/>
                  </a:lnTo>
                  <a:lnTo>
                    <a:pt x="136" y="43"/>
                  </a:lnTo>
                  <a:lnTo>
                    <a:pt x="136" y="42"/>
                  </a:lnTo>
                  <a:lnTo>
                    <a:pt x="134" y="43"/>
                  </a:lnTo>
                  <a:lnTo>
                    <a:pt x="134" y="44"/>
                  </a:lnTo>
                  <a:lnTo>
                    <a:pt x="135" y="44"/>
                  </a:lnTo>
                  <a:lnTo>
                    <a:pt x="134" y="45"/>
                  </a:lnTo>
                  <a:lnTo>
                    <a:pt x="134" y="46"/>
                  </a:lnTo>
                  <a:lnTo>
                    <a:pt x="133" y="46"/>
                  </a:lnTo>
                  <a:lnTo>
                    <a:pt x="133" y="45"/>
                  </a:lnTo>
                  <a:lnTo>
                    <a:pt x="131" y="45"/>
                  </a:lnTo>
                  <a:lnTo>
                    <a:pt x="131" y="45"/>
                  </a:lnTo>
                  <a:lnTo>
                    <a:pt x="131" y="45"/>
                  </a:lnTo>
                  <a:lnTo>
                    <a:pt x="131" y="45"/>
                  </a:lnTo>
                  <a:lnTo>
                    <a:pt x="131" y="46"/>
                  </a:lnTo>
                  <a:lnTo>
                    <a:pt x="130" y="46"/>
                  </a:lnTo>
                  <a:lnTo>
                    <a:pt x="132" y="47"/>
                  </a:lnTo>
                  <a:lnTo>
                    <a:pt x="132" y="47"/>
                  </a:lnTo>
                  <a:lnTo>
                    <a:pt x="132" y="47"/>
                  </a:lnTo>
                  <a:lnTo>
                    <a:pt x="132" y="48"/>
                  </a:lnTo>
                  <a:lnTo>
                    <a:pt x="131" y="48"/>
                  </a:lnTo>
                  <a:lnTo>
                    <a:pt x="130" y="49"/>
                  </a:lnTo>
                  <a:lnTo>
                    <a:pt x="129" y="49"/>
                  </a:lnTo>
                  <a:lnTo>
                    <a:pt x="130" y="50"/>
                  </a:lnTo>
                  <a:lnTo>
                    <a:pt x="128" y="50"/>
                  </a:lnTo>
                  <a:lnTo>
                    <a:pt x="129" y="50"/>
                  </a:lnTo>
                  <a:lnTo>
                    <a:pt x="129" y="51"/>
                  </a:lnTo>
                  <a:lnTo>
                    <a:pt x="130" y="51"/>
                  </a:lnTo>
                  <a:lnTo>
                    <a:pt x="130" y="51"/>
                  </a:lnTo>
                  <a:lnTo>
                    <a:pt x="130" y="52"/>
                  </a:lnTo>
                  <a:lnTo>
                    <a:pt x="130" y="52"/>
                  </a:lnTo>
                  <a:lnTo>
                    <a:pt x="130" y="52"/>
                  </a:lnTo>
                  <a:lnTo>
                    <a:pt x="127" y="52"/>
                  </a:lnTo>
                  <a:lnTo>
                    <a:pt x="127" y="52"/>
                  </a:lnTo>
                  <a:lnTo>
                    <a:pt x="126" y="52"/>
                  </a:lnTo>
                  <a:lnTo>
                    <a:pt x="125" y="53"/>
                  </a:lnTo>
                  <a:lnTo>
                    <a:pt x="126" y="53"/>
                  </a:lnTo>
                  <a:lnTo>
                    <a:pt x="127" y="54"/>
                  </a:lnTo>
                  <a:lnTo>
                    <a:pt x="127" y="54"/>
                  </a:lnTo>
                  <a:lnTo>
                    <a:pt x="128" y="54"/>
                  </a:lnTo>
                  <a:lnTo>
                    <a:pt x="127" y="55"/>
                  </a:lnTo>
                  <a:lnTo>
                    <a:pt x="127" y="54"/>
                  </a:lnTo>
                  <a:lnTo>
                    <a:pt x="126" y="54"/>
                  </a:lnTo>
                  <a:lnTo>
                    <a:pt x="126" y="54"/>
                  </a:lnTo>
                  <a:lnTo>
                    <a:pt x="126" y="55"/>
                  </a:lnTo>
                  <a:lnTo>
                    <a:pt x="125" y="56"/>
                  </a:lnTo>
                  <a:lnTo>
                    <a:pt x="124" y="56"/>
                  </a:lnTo>
                  <a:lnTo>
                    <a:pt x="123" y="56"/>
                  </a:lnTo>
                  <a:lnTo>
                    <a:pt x="123" y="56"/>
                  </a:lnTo>
                  <a:lnTo>
                    <a:pt x="123" y="56"/>
                  </a:lnTo>
                  <a:lnTo>
                    <a:pt x="125" y="57"/>
                  </a:lnTo>
                  <a:lnTo>
                    <a:pt x="125" y="57"/>
                  </a:lnTo>
                  <a:lnTo>
                    <a:pt x="124" y="57"/>
                  </a:lnTo>
                  <a:lnTo>
                    <a:pt x="124" y="58"/>
                  </a:lnTo>
                  <a:lnTo>
                    <a:pt x="124" y="59"/>
                  </a:lnTo>
                  <a:lnTo>
                    <a:pt x="124" y="60"/>
                  </a:lnTo>
                  <a:lnTo>
                    <a:pt x="124" y="60"/>
                  </a:lnTo>
                  <a:lnTo>
                    <a:pt x="125" y="60"/>
                  </a:lnTo>
                  <a:lnTo>
                    <a:pt x="125" y="61"/>
                  </a:lnTo>
                  <a:lnTo>
                    <a:pt x="124" y="61"/>
                  </a:lnTo>
                  <a:lnTo>
                    <a:pt x="124" y="61"/>
                  </a:lnTo>
                  <a:lnTo>
                    <a:pt x="123" y="61"/>
                  </a:lnTo>
                  <a:lnTo>
                    <a:pt x="121" y="61"/>
                  </a:lnTo>
                  <a:lnTo>
                    <a:pt x="118" y="61"/>
                  </a:lnTo>
                  <a:lnTo>
                    <a:pt x="118" y="62"/>
                  </a:lnTo>
                  <a:lnTo>
                    <a:pt x="117" y="63"/>
                  </a:lnTo>
                  <a:lnTo>
                    <a:pt x="117" y="63"/>
                  </a:lnTo>
                  <a:lnTo>
                    <a:pt x="116" y="64"/>
                  </a:lnTo>
                  <a:lnTo>
                    <a:pt x="115" y="65"/>
                  </a:lnTo>
                  <a:lnTo>
                    <a:pt x="115" y="65"/>
                  </a:lnTo>
                  <a:lnTo>
                    <a:pt x="115" y="65"/>
                  </a:lnTo>
                  <a:lnTo>
                    <a:pt x="116" y="66"/>
                  </a:lnTo>
                  <a:lnTo>
                    <a:pt x="116" y="66"/>
                  </a:lnTo>
                  <a:lnTo>
                    <a:pt x="115" y="67"/>
                  </a:lnTo>
                  <a:lnTo>
                    <a:pt x="115" y="67"/>
                  </a:lnTo>
                  <a:lnTo>
                    <a:pt x="115" y="68"/>
                  </a:lnTo>
                  <a:lnTo>
                    <a:pt x="115" y="68"/>
                  </a:lnTo>
                  <a:lnTo>
                    <a:pt x="115" y="69"/>
                  </a:lnTo>
                  <a:lnTo>
                    <a:pt x="113" y="69"/>
                  </a:lnTo>
                  <a:lnTo>
                    <a:pt x="113" y="68"/>
                  </a:lnTo>
                  <a:lnTo>
                    <a:pt x="113" y="68"/>
                  </a:lnTo>
                  <a:lnTo>
                    <a:pt x="113" y="68"/>
                  </a:lnTo>
                  <a:lnTo>
                    <a:pt x="112" y="68"/>
                  </a:lnTo>
                  <a:lnTo>
                    <a:pt x="112" y="68"/>
                  </a:lnTo>
                  <a:lnTo>
                    <a:pt x="111" y="68"/>
                  </a:lnTo>
                  <a:lnTo>
                    <a:pt x="111" y="68"/>
                  </a:lnTo>
                  <a:lnTo>
                    <a:pt x="111" y="68"/>
                  </a:lnTo>
                  <a:lnTo>
                    <a:pt x="111" y="67"/>
                  </a:lnTo>
                  <a:lnTo>
                    <a:pt x="110" y="67"/>
                  </a:lnTo>
                  <a:lnTo>
                    <a:pt x="109" y="68"/>
                  </a:lnTo>
                  <a:lnTo>
                    <a:pt x="109" y="68"/>
                  </a:lnTo>
                  <a:lnTo>
                    <a:pt x="109" y="68"/>
                  </a:lnTo>
                  <a:lnTo>
                    <a:pt x="109" y="69"/>
                  </a:lnTo>
                  <a:lnTo>
                    <a:pt x="107" y="69"/>
                  </a:lnTo>
                  <a:lnTo>
                    <a:pt x="107" y="70"/>
                  </a:lnTo>
                  <a:lnTo>
                    <a:pt x="106" y="70"/>
                  </a:lnTo>
                  <a:lnTo>
                    <a:pt x="106" y="70"/>
                  </a:lnTo>
                  <a:lnTo>
                    <a:pt x="105" y="71"/>
                  </a:lnTo>
                  <a:lnTo>
                    <a:pt x="105" y="71"/>
                  </a:lnTo>
                  <a:lnTo>
                    <a:pt x="105" y="71"/>
                  </a:lnTo>
                  <a:lnTo>
                    <a:pt x="106" y="72"/>
                  </a:lnTo>
                  <a:lnTo>
                    <a:pt x="107" y="72"/>
                  </a:lnTo>
                  <a:lnTo>
                    <a:pt x="108" y="72"/>
                  </a:lnTo>
                  <a:lnTo>
                    <a:pt x="108" y="73"/>
                  </a:lnTo>
                  <a:lnTo>
                    <a:pt x="108" y="74"/>
                  </a:lnTo>
                  <a:lnTo>
                    <a:pt x="108" y="75"/>
                  </a:lnTo>
                  <a:lnTo>
                    <a:pt x="109" y="75"/>
                  </a:lnTo>
                  <a:lnTo>
                    <a:pt x="109" y="75"/>
                  </a:lnTo>
                  <a:lnTo>
                    <a:pt x="109" y="75"/>
                  </a:lnTo>
                  <a:lnTo>
                    <a:pt x="109" y="76"/>
                  </a:lnTo>
                  <a:lnTo>
                    <a:pt x="110" y="76"/>
                  </a:lnTo>
                  <a:lnTo>
                    <a:pt x="110" y="76"/>
                  </a:lnTo>
                  <a:lnTo>
                    <a:pt x="110" y="76"/>
                  </a:lnTo>
                  <a:lnTo>
                    <a:pt x="111" y="77"/>
                  </a:lnTo>
                  <a:lnTo>
                    <a:pt x="112" y="77"/>
                  </a:lnTo>
                  <a:lnTo>
                    <a:pt x="112" y="77"/>
                  </a:lnTo>
                  <a:lnTo>
                    <a:pt x="113" y="78"/>
                  </a:lnTo>
                  <a:lnTo>
                    <a:pt x="113" y="79"/>
                  </a:lnTo>
                  <a:lnTo>
                    <a:pt x="112" y="79"/>
                  </a:lnTo>
                  <a:lnTo>
                    <a:pt x="113" y="80"/>
                  </a:lnTo>
                  <a:lnTo>
                    <a:pt x="113" y="81"/>
                  </a:lnTo>
                  <a:lnTo>
                    <a:pt x="113" y="81"/>
                  </a:lnTo>
                  <a:lnTo>
                    <a:pt x="112" y="81"/>
                  </a:lnTo>
                  <a:lnTo>
                    <a:pt x="112" y="81"/>
                  </a:lnTo>
                  <a:lnTo>
                    <a:pt x="111" y="80"/>
                  </a:lnTo>
                  <a:lnTo>
                    <a:pt x="111" y="80"/>
                  </a:lnTo>
                  <a:lnTo>
                    <a:pt x="111" y="80"/>
                  </a:lnTo>
                  <a:lnTo>
                    <a:pt x="110" y="80"/>
                  </a:lnTo>
                  <a:lnTo>
                    <a:pt x="110" y="81"/>
                  </a:lnTo>
                  <a:lnTo>
                    <a:pt x="110" y="81"/>
                  </a:lnTo>
                  <a:lnTo>
                    <a:pt x="108" y="81"/>
                  </a:lnTo>
                  <a:lnTo>
                    <a:pt x="108" y="81"/>
                  </a:lnTo>
                  <a:lnTo>
                    <a:pt x="107" y="81"/>
                  </a:lnTo>
                  <a:lnTo>
                    <a:pt x="106" y="81"/>
                  </a:lnTo>
                  <a:lnTo>
                    <a:pt x="106" y="82"/>
                  </a:lnTo>
                  <a:lnTo>
                    <a:pt x="105" y="82"/>
                  </a:lnTo>
                  <a:lnTo>
                    <a:pt x="104" y="82"/>
                  </a:lnTo>
                  <a:lnTo>
                    <a:pt x="104" y="82"/>
                  </a:lnTo>
                  <a:lnTo>
                    <a:pt x="104" y="82"/>
                  </a:lnTo>
                  <a:lnTo>
                    <a:pt x="103" y="82"/>
                  </a:lnTo>
                  <a:lnTo>
                    <a:pt x="103" y="83"/>
                  </a:lnTo>
                  <a:lnTo>
                    <a:pt x="102" y="83"/>
                  </a:lnTo>
                  <a:lnTo>
                    <a:pt x="102" y="83"/>
                  </a:lnTo>
                  <a:lnTo>
                    <a:pt x="102" y="84"/>
                  </a:lnTo>
                  <a:lnTo>
                    <a:pt x="101" y="85"/>
                  </a:lnTo>
                  <a:lnTo>
                    <a:pt x="101" y="85"/>
                  </a:lnTo>
                  <a:lnTo>
                    <a:pt x="100" y="85"/>
                  </a:lnTo>
                  <a:lnTo>
                    <a:pt x="99" y="85"/>
                  </a:lnTo>
                  <a:lnTo>
                    <a:pt x="98" y="87"/>
                  </a:lnTo>
                  <a:lnTo>
                    <a:pt x="97" y="87"/>
                  </a:lnTo>
                  <a:lnTo>
                    <a:pt x="96" y="87"/>
                  </a:lnTo>
                  <a:lnTo>
                    <a:pt x="94" y="87"/>
                  </a:lnTo>
                  <a:lnTo>
                    <a:pt x="94" y="87"/>
                  </a:lnTo>
                  <a:lnTo>
                    <a:pt x="93" y="87"/>
                  </a:lnTo>
                  <a:lnTo>
                    <a:pt x="93" y="86"/>
                  </a:lnTo>
                  <a:lnTo>
                    <a:pt x="93" y="86"/>
                  </a:lnTo>
                  <a:lnTo>
                    <a:pt x="92" y="86"/>
                  </a:lnTo>
                  <a:lnTo>
                    <a:pt x="92" y="86"/>
                  </a:lnTo>
                  <a:lnTo>
                    <a:pt x="92" y="86"/>
                  </a:lnTo>
                  <a:lnTo>
                    <a:pt x="91" y="85"/>
                  </a:lnTo>
                  <a:lnTo>
                    <a:pt x="91" y="85"/>
                  </a:lnTo>
                  <a:lnTo>
                    <a:pt x="91" y="85"/>
                  </a:lnTo>
                  <a:lnTo>
                    <a:pt x="90" y="84"/>
                  </a:lnTo>
                  <a:lnTo>
                    <a:pt x="89" y="84"/>
                  </a:lnTo>
                  <a:lnTo>
                    <a:pt x="90" y="83"/>
                  </a:lnTo>
                  <a:lnTo>
                    <a:pt x="89" y="82"/>
                  </a:lnTo>
                  <a:lnTo>
                    <a:pt x="89" y="82"/>
                  </a:lnTo>
                  <a:lnTo>
                    <a:pt x="90" y="82"/>
                  </a:lnTo>
                  <a:lnTo>
                    <a:pt x="89" y="81"/>
                  </a:lnTo>
                  <a:lnTo>
                    <a:pt x="89" y="81"/>
                  </a:lnTo>
                  <a:lnTo>
                    <a:pt x="89" y="81"/>
                  </a:lnTo>
                  <a:lnTo>
                    <a:pt x="88" y="80"/>
                  </a:lnTo>
                  <a:lnTo>
                    <a:pt x="88" y="80"/>
                  </a:lnTo>
                  <a:lnTo>
                    <a:pt x="87" y="80"/>
                  </a:lnTo>
                  <a:lnTo>
                    <a:pt x="87" y="79"/>
                  </a:lnTo>
                  <a:lnTo>
                    <a:pt x="87" y="79"/>
                  </a:lnTo>
                  <a:lnTo>
                    <a:pt x="86" y="79"/>
                  </a:lnTo>
                  <a:lnTo>
                    <a:pt x="86" y="79"/>
                  </a:lnTo>
                  <a:lnTo>
                    <a:pt x="85" y="78"/>
                  </a:lnTo>
                  <a:lnTo>
                    <a:pt x="84" y="77"/>
                  </a:lnTo>
                  <a:lnTo>
                    <a:pt x="83" y="76"/>
                  </a:lnTo>
                  <a:lnTo>
                    <a:pt x="83" y="76"/>
                  </a:lnTo>
                  <a:lnTo>
                    <a:pt x="82" y="76"/>
                  </a:lnTo>
                  <a:lnTo>
                    <a:pt x="82" y="76"/>
                  </a:lnTo>
                  <a:lnTo>
                    <a:pt x="81" y="76"/>
                  </a:lnTo>
                  <a:lnTo>
                    <a:pt x="81" y="76"/>
                  </a:lnTo>
                  <a:lnTo>
                    <a:pt x="80" y="75"/>
                  </a:lnTo>
                  <a:lnTo>
                    <a:pt x="79" y="74"/>
                  </a:lnTo>
                  <a:lnTo>
                    <a:pt x="79" y="74"/>
                  </a:lnTo>
                  <a:lnTo>
                    <a:pt x="80" y="74"/>
                  </a:lnTo>
                  <a:lnTo>
                    <a:pt x="80" y="74"/>
                  </a:lnTo>
                  <a:lnTo>
                    <a:pt x="79" y="73"/>
                  </a:lnTo>
                  <a:lnTo>
                    <a:pt x="78" y="73"/>
                  </a:lnTo>
                  <a:lnTo>
                    <a:pt x="77" y="73"/>
                  </a:lnTo>
                  <a:lnTo>
                    <a:pt x="76" y="73"/>
                  </a:lnTo>
                  <a:lnTo>
                    <a:pt x="76" y="73"/>
                  </a:lnTo>
                  <a:lnTo>
                    <a:pt x="75" y="74"/>
                  </a:lnTo>
                  <a:lnTo>
                    <a:pt x="75" y="74"/>
                  </a:lnTo>
                  <a:lnTo>
                    <a:pt x="75" y="73"/>
                  </a:lnTo>
                  <a:lnTo>
                    <a:pt x="74" y="73"/>
                  </a:lnTo>
                  <a:lnTo>
                    <a:pt x="74" y="72"/>
                  </a:lnTo>
                  <a:lnTo>
                    <a:pt x="74" y="72"/>
                  </a:lnTo>
                  <a:lnTo>
                    <a:pt x="73" y="72"/>
                  </a:lnTo>
                  <a:lnTo>
                    <a:pt x="74" y="72"/>
                  </a:lnTo>
                  <a:lnTo>
                    <a:pt x="74" y="72"/>
                  </a:lnTo>
                  <a:lnTo>
                    <a:pt x="73" y="71"/>
                  </a:lnTo>
                  <a:lnTo>
                    <a:pt x="73" y="71"/>
                  </a:lnTo>
                  <a:lnTo>
                    <a:pt x="73" y="71"/>
                  </a:lnTo>
                  <a:lnTo>
                    <a:pt x="72" y="72"/>
                  </a:lnTo>
                  <a:lnTo>
                    <a:pt x="72" y="71"/>
                  </a:lnTo>
                  <a:lnTo>
                    <a:pt x="72" y="71"/>
                  </a:lnTo>
                  <a:lnTo>
                    <a:pt x="72" y="71"/>
                  </a:lnTo>
                  <a:lnTo>
                    <a:pt x="71" y="70"/>
                  </a:lnTo>
                  <a:lnTo>
                    <a:pt x="71" y="70"/>
                  </a:lnTo>
                  <a:lnTo>
                    <a:pt x="71" y="69"/>
                  </a:lnTo>
                  <a:lnTo>
                    <a:pt x="72" y="69"/>
                  </a:lnTo>
                  <a:lnTo>
                    <a:pt x="72" y="69"/>
                  </a:lnTo>
                  <a:lnTo>
                    <a:pt x="72" y="69"/>
                  </a:lnTo>
                  <a:lnTo>
                    <a:pt x="72" y="70"/>
                  </a:lnTo>
                  <a:lnTo>
                    <a:pt x="73" y="70"/>
                  </a:lnTo>
                  <a:lnTo>
                    <a:pt x="73" y="69"/>
                  </a:lnTo>
                  <a:lnTo>
                    <a:pt x="72" y="69"/>
                  </a:lnTo>
                  <a:lnTo>
                    <a:pt x="72" y="69"/>
                  </a:lnTo>
                  <a:lnTo>
                    <a:pt x="72" y="69"/>
                  </a:lnTo>
                  <a:lnTo>
                    <a:pt x="72" y="69"/>
                  </a:lnTo>
                  <a:lnTo>
                    <a:pt x="73" y="69"/>
                  </a:lnTo>
                  <a:lnTo>
                    <a:pt x="74" y="68"/>
                  </a:lnTo>
                  <a:lnTo>
                    <a:pt x="74" y="68"/>
                  </a:lnTo>
                  <a:lnTo>
                    <a:pt x="74" y="68"/>
                  </a:lnTo>
                  <a:lnTo>
                    <a:pt x="75" y="68"/>
                  </a:lnTo>
                  <a:lnTo>
                    <a:pt x="75" y="68"/>
                  </a:lnTo>
                  <a:lnTo>
                    <a:pt x="75" y="68"/>
                  </a:lnTo>
                  <a:lnTo>
                    <a:pt x="75" y="68"/>
                  </a:lnTo>
                  <a:lnTo>
                    <a:pt x="76" y="68"/>
                  </a:lnTo>
                  <a:lnTo>
                    <a:pt x="77" y="66"/>
                  </a:lnTo>
                  <a:lnTo>
                    <a:pt x="77" y="66"/>
                  </a:lnTo>
                  <a:lnTo>
                    <a:pt x="78" y="67"/>
                  </a:lnTo>
                  <a:lnTo>
                    <a:pt x="79" y="67"/>
                  </a:lnTo>
                  <a:lnTo>
                    <a:pt x="80" y="66"/>
                  </a:lnTo>
                  <a:lnTo>
                    <a:pt x="81" y="65"/>
                  </a:lnTo>
                  <a:lnTo>
                    <a:pt x="81" y="65"/>
                  </a:lnTo>
                  <a:lnTo>
                    <a:pt x="82" y="64"/>
                  </a:lnTo>
                  <a:lnTo>
                    <a:pt x="82" y="64"/>
                  </a:lnTo>
                  <a:lnTo>
                    <a:pt x="81" y="63"/>
                  </a:lnTo>
                  <a:lnTo>
                    <a:pt x="81" y="63"/>
                  </a:lnTo>
                  <a:lnTo>
                    <a:pt x="82" y="63"/>
                  </a:lnTo>
                  <a:lnTo>
                    <a:pt x="84" y="63"/>
                  </a:lnTo>
                  <a:lnTo>
                    <a:pt x="83" y="62"/>
                  </a:lnTo>
                  <a:lnTo>
                    <a:pt x="82" y="61"/>
                  </a:lnTo>
                  <a:lnTo>
                    <a:pt x="82" y="61"/>
                  </a:lnTo>
                  <a:lnTo>
                    <a:pt x="81" y="61"/>
                  </a:lnTo>
                  <a:lnTo>
                    <a:pt x="80" y="60"/>
                  </a:lnTo>
                  <a:lnTo>
                    <a:pt x="80" y="60"/>
                  </a:lnTo>
                  <a:lnTo>
                    <a:pt x="80" y="60"/>
                  </a:lnTo>
                  <a:lnTo>
                    <a:pt x="80" y="60"/>
                  </a:lnTo>
                  <a:lnTo>
                    <a:pt x="80" y="60"/>
                  </a:lnTo>
                  <a:lnTo>
                    <a:pt x="80" y="60"/>
                  </a:lnTo>
                  <a:lnTo>
                    <a:pt x="79" y="59"/>
                  </a:lnTo>
                  <a:lnTo>
                    <a:pt x="79" y="59"/>
                  </a:lnTo>
                  <a:lnTo>
                    <a:pt x="78" y="58"/>
                  </a:lnTo>
                  <a:lnTo>
                    <a:pt x="77" y="58"/>
                  </a:lnTo>
                  <a:lnTo>
                    <a:pt x="76" y="59"/>
                  </a:lnTo>
                  <a:lnTo>
                    <a:pt x="76" y="58"/>
                  </a:lnTo>
                  <a:lnTo>
                    <a:pt x="75" y="58"/>
                  </a:lnTo>
                  <a:lnTo>
                    <a:pt x="75" y="58"/>
                  </a:lnTo>
                  <a:lnTo>
                    <a:pt x="75" y="58"/>
                  </a:lnTo>
                  <a:lnTo>
                    <a:pt x="73" y="58"/>
                  </a:lnTo>
                  <a:lnTo>
                    <a:pt x="73" y="58"/>
                  </a:lnTo>
                  <a:lnTo>
                    <a:pt x="72" y="59"/>
                  </a:lnTo>
                  <a:lnTo>
                    <a:pt x="72" y="60"/>
                  </a:lnTo>
                  <a:lnTo>
                    <a:pt x="72" y="60"/>
                  </a:lnTo>
                  <a:lnTo>
                    <a:pt x="70" y="60"/>
                  </a:lnTo>
                  <a:lnTo>
                    <a:pt x="70" y="60"/>
                  </a:lnTo>
                  <a:lnTo>
                    <a:pt x="70" y="60"/>
                  </a:lnTo>
                  <a:lnTo>
                    <a:pt x="69" y="59"/>
                  </a:lnTo>
                  <a:lnTo>
                    <a:pt x="68" y="59"/>
                  </a:lnTo>
                  <a:lnTo>
                    <a:pt x="68" y="59"/>
                  </a:lnTo>
                  <a:lnTo>
                    <a:pt x="67" y="58"/>
                  </a:lnTo>
                  <a:lnTo>
                    <a:pt x="66" y="58"/>
                  </a:lnTo>
                  <a:lnTo>
                    <a:pt x="66" y="58"/>
                  </a:lnTo>
                  <a:lnTo>
                    <a:pt x="66" y="58"/>
                  </a:lnTo>
                  <a:lnTo>
                    <a:pt x="66" y="59"/>
                  </a:lnTo>
                  <a:lnTo>
                    <a:pt x="65" y="59"/>
                  </a:lnTo>
                  <a:lnTo>
                    <a:pt x="64" y="60"/>
                  </a:lnTo>
                  <a:lnTo>
                    <a:pt x="64" y="61"/>
                  </a:lnTo>
                  <a:lnTo>
                    <a:pt x="64" y="61"/>
                  </a:lnTo>
                  <a:lnTo>
                    <a:pt x="63" y="61"/>
                  </a:lnTo>
                  <a:lnTo>
                    <a:pt x="62" y="62"/>
                  </a:lnTo>
                  <a:lnTo>
                    <a:pt x="62" y="62"/>
                  </a:lnTo>
                  <a:lnTo>
                    <a:pt x="61" y="61"/>
                  </a:lnTo>
                  <a:lnTo>
                    <a:pt x="60" y="61"/>
                  </a:lnTo>
                  <a:lnTo>
                    <a:pt x="60" y="61"/>
                  </a:lnTo>
                  <a:lnTo>
                    <a:pt x="61" y="60"/>
                  </a:lnTo>
                  <a:lnTo>
                    <a:pt x="62" y="60"/>
                  </a:lnTo>
                  <a:lnTo>
                    <a:pt x="61" y="60"/>
                  </a:lnTo>
                  <a:lnTo>
                    <a:pt x="61" y="59"/>
                  </a:lnTo>
                  <a:lnTo>
                    <a:pt x="60" y="58"/>
                  </a:lnTo>
                  <a:lnTo>
                    <a:pt x="60" y="57"/>
                  </a:lnTo>
                  <a:lnTo>
                    <a:pt x="59" y="57"/>
                  </a:lnTo>
                  <a:lnTo>
                    <a:pt x="58" y="57"/>
                  </a:lnTo>
                  <a:lnTo>
                    <a:pt x="57" y="57"/>
                  </a:lnTo>
                  <a:lnTo>
                    <a:pt x="55" y="58"/>
                  </a:lnTo>
                  <a:lnTo>
                    <a:pt x="55" y="58"/>
                  </a:lnTo>
                  <a:lnTo>
                    <a:pt x="54" y="58"/>
                  </a:lnTo>
                  <a:lnTo>
                    <a:pt x="54" y="57"/>
                  </a:lnTo>
                  <a:lnTo>
                    <a:pt x="53" y="56"/>
                  </a:lnTo>
                  <a:lnTo>
                    <a:pt x="52" y="55"/>
                  </a:lnTo>
                  <a:lnTo>
                    <a:pt x="52" y="55"/>
                  </a:lnTo>
                  <a:lnTo>
                    <a:pt x="52" y="55"/>
                  </a:lnTo>
                  <a:lnTo>
                    <a:pt x="52" y="54"/>
                  </a:lnTo>
                  <a:lnTo>
                    <a:pt x="51" y="54"/>
                  </a:lnTo>
                  <a:lnTo>
                    <a:pt x="51" y="54"/>
                  </a:lnTo>
                  <a:lnTo>
                    <a:pt x="50" y="54"/>
                  </a:lnTo>
                  <a:lnTo>
                    <a:pt x="50" y="54"/>
                  </a:lnTo>
                  <a:lnTo>
                    <a:pt x="49" y="54"/>
                  </a:lnTo>
                  <a:lnTo>
                    <a:pt x="49" y="54"/>
                  </a:lnTo>
                  <a:lnTo>
                    <a:pt x="47" y="55"/>
                  </a:lnTo>
                  <a:lnTo>
                    <a:pt x="47" y="54"/>
                  </a:lnTo>
                  <a:lnTo>
                    <a:pt x="45" y="55"/>
                  </a:lnTo>
                  <a:lnTo>
                    <a:pt x="45" y="54"/>
                  </a:lnTo>
                  <a:lnTo>
                    <a:pt x="45" y="54"/>
                  </a:lnTo>
                  <a:lnTo>
                    <a:pt x="44" y="54"/>
                  </a:lnTo>
                  <a:lnTo>
                    <a:pt x="42" y="53"/>
                  </a:lnTo>
                  <a:lnTo>
                    <a:pt x="41" y="53"/>
                  </a:lnTo>
                  <a:lnTo>
                    <a:pt x="41" y="53"/>
                  </a:lnTo>
                  <a:lnTo>
                    <a:pt x="40" y="53"/>
                  </a:lnTo>
                  <a:lnTo>
                    <a:pt x="39" y="52"/>
                  </a:lnTo>
                  <a:lnTo>
                    <a:pt x="38" y="53"/>
                  </a:lnTo>
                  <a:lnTo>
                    <a:pt x="38" y="52"/>
                  </a:lnTo>
                  <a:lnTo>
                    <a:pt x="37" y="52"/>
                  </a:lnTo>
                  <a:lnTo>
                    <a:pt x="36" y="53"/>
                  </a:lnTo>
                  <a:lnTo>
                    <a:pt x="36" y="52"/>
                  </a:lnTo>
                  <a:lnTo>
                    <a:pt x="35" y="52"/>
                  </a:lnTo>
                  <a:lnTo>
                    <a:pt x="34" y="52"/>
                  </a:lnTo>
                  <a:lnTo>
                    <a:pt x="34" y="51"/>
                  </a:lnTo>
                  <a:lnTo>
                    <a:pt x="33" y="51"/>
                  </a:lnTo>
                  <a:lnTo>
                    <a:pt x="33" y="51"/>
                  </a:lnTo>
                  <a:lnTo>
                    <a:pt x="32" y="51"/>
                  </a:lnTo>
                  <a:lnTo>
                    <a:pt x="31" y="51"/>
                  </a:lnTo>
                  <a:lnTo>
                    <a:pt x="30" y="52"/>
                  </a:lnTo>
                  <a:lnTo>
                    <a:pt x="30" y="53"/>
                  </a:lnTo>
                  <a:lnTo>
                    <a:pt x="29" y="53"/>
                  </a:lnTo>
                  <a:lnTo>
                    <a:pt x="28" y="52"/>
                  </a:lnTo>
                  <a:lnTo>
                    <a:pt x="29" y="52"/>
                  </a:lnTo>
                  <a:lnTo>
                    <a:pt x="29" y="51"/>
                  </a:lnTo>
                  <a:lnTo>
                    <a:pt x="28" y="49"/>
                  </a:lnTo>
                  <a:lnTo>
                    <a:pt x="28" y="49"/>
                  </a:lnTo>
                  <a:lnTo>
                    <a:pt x="26" y="48"/>
                  </a:lnTo>
                  <a:lnTo>
                    <a:pt x="26" y="48"/>
                  </a:lnTo>
                  <a:lnTo>
                    <a:pt x="25" y="48"/>
                  </a:lnTo>
                  <a:lnTo>
                    <a:pt x="24" y="47"/>
                  </a:lnTo>
                  <a:lnTo>
                    <a:pt x="24" y="47"/>
                  </a:lnTo>
                  <a:lnTo>
                    <a:pt x="24" y="47"/>
                  </a:lnTo>
                  <a:lnTo>
                    <a:pt x="23" y="45"/>
                  </a:lnTo>
                  <a:lnTo>
                    <a:pt x="23" y="45"/>
                  </a:lnTo>
                  <a:lnTo>
                    <a:pt x="23" y="44"/>
                  </a:lnTo>
                  <a:lnTo>
                    <a:pt x="24" y="44"/>
                  </a:lnTo>
                  <a:lnTo>
                    <a:pt x="24" y="43"/>
                  </a:lnTo>
                  <a:lnTo>
                    <a:pt x="24" y="43"/>
                  </a:lnTo>
                  <a:lnTo>
                    <a:pt x="23" y="43"/>
                  </a:lnTo>
                  <a:lnTo>
                    <a:pt x="24" y="43"/>
                  </a:lnTo>
                  <a:lnTo>
                    <a:pt x="23" y="42"/>
                  </a:lnTo>
                  <a:lnTo>
                    <a:pt x="23" y="42"/>
                  </a:lnTo>
                  <a:lnTo>
                    <a:pt x="22" y="42"/>
                  </a:lnTo>
                  <a:lnTo>
                    <a:pt x="22" y="42"/>
                  </a:lnTo>
                  <a:lnTo>
                    <a:pt x="22" y="41"/>
                  </a:lnTo>
                  <a:lnTo>
                    <a:pt x="22" y="41"/>
                  </a:lnTo>
                  <a:lnTo>
                    <a:pt x="20" y="41"/>
                  </a:lnTo>
                  <a:lnTo>
                    <a:pt x="20" y="42"/>
                  </a:lnTo>
                  <a:lnTo>
                    <a:pt x="20" y="42"/>
                  </a:lnTo>
                  <a:lnTo>
                    <a:pt x="19" y="42"/>
                  </a:lnTo>
                  <a:lnTo>
                    <a:pt x="19" y="42"/>
                  </a:lnTo>
                  <a:lnTo>
                    <a:pt x="18" y="42"/>
                  </a:lnTo>
                  <a:lnTo>
                    <a:pt x="19" y="41"/>
                  </a:lnTo>
                  <a:lnTo>
                    <a:pt x="18" y="40"/>
                  </a:lnTo>
                  <a:lnTo>
                    <a:pt x="18" y="40"/>
                  </a:lnTo>
                  <a:lnTo>
                    <a:pt x="18" y="40"/>
                  </a:lnTo>
                  <a:lnTo>
                    <a:pt x="17" y="40"/>
                  </a:lnTo>
                  <a:lnTo>
                    <a:pt x="16" y="41"/>
                  </a:lnTo>
                  <a:lnTo>
                    <a:pt x="17" y="41"/>
                  </a:lnTo>
                  <a:lnTo>
                    <a:pt x="17" y="42"/>
                  </a:lnTo>
                  <a:lnTo>
                    <a:pt x="15" y="41"/>
                  </a:lnTo>
                  <a:lnTo>
                    <a:pt x="15" y="41"/>
                  </a:lnTo>
                  <a:lnTo>
                    <a:pt x="14" y="41"/>
                  </a:lnTo>
                  <a:lnTo>
                    <a:pt x="15" y="41"/>
                  </a:lnTo>
                  <a:lnTo>
                    <a:pt x="14" y="40"/>
                  </a:lnTo>
                  <a:lnTo>
                    <a:pt x="13" y="40"/>
                  </a:lnTo>
                  <a:lnTo>
                    <a:pt x="13" y="40"/>
                  </a:lnTo>
                  <a:lnTo>
                    <a:pt x="13" y="40"/>
                  </a:lnTo>
                  <a:lnTo>
                    <a:pt x="12" y="40"/>
                  </a:lnTo>
                  <a:lnTo>
                    <a:pt x="11" y="40"/>
                  </a:lnTo>
                  <a:lnTo>
                    <a:pt x="11" y="40"/>
                  </a:lnTo>
                  <a:lnTo>
                    <a:pt x="11" y="40"/>
                  </a:lnTo>
                  <a:lnTo>
                    <a:pt x="11" y="40"/>
                  </a:lnTo>
                  <a:lnTo>
                    <a:pt x="11" y="40"/>
                  </a:lnTo>
                  <a:lnTo>
                    <a:pt x="10" y="40"/>
                  </a:lnTo>
                  <a:lnTo>
                    <a:pt x="10" y="40"/>
                  </a:lnTo>
                  <a:lnTo>
                    <a:pt x="10" y="40"/>
                  </a:lnTo>
                  <a:lnTo>
                    <a:pt x="9" y="40"/>
                  </a:lnTo>
                  <a:lnTo>
                    <a:pt x="9" y="41"/>
                  </a:lnTo>
                  <a:lnTo>
                    <a:pt x="8" y="42"/>
                  </a:lnTo>
                  <a:lnTo>
                    <a:pt x="9" y="42"/>
                  </a:lnTo>
                  <a:lnTo>
                    <a:pt x="10" y="42"/>
                  </a:lnTo>
                  <a:lnTo>
                    <a:pt x="10" y="42"/>
                  </a:lnTo>
                  <a:lnTo>
                    <a:pt x="10" y="43"/>
                  </a:lnTo>
                  <a:lnTo>
                    <a:pt x="10" y="43"/>
                  </a:lnTo>
                  <a:lnTo>
                    <a:pt x="10" y="44"/>
                  </a:lnTo>
                  <a:lnTo>
                    <a:pt x="9" y="45"/>
                  </a:lnTo>
                  <a:lnTo>
                    <a:pt x="9" y="46"/>
                  </a:lnTo>
                  <a:lnTo>
                    <a:pt x="10" y="46"/>
                  </a:lnTo>
                  <a:lnTo>
                    <a:pt x="9" y="46"/>
                  </a:lnTo>
                  <a:lnTo>
                    <a:pt x="9" y="47"/>
                  </a:lnTo>
                  <a:lnTo>
                    <a:pt x="9" y="47"/>
                  </a:lnTo>
                  <a:lnTo>
                    <a:pt x="10" y="48"/>
                  </a:lnTo>
                  <a:lnTo>
                    <a:pt x="9" y="48"/>
                  </a:lnTo>
                  <a:lnTo>
                    <a:pt x="7" y="48"/>
                  </a:lnTo>
                  <a:lnTo>
                    <a:pt x="5" y="47"/>
                  </a:lnTo>
                  <a:lnTo>
                    <a:pt x="4" y="47"/>
                  </a:lnTo>
                  <a:lnTo>
                    <a:pt x="4" y="48"/>
                  </a:lnTo>
                  <a:lnTo>
                    <a:pt x="3" y="47"/>
                  </a:lnTo>
                  <a:lnTo>
                    <a:pt x="3" y="47"/>
                  </a:lnTo>
                  <a:lnTo>
                    <a:pt x="2" y="48"/>
                  </a:lnTo>
                  <a:lnTo>
                    <a:pt x="2" y="48"/>
                  </a:lnTo>
                  <a:lnTo>
                    <a:pt x="1" y="48"/>
                  </a:lnTo>
                  <a:lnTo>
                    <a:pt x="1" y="48"/>
                  </a:lnTo>
                  <a:lnTo>
                    <a:pt x="0" y="48"/>
                  </a:lnTo>
                  <a:lnTo>
                    <a:pt x="0" y="47"/>
                  </a:lnTo>
                  <a:lnTo>
                    <a:pt x="0" y="47"/>
                  </a:lnTo>
                  <a:lnTo>
                    <a:pt x="1" y="46"/>
                  </a:lnTo>
                  <a:lnTo>
                    <a:pt x="2" y="46"/>
                  </a:lnTo>
                  <a:lnTo>
                    <a:pt x="3" y="45"/>
                  </a:lnTo>
                  <a:lnTo>
                    <a:pt x="3" y="45"/>
                  </a:lnTo>
                  <a:lnTo>
                    <a:pt x="4" y="44"/>
                  </a:lnTo>
                  <a:lnTo>
                    <a:pt x="4" y="44"/>
                  </a:lnTo>
                  <a:lnTo>
                    <a:pt x="4" y="44"/>
                  </a:lnTo>
                  <a:lnTo>
                    <a:pt x="4" y="43"/>
                  </a:lnTo>
                  <a:lnTo>
                    <a:pt x="4" y="43"/>
                  </a:lnTo>
                  <a:lnTo>
                    <a:pt x="5" y="42"/>
                  </a:lnTo>
                  <a:lnTo>
                    <a:pt x="5" y="42"/>
                  </a:lnTo>
                  <a:lnTo>
                    <a:pt x="5" y="41"/>
                  </a:lnTo>
                  <a:lnTo>
                    <a:pt x="6" y="41"/>
                  </a:lnTo>
                  <a:lnTo>
                    <a:pt x="6" y="40"/>
                  </a:lnTo>
                  <a:lnTo>
                    <a:pt x="6" y="40"/>
                  </a:lnTo>
                  <a:lnTo>
                    <a:pt x="6" y="40"/>
                  </a:lnTo>
                  <a:lnTo>
                    <a:pt x="6" y="40"/>
                  </a:lnTo>
                  <a:lnTo>
                    <a:pt x="7" y="40"/>
                  </a:lnTo>
                  <a:lnTo>
                    <a:pt x="7" y="39"/>
                  </a:lnTo>
                  <a:lnTo>
                    <a:pt x="7" y="39"/>
                  </a:lnTo>
                  <a:lnTo>
                    <a:pt x="8" y="39"/>
                  </a:lnTo>
                  <a:lnTo>
                    <a:pt x="7" y="38"/>
                  </a:lnTo>
                  <a:lnTo>
                    <a:pt x="8" y="37"/>
                  </a:lnTo>
                  <a:lnTo>
                    <a:pt x="9" y="36"/>
                  </a:lnTo>
                  <a:lnTo>
                    <a:pt x="9" y="36"/>
                  </a:lnTo>
                  <a:lnTo>
                    <a:pt x="8" y="36"/>
                  </a:lnTo>
                  <a:lnTo>
                    <a:pt x="9" y="35"/>
                  </a:lnTo>
                  <a:lnTo>
                    <a:pt x="9" y="35"/>
                  </a:lnTo>
                  <a:lnTo>
                    <a:pt x="9" y="35"/>
                  </a:lnTo>
                  <a:lnTo>
                    <a:pt x="9" y="33"/>
                  </a:lnTo>
                  <a:lnTo>
                    <a:pt x="10" y="32"/>
                  </a:lnTo>
                  <a:lnTo>
                    <a:pt x="10" y="32"/>
                  </a:lnTo>
                  <a:lnTo>
                    <a:pt x="10" y="32"/>
                  </a:lnTo>
                  <a:lnTo>
                    <a:pt x="10" y="31"/>
                  </a:lnTo>
                  <a:lnTo>
                    <a:pt x="10" y="31"/>
                  </a:lnTo>
                  <a:lnTo>
                    <a:pt x="10" y="31"/>
                  </a:lnTo>
                  <a:lnTo>
                    <a:pt x="10" y="31"/>
                  </a:lnTo>
                  <a:lnTo>
                    <a:pt x="10" y="31"/>
                  </a:lnTo>
                  <a:lnTo>
                    <a:pt x="10" y="30"/>
                  </a:lnTo>
                  <a:lnTo>
                    <a:pt x="10" y="30"/>
                  </a:lnTo>
                  <a:lnTo>
                    <a:pt x="10" y="29"/>
                  </a:lnTo>
                  <a:lnTo>
                    <a:pt x="11" y="29"/>
                  </a:lnTo>
                  <a:lnTo>
                    <a:pt x="11" y="29"/>
                  </a:lnTo>
                  <a:lnTo>
                    <a:pt x="12" y="27"/>
                  </a:lnTo>
                  <a:lnTo>
                    <a:pt x="11" y="26"/>
                  </a:lnTo>
                  <a:lnTo>
                    <a:pt x="11" y="26"/>
                  </a:lnTo>
                  <a:lnTo>
                    <a:pt x="10" y="26"/>
                  </a:lnTo>
                  <a:lnTo>
                    <a:pt x="10" y="25"/>
                  </a:lnTo>
                  <a:lnTo>
                    <a:pt x="10" y="25"/>
                  </a:lnTo>
                  <a:lnTo>
                    <a:pt x="9" y="25"/>
                  </a:lnTo>
                  <a:lnTo>
                    <a:pt x="9" y="25"/>
                  </a:lnTo>
                  <a:lnTo>
                    <a:pt x="9" y="24"/>
                  </a:lnTo>
                  <a:lnTo>
                    <a:pt x="8" y="24"/>
                  </a:lnTo>
                  <a:lnTo>
                    <a:pt x="8" y="23"/>
                  </a:lnTo>
                  <a:lnTo>
                    <a:pt x="8" y="22"/>
                  </a:lnTo>
                  <a:lnTo>
                    <a:pt x="9" y="22"/>
                  </a:lnTo>
                  <a:lnTo>
                    <a:pt x="9" y="22"/>
                  </a:lnTo>
                  <a:lnTo>
                    <a:pt x="10" y="22"/>
                  </a:lnTo>
                  <a:lnTo>
                    <a:pt x="10" y="22"/>
                  </a:lnTo>
                  <a:lnTo>
                    <a:pt x="10" y="22"/>
                  </a:lnTo>
                  <a:lnTo>
                    <a:pt x="10" y="21"/>
                  </a:lnTo>
                  <a:lnTo>
                    <a:pt x="10" y="21"/>
                  </a:lnTo>
                  <a:lnTo>
                    <a:pt x="13" y="21"/>
                  </a:lnTo>
                  <a:lnTo>
                    <a:pt x="14" y="20"/>
                  </a:lnTo>
                  <a:lnTo>
                    <a:pt x="14" y="20"/>
                  </a:lnTo>
                  <a:lnTo>
                    <a:pt x="14" y="19"/>
                  </a:lnTo>
                  <a:lnTo>
                    <a:pt x="14" y="19"/>
                  </a:lnTo>
                  <a:lnTo>
                    <a:pt x="14" y="19"/>
                  </a:lnTo>
                  <a:lnTo>
                    <a:pt x="15" y="19"/>
                  </a:lnTo>
                  <a:lnTo>
                    <a:pt x="16" y="19"/>
                  </a:lnTo>
                  <a:lnTo>
                    <a:pt x="17" y="18"/>
                  </a:lnTo>
                  <a:lnTo>
                    <a:pt x="19" y="17"/>
                  </a:lnTo>
                  <a:lnTo>
                    <a:pt x="19" y="17"/>
                  </a:lnTo>
                  <a:lnTo>
                    <a:pt x="20" y="17"/>
                  </a:lnTo>
                  <a:lnTo>
                    <a:pt x="20" y="18"/>
                  </a:lnTo>
                  <a:lnTo>
                    <a:pt x="20" y="18"/>
                  </a:lnTo>
                  <a:lnTo>
                    <a:pt x="20" y="18"/>
                  </a:lnTo>
                  <a:lnTo>
                    <a:pt x="21" y="18"/>
                  </a:lnTo>
                  <a:lnTo>
                    <a:pt x="22" y="18"/>
                  </a:lnTo>
                  <a:lnTo>
                    <a:pt x="23" y="19"/>
                  </a:lnTo>
                  <a:lnTo>
                    <a:pt x="24" y="19"/>
                  </a:lnTo>
                  <a:lnTo>
                    <a:pt x="24" y="19"/>
                  </a:lnTo>
                  <a:lnTo>
                    <a:pt x="24" y="19"/>
                  </a:lnTo>
                  <a:lnTo>
                    <a:pt x="26" y="20"/>
                  </a:lnTo>
                  <a:lnTo>
                    <a:pt x="26" y="20"/>
                  </a:lnTo>
                  <a:lnTo>
                    <a:pt x="27" y="20"/>
                  </a:lnTo>
                  <a:lnTo>
                    <a:pt x="26" y="20"/>
                  </a:lnTo>
                  <a:lnTo>
                    <a:pt x="26" y="19"/>
                  </a:lnTo>
                  <a:lnTo>
                    <a:pt x="27" y="18"/>
                  </a:lnTo>
                  <a:lnTo>
                    <a:pt x="27" y="18"/>
                  </a:lnTo>
                  <a:lnTo>
                    <a:pt x="27" y="17"/>
                  </a:lnTo>
                  <a:lnTo>
                    <a:pt x="29" y="17"/>
                  </a:lnTo>
                  <a:lnTo>
                    <a:pt x="29" y="17"/>
                  </a:lnTo>
                  <a:lnTo>
                    <a:pt x="29" y="16"/>
                  </a:lnTo>
                  <a:lnTo>
                    <a:pt x="28" y="16"/>
                  </a:lnTo>
                  <a:lnTo>
                    <a:pt x="28" y="15"/>
                  </a:lnTo>
                  <a:lnTo>
                    <a:pt x="28" y="15"/>
                  </a:lnTo>
                  <a:lnTo>
                    <a:pt x="29" y="15"/>
                  </a:lnTo>
                  <a:lnTo>
                    <a:pt x="29" y="14"/>
                  </a:lnTo>
                  <a:lnTo>
                    <a:pt x="30" y="14"/>
                  </a:lnTo>
                  <a:lnTo>
                    <a:pt x="30" y="14"/>
                  </a:lnTo>
                  <a:lnTo>
                    <a:pt x="32" y="14"/>
                  </a:lnTo>
                  <a:lnTo>
                    <a:pt x="33" y="14"/>
                  </a:lnTo>
                  <a:lnTo>
                    <a:pt x="34" y="15"/>
                  </a:lnTo>
                  <a:lnTo>
                    <a:pt x="34" y="15"/>
                  </a:lnTo>
                  <a:lnTo>
                    <a:pt x="34" y="15"/>
                  </a:lnTo>
                  <a:lnTo>
                    <a:pt x="34" y="14"/>
                  </a:lnTo>
                  <a:lnTo>
                    <a:pt x="40" y="17"/>
                  </a:lnTo>
                  <a:lnTo>
                    <a:pt x="40" y="17"/>
                  </a:lnTo>
                  <a:lnTo>
                    <a:pt x="39" y="18"/>
                  </a:lnTo>
                  <a:lnTo>
                    <a:pt x="40" y="18"/>
                  </a:lnTo>
                  <a:lnTo>
                    <a:pt x="40" y="18"/>
                  </a:lnTo>
                  <a:lnTo>
                    <a:pt x="41" y="17"/>
                  </a:lnTo>
                  <a:lnTo>
                    <a:pt x="41" y="17"/>
                  </a:lnTo>
                  <a:lnTo>
                    <a:pt x="41" y="17"/>
                  </a:lnTo>
                  <a:lnTo>
                    <a:pt x="42" y="17"/>
                  </a:lnTo>
                  <a:lnTo>
                    <a:pt x="43" y="16"/>
                  </a:lnTo>
                  <a:lnTo>
                    <a:pt x="43" y="17"/>
                  </a:lnTo>
                  <a:lnTo>
                    <a:pt x="44" y="16"/>
                  </a:lnTo>
                  <a:lnTo>
                    <a:pt x="44" y="15"/>
                  </a:lnTo>
                  <a:lnTo>
                    <a:pt x="44" y="15"/>
                  </a:lnTo>
                  <a:lnTo>
                    <a:pt x="44" y="15"/>
                  </a:lnTo>
                  <a:lnTo>
                    <a:pt x="45" y="15"/>
                  </a:lnTo>
                  <a:lnTo>
                    <a:pt x="46" y="15"/>
                  </a:lnTo>
                  <a:lnTo>
                    <a:pt x="46" y="14"/>
                  </a:lnTo>
                  <a:lnTo>
                    <a:pt x="46" y="13"/>
                  </a:lnTo>
                  <a:lnTo>
                    <a:pt x="46" y="13"/>
                  </a:lnTo>
                  <a:lnTo>
                    <a:pt x="46" y="13"/>
                  </a:lnTo>
                  <a:lnTo>
                    <a:pt x="46" y="12"/>
                  </a:lnTo>
                  <a:lnTo>
                    <a:pt x="47" y="13"/>
                  </a:lnTo>
                  <a:lnTo>
                    <a:pt x="48" y="13"/>
                  </a:lnTo>
                  <a:lnTo>
                    <a:pt x="49" y="12"/>
                  </a:lnTo>
                  <a:lnTo>
                    <a:pt x="52" y="12"/>
                  </a:lnTo>
                  <a:lnTo>
                    <a:pt x="51" y="10"/>
                  </a:lnTo>
                  <a:lnTo>
                    <a:pt x="52" y="10"/>
                  </a:lnTo>
                  <a:lnTo>
                    <a:pt x="52" y="9"/>
                  </a:lnTo>
                  <a:lnTo>
                    <a:pt x="52" y="8"/>
                  </a:lnTo>
                  <a:lnTo>
                    <a:pt x="52" y="8"/>
                  </a:lnTo>
                  <a:lnTo>
                    <a:pt x="52" y="8"/>
                  </a:lnTo>
                  <a:lnTo>
                    <a:pt x="53" y="8"/>
                  </a:lnTo>
                  <a:lnTo>
                    <a:pt x="53" y="7"/>
                  </a:lnTo>
                  <a:lnTo>
                    <a:pt x="53" y="7"/>
                  </a:lnTo>
                  <a:lnTo>
                    <a:pt x="53" y="7"/>
                  </a:lnTo>
                  <a:lnTo>
                    <a:pt x="53" y="7"/>
                  </a:lnTo>
                  <a:lnTo>
                    <a:pt x="52" y="7"/>
                  </a:lnTo>
                  <a:lnTo>
                    <a:pt x="52" y="7"/>
                  </a:lnTo>
                  <a:lnTo>
                    <a:pt x="53" y="6"/>
                  </a:lnTo>
                  <a:lnTo>
                    <a:pt x="53" y="6"/>
                  </a:lnTo>
                  <a:lnTo>
                    <a:pt x="54" y="5"/>
                  </a:lnTo>
                  <a:lnTo>
                    <a:pt x="54" y="4"/>
                  </a:lnTo>
                  <a:lnTo>
                    <a:pt x="54" y="4"/>
                  </a:lnTo>
                  <a:lnTo>
                    <a:pt x="55" y="4"/>
                  </a:lnTo>
                  <a:lnTo>
                    <a:pt x="55" y="4"/>
                  </a:lnTo>
                  <a:lnTo>
                    <a:pt x="56" y="4"/>
                  </a:lnTo>
                  <a:lnTo>
                    <a:pt x="56" y="4"/>
                  </a:lnTo>
                  <a:lnTo>
                    <a:pt x="57" y="4"/>
                  </a:lnTo>
                  <a:lnTo>
                    <a:pt x="57" y="3"/>
                  </a:lnTo>
                  <a:lnTo>
                    <a:pt x="59" y="3"/>
                  </a:lnTo>
                  <a:lnTo>
                    <a:pt x="60" y="3"/>
                  </a:lnTo>
                  <a:lnTo>
                    <a:pt x="59" y="2"/>
                  </a:lnTo>
                  <a:lnTo>
                    <a:pt x="60" y="1"/>
                  </a:lnTo>
                  <a:lnTo>
                    <a:pt x="60" y="2"/>
                  </a:lnTo>
                  <a:lnTo>
                    <a:pt x="61" y="1"/>
                  </a:lnTo>
                  <a:lnTo>
                    <a:pt x="61" y="1"/>
                  </a:lnTo>
                  <a:lnTo>
                    <a:pt x="61" y="1"/>
                  </a:lnTo>
                  <a:lnTo>
                    <a:pt x="60" y="1"/>
                  </a:lnTo>
                  <a:lnTo>
                    <a:pt x="59" y="1"/>
                  </a:lnTo>
                  <a:lnTo>
                    <a:pt x="59" y="1"/>
                  </a:lnTo>
                  <a:lnTo>
                    <a:pt x="59" y="0"/>
                  </a:lnTo>
                  <a:lnTo>
                    <a:pt x="59" y="0"/>
                  </a:lnTo>
                  <a:lnTo>
                    <a:pt x="60" y="0"/>
                  </a:lnTo>
                  <a:lnTo>
                    <a:pt x="60" y="0"/>
                  </a:lnTo>
                  <a:lnTo>
                    <a:pt x="61" y="0"/>
                  </a:lnTo>
                  <a:close/>
                </a:path>
              </a:pathLst>
            </a:custGeom>
            <a:solidFill>
              <a:srgbClr val="99FF33"/>
            </a:solidFill>
            <a:ln w="0" cap="flat">
              <a:solidFill>
                <a:srgbClr val="CCCCCC"/>
              </a:solidFill>
              <a:prstDash val="solid"/>
              <a:miter lim="800000"/>
              <a:headEnd/>
              <a:tailEnd/>
            </a:ln>
          </p:spPr>
          <p:txBody>
            <a:bodyPr/>
            <a:lstStyle/>
            <a:p>
              <a:endParaRPr lang="en-US"/>
            </a:p>
          </p:txBody>
        </p:sp>
        <p:sp>
          <p:nvSpPr>
            <p:cNvPr id="67" name="Freeform 1634">
              <a:extLst/>
            </p:cNvPr>
            <p:cNvSpPr>
              <a:spLocks/>
            </p:cNvSpPr>
            <p:nvPr/>
          </p:nvSpPr>
          <p:spPr bwMode="auto">
            <a:xfrm>
              <a:off x="2356850" y="990981"/>
              <a:ext cx="1886261" cy="1376363"/>
            </a:xfrm>
            <a:custGeom>
              <a:avLst/>
              <a:gdLst/>
              <a:ahLst/>
              <a:cxnLst>
                <a:cxn ang="0">
                  <a:pos x="49" y="2"/>
                </a:cxn>
                <a:cxn ang="0">
                  <a:pos x="56" y="5"/>
                </a:cxn>
                <a:cxn ang="0">
                  <a:pos x="62" y="4"/>
                </a:cxn>
                <a:cxn ang="0">
                  <a:pos x="67" y="7"/>
                </a:cxn>
                <a:cxn ang="0">
                  <a:pos x="73" y="5"/>
                </a:cxn>
                <a:cxn ang="0">
                  <a:pos x="76" y="7"/>
                </a:cxn>
                <a:cxn ang="0">
                  <a:pos x="85" y="11"/>
                </a:cxn>
                <a:cxn ang="0">
                  <a:pos x="99" y="12"/>
                </a:cxn>
                <a:cxn ang="0">
                  <a:pos x="102" y="16"/>
                </a:cxn>
                <a:cxn ang="0">
                  <a:pos x="102" y="19"/>
                </a:cxn>
                <a:cxn ang="0">
                  <a:pos x="106" y="19"/>
                </a:cxn>
                <a:cxn ang="0">
                  <a:pos x="112" y="21"/>
                </a:cxn>
                <a:cxn ang="0">
                  <a:pos x="116" y="21"/>
                </a:cxn>
                <a:cxn ang="0">
                  <a:pos x="124" y="23"/>
                </a:cxn>
                <a:cxn ang="0">
                  <a:pos x="125" y="27"/>
                </a:cxn>
                <a:cxn ang="0">
                  <a:pos x="129" y="33"/>
                </a:cxn>
                <a:cxn ang="0">
                  <a:pos x="123" y="36"/>
                </a:cxn>
                <a:cxn ang="0">
                  <a:pos x="124" y="40"/>
                </a:cxn>
                <a:cxn ang="0">
                  <a:pos x="118" y="41"/>
                </a:cxn>
                <a:cxn ang="0">
                  <a:pos x="113" y="43"/>
                </a:cxn>
                <a:cxn ang="0">
                  <a:pos x="114" y="48"/>
                </a:cxn>
                <a:cxn ang="0">
                  <a:pos x="114" y="51"/>
                </a:cxn>
                <a:cxn ang="0">
                  <a:pos x="115" y="54"/>
                </a:cxn>
                <a:cxn ang="0">
                  <a:pos x="113" y="56"/>
                </a:cxn>
                <a:cxn ang="0">
                  <a:pos x="110" y="59"/>
                </a:cxn>
                <a:cxn ang="0">
                  <a:pos x="109" y="63"/>
                </a:cxn>
                <a:cxn ang="0">
                  <a:pos x="108" y="67"/>
                </a:cxn>
                <a:cxn ang="0">
                  <a:pos x="105" y="70"/>
                </a:cxn>
                <a:cxn ang="0">
                  <a:pos x="102" y="73"/>
                </a:cxn>
                <a:cxn ang="0">
                  <a:pos x="99" y="74"/>
                </a:cxn>
                <a:cxn ang="0">
                  <a:pos x="91" y="75"/>
                </a:cxn>
                <a:cxn ang="0">
                  <a:pos x="86" y="72"/>
                </a:cxn>
                <a:cxn ang="0">
                  <a:pos x="78" y="75"/>
                </a:cxn>
                <a:cxn ang="0">
                  <a:pos x="73" y="70"/>
                </a:cxn>
                <a:cxn ang="0">
                  <a:pos x="67" y="67"/>
                </a:cxn>
                <a:cxn ang="0">
                  <a:pos x="60" y="67"/>
                </a:cxn>
                <a:cxn ang="0">
                  <a:pos x="56" y="64"/>
                </a:cxn>
                <a:cxn ang="0">
                  <a:pos x="49" y="67"/>
                </a:cxn>
                <a:cxn ang="0">
                  <a:pos x="43" y="65"/>
                </a:cxn>
                <a:cxn ang="0">
                  <a:pos x="38" y="64"/>
                </a:cxn>
                <a:cxn ang="0">
                  <a:pos x="35" y="62"/>
                </a:cxn>
                <a:cxn ang="0">
                  <a:pos x="29" y="59"/>
                </a:cxn>
                <a:cxn ang="0">
                  <a:pos x="24" y="59"/>
                </a:cxn>
                <a:cxn ang="0">
                  <a:pos x="22" y="59"/>
                </a:cxn>
                <a:cxn ang="0">
                  <a:pos x="19" y="56"/>
                </a:cxn>
                <a:cxn ang="0">
                  <a:pos x="12" y="57"/>
                </a:cxn>
                <a:cxn ang="0">
                  <a:pos x="12" y="55"/>
                </a:cxn>
                <a:cxn ang="0">
                  <a:pos x="9" y="52"/>
                </a:cxn>
                <a:cxn ang="0">
                  <a:pos x="14" y="48"/>
                </a:cxn>
                <a:cxn ang="0">
                  <a:pos x="12" y="43"/>
                </a:cxn>
                <a:cxn ang="0">
                  <a:pos x="3" y="40"/>
                </a:cxn>
                <a:cxn ang="0">
                  <a:pos x="5" y="34"/>
                </a:cxn>
                <a:cxn ang="0">
                  <a:pos x="5" y="30"/>
                </a:cxn>
                <a:cxn ang="0">
                  <a:pos x="10" y="27"/>
                </a:cxn>
                <a:cxn ang="0">
                  <a:pos x="5" y="24"/>
                </a:cxn>
                <a:cxn ang="0">
                  <a:pos x="2" y="19"/>
                </a:cxn>
                <a:cxn ang="0">
                  <a:pos x="7" y="15"/>
                </a:cxn>
                <a:cxn ang="0">
                  <a:pos x="9" y="10"/>
                </a:cxn>
                <a:cxn ang="0">
                  <a:pos x="20" y="11"/>
                </a:cxn>
                <a:cxn ang="0">
                  <a:pos x="24" y="9"/>
                </a:cxn>
                <a:cxn ang="0">
                  <a:pos x="28" y="6"/>
                </a:cxn>
                <a:cxn ang="0">
                  <a:pos x="32" y="1"/>
                </a:cxn>
                <a:cxn ang="0">
                  <a:pos x="39" y="3"/>
                </a:cxn>
              </a:cxnLst>
              <a:rect l="0" t="0" r="r" b="b"/>
              <a:pathLst>
                <a:path w="129" h="75">
                  <a:moveTo>
                    <a:pt x="44" y="1"/>
                  </a:moveTo>
                  <a:lnTo>
                    <a:pt x="44" y="1"/>
                  </a:lnTo>
                  <a:lnTo>
                    <a:pt x="44" y="2"/>
                  </a:lnTo>
                  <a:lnTo>
                    <a:pt x="45" y="1"/>
                  </a:lnTo>
                  <a:lnTo>
                    <a:pt x="46" y="1"/>
                  </a:lnTo>
                  <a:lnTo>
                    <a:pt x="46" y="2"/>
                  </a:lnTo>
                  <a:lnTo>
                    <a:pt x="47" y="2"/>
                  </a:lnTo>
                  <a:lnTo>
                    <a:pt x="48" y="2"/>
                  </a:lnTo>
                  <a:lnTo>
                    <a:pt x="48" y="2"/>
                  </a:lnTo>
                  <a:lnTo>
                    <a:pt x="49" y="2"/>
                  </a:lnTo>
                  <a:lnTo>
                    <a:pt x="49" y="2"/>
                  </a:lnTo>
                  <a:lnTo>
                    <a:pt x="49" y="2"/>
                  </a:lnTo>
                  <a:lnTo>
                    <a:pt x="50" y="3"/>
                  </a:lnTo>
                  <a:lnTo>
                    <a:pt x="52" y="2"/>
                  </a:lnTo>
                  <a:lnTo>
                    <a:pt x="52" y="3"/>
                  </a:lnTo>
                  <a:lnTo>
                    <a:pt x="52" y="3"/>
                  </a:lnTo>
                  <a:lnTo>
                    <a:pt x="53" y="3"/>
                  </a:lnTo>
                  <a:lnTo>
                    <a:pt x="52" y="4"/>
                  </a:lnTo>
                  <a:lnTo>
                    <a:pt x="51" y="4"/>
                  </a:lnTo>
                  <a:lnTo>
                    <a:pt x="52" y="4"/>
                  </a:lnTo>
                  <a:lnTo>
                    <a:pt x="56" y="5"/>
                  </a:lnTo>
                  <a:lnTo>
                    <a:pt x="56" y="5"/>
                  </a:lnTo>
                  <a:lnTo>
                    <a:pt x="56" y="5"/>
                  </a:lnTo>
                  <a:lnTo>
                    <a:pt x="57" y="5"/>
                  </a:lnTo>
                  <a:lnTo>
                    <a:pt x="59" y="5"/>
                  </a:lnTo>
                  <a:lnTo>
                    <a:pt x="60" y="5"/>
                  </a:lnTo>
                  <a:lnTo>
                    <a:pt x="60" y="5"/>
                  </a:lnTo>
                  <a:lnTo>
                    <a:pt x="62" y="5"/>
                  </a:lnTo>
                  <a:lnTo>
                    <a:pt x="62" y="5"/>
                  </a:lnTo>
                  <a:lnTo>
                    <a:pt x="62" y="5"/>
                  </a:lnTo>
                  <a:lnTo>
                    <a:pt x="62" y="5"/>
                  </a:lnTo>
                  <a:lnTo>
                    <a:pt x="63" y="4"/>
                  </a:lnTo>
                  <a:lnTo>
                    <a:pt x="62" y="4"/>
                  </a:lnTo>
                  <a:lnTo>
                    <a:pt x="63" y="4"/>
                  </a:lnTo>
                  <a:lnTo>
                    <a:pt x="64" y="5"/>
                  </a:lnTo>
                  <a:lnTo>
                    <a:pt x="64" y="5"/>
                  </a:lnTo>
                  <a:lnTo>
                    <a:pt x="65" y="4"/>
                  </a:lnTo>
                  <a:lnTo>
                    <a:pt x="65" y="4"/>
                  </a:lnTo>
                  <a:lnTo>
                    <a:pt x="65" y="5"/>
                  </a:lnTo>
                  <a:lnTo>
                    <a:pt x="65" y="5"/>
                  </a:lnTo>
                  <a:lnTo>
                    <a:pt x="65" y="6"/>
                  </a:lnTo>
                  <a:lnTo>
                    <a:pt x="66" y="6"/>
                  </a:lnTo>
                  <a:lnTo>
                    <a:pt x="66" y="6"/>
                  </a:lnTo>
                  <a:lnTo>
                    <a:pt x="67" y="7"/>
                  </a:lnTo>
                  <a:lnTo>
                    <a:pt x="67" y="7"/>
                  </a:lnTo>
                  <a:lnTo>
                    <a:pt x="68" y="7"/>
                  </a:lnTo>
                  <a:lnTo>
                    <a:pt x="68" y="6"/>
                  </a:lnTo>
                  <a:lnTo>
                    <a:pt x="67" y="6"/>
                  </a:lnTo>
                  <a:lnTo>
                    <a:pt x="68" y="6"/>
                  </a:lnTo>
                  <a:lnTo>
                    <a:pt x="70" y="6"/>
                  </a:lnTo>
                  <a:lnTo>
                    <a:pt x="71" y="6"/>
                  </a:lnTo>
                  <a:lnTo>
                    <a:pt x="72" y="5"/>
                  </a:lnTo>
                  <a:lnTo>
                    <a:pt x="72" y="5"/>
                  </a:lnTo>
                  <a:lnTo>
                    <a:pt x="72" y="5"/>
                  </a:lnTo>
                  <a:lnTo>
                    <a:pt x="73" y="5"/>
                  </a:lnTo>
                  <a:lnTo>
                    <a:pt x="74" y="5"/>
                  </a:lnTo>
                  <a:lnTo>
                    <a:pt x="74" y="5"/>
                  </a:lnTo>
                  <a:lnTo>
                    <a:pt x="74" y="5"/>
                  </a:lnTo>
                  <a:lnTo>
                    <a:pt x="75" y="5"/>
                  </a:lnTo>
                  <a:lnTo>
                    <a:pt x="76" y="5"/>
                  </a:lnTo>
                  <a:lnTo>
                    <a:pt x="76" y="5"/>
                  </a:lnTo>
                  <a:lnTo>
                    <a:pt x="79" y="4"/>
                  </a:lnTo>
                  <a:lnTo>
                    <a:pt x="79" y="4"/>
                  </a:lnTo>
                  <a:lnTo>
                    <a:pt x="78" y="6"/>
                  </a:lnTo>
                  <a:lnTo>
                    <a:pt x="77" y="7"/>
                  </a:lnTo>
                  <a:lnTo>
                    <a:pt x="76" y="7"/>
                  </a:lnTo>
                  <a:lnTo>
                    <a:pt x="76" y="8"/>
                  </a:lnTo>
                  <a:lnTo>
                    <a:pt x="77" y="9"/>
                  </a:lnTo>
                  <a:lnTo>
                    <a:pt x="78" y="9"/>
                  </a:lnTo>
                  <a:lnTo>
                    <a:pt x="78" y="9"/>
                  </a:lnTo>
                  <a:lnTo>
                    <a:pt x="81" y="9"/>
                  </a:lnTo>
                  <a:lnTo>
                    <a:pt x="82" y="10"/>
                  </a:lnTo>
                  <a:lnTo>
                    <a:pt x="84" y="10"/>
                  </a:lnTo>
                  <a:lnTo>
                    <a:pt x="85" y="10"/>
                  </a:lnTo>
                  <a:lnTo>
                    <a:pt x="85" y="11"/>
                  </a:lnTo>
                  <a:lnTo>
                    <a:pt x="85" y="11"/>
                  </a:lnTo>
                  <a:lnTo>
                    <a:pt x="85" y="11"/>
                  </a:lnTo>
                  <a:lnTo>
                    <a:pt x="86" y="10"/>
                  </a:lnTo>
                  <a:lnTo>
                    <a:pt x="89" y="10"/>
                  </a:lnTo>
                  <a:lnTo>
                    <a:pt x="89" y="10"/>
                  </a:lnTo>
                  <a:lnTo>
                    <a:pt x="89" y="10"/>
                  </a:lnTo>
                  <a:lnTo>
                    <a:pt x="91" y="10"/>
                  </a:lnTo>
                  <a:lnTo>
                    <a:pt x="94" y="10"/>
                  </a:lnTo>
                  <a:lnTo>
                    <a:pt x="96" y="10"/>
                  </a:lnTo>
                  <a:lnTo>
                    <a:pt x="99" y="11"/>
                  </a:lnTo>
                  <a:lnTo>
                    <a:pt x="100" y="11"/>
                  </a:lnTo>
                  <a:lnTo>
                    <a:pt x="100" y="12"/>
                  </a:lnTo>
                  <a:lnTo>
                    <a:pt x="99" y="12"/>
                  </a:lnTo>
                  <a:lnTo>
                    <a:pt x="100" y="13"/>
                  </a:lnTo>
                  <a:lnTo>
                    <a:pt x="100" y="12"/>
                  </a:lnTo>
                  <a:lnTo>
                    <a:pt x="101" y="13"/>
                  </a:lnTo>
                  <a:lnTo>
                    <a:pt x="101" y="13"/>
                  </a:lnTo>
                  <a:lnTo>
                    <a:pt x="101" y="14"/>
                  </a:lnTo>
                  <a:lnTo>
                    <a:pt x="100" y="14"/>
                  </a:lnTo>
                  <a:lnTo>
                    <a:pt x="99" y="14"/>
                  </a:lnTo>
                  <a:lnTo>
                    <a:pt x="99" y="14"/>
                  </a:lnTo>
                  <a:lnTo>
                    <a:pt x="100" y="15"/>
                  </a:lnTo>
                  <a:lnTo>
                    <a:pt x="101" y="15"/>
                  </a:lnTo>
                  <a:lnTo>
                    <a:pt x="102" y="16"/>
                  </a:lnTo>
                  <a:lnTo>
                    <a:pt x="101" y="17"/>
                  </a:lnTo>
                  <a:lnTo>
                    <a:pt x="101" y="17"/>
                  </a:lnTo>
                  <a:lnTo>
                    <a:pt x="102" y="17"/>
                  </a:lnTo>
                  <a:lnTo>
                    <a:pt x="102" y="17"/>
                  </a:lnTo>
                  <a:lnTo>
                    <a:pt x="102" y="17"/>
                  </a:lnTo>
                  <a:lnTo>
                    <a:pt x="102" y="17"/>
                  </a:lnTo>
                  <a:lnTo>
                    <a:pt x="102" y="18"/>
                  </a:lnTo>
                  <a:lnTo>
                    <a:pt x="102" y="18"/>
                  </a:lnTo>
                  <a:lnTo>
                    <a:pt x="103" y="18"/>
                  </a:lnTo>
                  <a:lnTo>
                    <a:pt x="103" y="19"/>
                  </a:lnTo>
                  <a:lnTo>
                    <a:pt x="102" y="19"/>
                  </a:lnTo>
                  <a:lnTo>
                    <a:pt x="103" y="20"/>
                  </a:lnTo>
                  <a:lnTo>
                    <a:pt x="105" y="21"/>
                  </a:lnTo>
                  <a:lnTo>
                    <a:pt x="105" y="20"/>
                  </a:lnTo>
                  <a:lnTo>
                    <a:pt x="105" y="20"/>
                  </a:lnTo>
                  <a:lnTo>
                    <a:pt x="105" y="20"/>
                  </a:lnTo>
                  <a:lnTo>
                    <a:pt x="105" y="20"/>
                  </a:lnTo>
                  <a:lnTo>
                    <a:pt x="105" y="20"/>
                  </a:lnTo>
                  <a:lnTo>
                    <a:pt x="105" y="20"/>
                  </a:lnTo>
                  <a:lnTo>
                    <a:pt x="105" y="20"/>
                  </a:lnTo>
                  <a:lnTo>
                    <a:pt x="106" y="19"/>
                  </a:lnTo>
                  <a:lnTo>
                    <a:pt x="106" y="19"/>
                  </a:lnTo>
                  <a:lnTo>
                    <a:pt x="106" y="20"/>
                  </a:lnTo>
                  <a:lnTo>
                    <a:pt x="108" y="20"/>
                  </a:lnTo>
                  <a:lnTo>
                    <a:pt x="109" y="19"/>
                  </a:lnTo>
                  <a:lnTo>
                    <a:pt x="109" y="19"/>
                  </a:lnTo>
                  <a:lnTo>
                    <a:pt x="110" y="20"/>
                  </a:lnTo>
                  <a:lnTo>
                    <a:pt x="110" y="20"/>
                  </a:lnTo>
                  <a:lnTo>
                    <a:pt x="110" y="20"/>
                  </a:lnTo>
                  <a:lnTo>
                    <a:pt x="111" y="20"/>
                  </a:lnTo>
                  <a:lnTo>
                    <a:pt x="111" y="21"/>
                  </a:lnTo>
                  <a:lnTo>
                    <a:pt x="113" y="21"/>
                  </a:lnTo>
                  <a:lnTo>
                    <a:pt x="112" y="21"/>
                  </a:lnTo>
                  <a:lnTo>
                    <a:pt x="112" y="22"/>
                  </a:lnTo>
                  <a:lnTo>
                    <a:pt x="112" y="22"/>
                  </a:lnTo>
                  <a:lnTo>
                    <a:pt x="113" y="22"/>
                  </a:lnTo>
                  <a:lnTo>
                    <a:pt x="114" y="21"/>
                  </a:lnTo>
                  <a:lnTo>
                    <a:pt x="114" y="21"/>
                  </a:lnTo>
                  <a:lnTo>
                    <a:pt x="114" y="21"/>
                  </a:lnTo>
                  <a:lnTo>
                    <a:pt x="114" y="22"/>
                  </a:lnTo>
                  <a:lnTo>
                    <a:pt x="114" y="22"/>
                  </a:lnTo>
                  <a:lnTo>
                    <a:pt x="115" y="22"/>
                  </a:lnTo>
                  <a:lnTo>
                    <a:pt x="115" y="22"/>
                  </a:lnTo>
                  <a:lnTo>
                    <a:pt x="116" y="21"/>
                  </a:lnTo>
                  <a:lnTo>
                    <a:pt x="116" y="21"/>
                  </a:lnTo>
                  <a:lnTo>
                    <a:pt x="116" y="22"/>
                  </a:lnTo>
                  <a:lnTo>
                    <a:pt x="117" y="22"/>
                  </a:lnTo>
                  <a:lnTo>
                    <a:pt x="117" y="23"/>
                  </a:lnTo>
                  <a:lnTo>
                    <a:pt x="116" y="23"/>
                  </a:lnTo>
                  <a:lnTo>
                    <a:pt x="116" y="24"/>
                  </a:lnTo>
                  <a:lnTo>
                    <a:pt x="120" y="23"/>
                  </a:lnTo>
                  <a:lnTo>
                    <a:pt x="121" y="23"/>
                  </a:lnTo>
                  <a:lnTo>
                    <a:pt x="121" y="23"/>
                  </a:lnTo>
                  <a:lnTo>
                    <a:pt x="123" y="23"/>
                  </a:lnTo>
                  <a:lnTo>
                    <a:pt x="124" y="23"/>
                  </a:lnTo>
                  <a:lnTo>
                    <a:pt x="125" y="23"/>
                  </a:lnTo>
                  <a:lnTo>
                    <a:pt x="125" y="24"/>
                  </a:lnTo>
                  <a:lnTo>
                    <a:pt x="125" y="25"/>
                  </a:lnTo>
                  <a:lnTo>
                    <a:pt x="125" y="25"/>
                  </a:lnTo>
                  <a:lnTo>
                    <a:pt x="125" y="25"/>
                  </a:lnTo>
                  <a:lnTo>
                    <a:pt x="127" y="25"/>
                  </a:lnTo>
                  <a:lnTo>
                    <a:pt x="126" y="26"/>
                  </a:lnTo>
                  <a:lnTo>
                    <a:pt x="127" y="26"/>
                  </a:lnTo>
                  <a:lnTo>
                    <a:pt x="126" y="26"/>
                  </a:lnTo>
                  <a:lnTo>
                    <a:pt x="125" y="27"/>
                  </a:lnTo>
                  <a:lnTo>
                    <a:pt x="125" y="27"/>
                  </a:lnTo>
                  <a:lnTo>
                    <a:pt x="125" y="27"/>
                  </a:lnTo>
                  <a:lnTo>
                    <a:pt x="125" y="28"/>
                  </a:lnTo>
                  <a:lnTo>
                    <a:pt x="125" y="28"/>
                  </a:lnTo>
                  <a:lnTo>
                    <a:pt x="125" y="28"/>
                  </a:lnTo>
                  <a:lnTo>
                    <a:pt x="126" y="28"/>
                  </a:lnTo>
                  <a:lnTo>
                    <a:pt x="128" y="29"/>
                  </a:lnTo>
                  <a:lnTo>
                    <a:pt x="128" y="30"/>
                  </a:lnTo>
                  <a:lnTo>
                    <a:pt x="128" y="30"/>
                  </a:lnTo>
                  <a:lnTo>
                    <a:pt x="128" y="30"/>
                  </a:lnTo>
                  <a:lnTo>
                    <a:pt x="128" y="31"/>
                  </a:lnTo>
                  <a:lnTo>
                    <a:pt x="129" y="33"/>
                  </a:lnTo>
                  <a:lnTo>
                    <a:pt x="127" y="33"/>
                  </a:lnTo>
                  <a:lnTo>
                    <a:pt x="126" y="34"/>
                  </a:lnTo>
                  <a:lnTo>
                    <a:pt x="126" y="34"/>
                  </a:lnTo>
                  <a:lnTo>
                    <a:pt x="125" y="34"/>
                  </a:lnTo>
                  <a:lnTo>
                    <a:pt x="125" y="35"/>
                  </a:lnTo>
                  <a:lnTo>
                    <a:pt x="124" y="35"/>
                  </a:lnTo>
                  <a:lnTo>
                    <a:pt x="123" y="35"/>
                  </a:lnTo>
                  <a:lnTo>
                    <a:pt x="123" y="35"/>
                  </a:lnTo>
                  <a:lnTo>
                    <a:pt x="122" y="35"/>
                  </a:lnTo>
                  <a:lnTo>
                    <a:pt x="122" y="36"/>
                  </a:lnTo>
                  <a:lnTo>
                    <a:pt x="123" y="36"/>
                  </a:lnTo>
                  <a:lnTo>
                    <a:pt x="124" y="37"/>
                  </a:lnTo>
                  <a:lnTo>
                    <a:pt x="124" y="37"/>
                  </a:lnTo>
                  <a:lnTo>
                    <a:pt x="123" y="37"/>
                  </a:lnTo>
                  <a:lnTo>
                    <a:pt x="123" y="38"/>
                  </a:lnTo>
                  <a:lnTo>
                    <a:pt x="123" y="38"/>
                  </a:lnTo>
                  <a:lnTo>
                    <a:pt x="124" y="38"/>
                  </a:lnTo>
                  <a:lnTo>
                    <a:pt x="124" y="39"/>
                  </a:lnTo>
                  <a:lnTo>
                    <a:pt x="125" y="39"/>
                  </a:lnTo>
                  <a:lnTo>
                    <a:pt x="125" y="39"/>
                  </a:lnTo>
                  <a:lnTo>
                    <a:pt x="125" y="40"/>
                  </a:lnTo>
                  <a:lnTo>
                    <a:pt x="124" y="40"/>
                  </a:lnTo>
                  <a:lnTo>
                    <a:pt x="124" y="41"/>
                  </a:lnTo>
                  <a:lnTo>
                    <a:pt x="124" y="41"/>
                  </a:lnTo>
                  <a:lnTo>
                    <a:pt x="125" y="42"/>
                  </a:lnTo>
                  <a:lnTo>
                    <a:pt x="125" y="42"/>
                  </a:lnTo>
                  <a:lnTo>
                    <a:pt x="125" y="43"/>
                  </a:lnTo>
                  <a:lnTo>
                    <a:pt x="124" y="43"/>
                  </a:lnTo>
                  <a:lnTo>
                    <a:pt x="123" y="42"/>
                  </a:lnTo>
                  <a:lnTo>
                    <a:pt x="122" y="42"/>
                  </a:lnTo>
                  <a:lnTo>
                    <a:pt x="122" y="42"/>
                  </a:lnTo>
                  <a:lnTo>
                    <a:pt x="119" y="41"/>
                  </a:lnTo>
                  <a:lnTo>
                    <a:pt x="118" y="41"/>
                  </a:lnTo>
                  <a:lnTo>
                    <a:pt x="118" y="42"/>
                  </a:lnTo>
                  <a:lnTo>
                    <a:pt x="120" y="42"/>
                  </a:lnTo>
                  <a:lnTo>
                    <a:pt x="120" y="42"/>
                  </a:lnTo>
                  <a:lnTo>
                    <a:pt x="120" y="43"/>
                  </a:lnTo>
                  <a:lnTo>
                    <a:pt x="119" y="43"/>
                  </a:lnTo>
                  <a:lnTo>
                    <a:pt x="117" y="43"/>
                  </a:lnTo>
                  <a:lnTo>
                    <a:pt x="117" y="44"/>
                  </a:lnTo>
                  <a:lnTo>
                    <a:pt x="115" y="43"/>
                  </a:lnTo>
                  <a:lnTo>
                    <a:pt x="115" y="43"/>
                  </a:lnTo>
                  <a:lnTo>
                    <a:pt x="113" y="43"/>
                  </a:lnTo>
                  <a:lnTo>
                    <a:pt x="113" y="43"/>
                  </a:lnTo>
                  <a:lnTo>
                    <a:pt x="113" y="44"/>
                  </a:lnTo>
                  <a:lnTo>
                    <a:pt x="113" y="44"/>
                  </a:lnTo>
                  <a:lnTo>
                    <a:pt x="114" y="45"/>
                  </a:lnTo>
                  <a:lnTo>
                    <a:pt x="114" y="45"/>
                  </a:lnTo>
                  <a:lnTo>
                    <a:pt x="113" y="45"/>
                  </a:lnTo>
                  <a:lnTo>
                    <a:pt x="115" y="47"/>
                  </a:lnTo>
                  <a:lnTo>
                    <a:pt x="116" y="47"/>
                  </a:lnTo>
                  <a:lnTo>
                    <a:pt x="116" y="48"/>
                  </a:lnTo>
                  <a:lnTo>
                    <a:pt x="115" y="47"/>
                  </a:lnTo>
                  <a:lnTo>
                    <a:pt x="114" y="47"/>
                  </a:lnTo>
                  <a:lnTo>
                    <a:pt x="114" y="48"/>
                  </a:lnTo>
                  <a:lnTo>
                    <a:pt x="113" y="48"/>
                  </a:lnTo>
                  <a:lnTo>
                    <a:pt x="114" y="48"/>
                  </a:lnTo>
                  <a:lnTo>
                    <a:pt x="113" y="48"/>
                  </a:lnTo>
                  <a:lnTo>
                    <a:pt x="113" y="49"/>
                  </a:lnTo>
                  <a:lnTo>
                    <a:pt x="112" y="49"/>
                  </a:lnTo>
                  <a:lnTo>
                    <a:pt x="111" y="49"/>
                  </a:lnTo>
                  <a:lnTo>
                    <a:pt x="112" y="50"/>
                  </a:lnTo>
                  <a:lnTo>
                    <a:pt x="111" y="50"/>
                  </a:lnTo>
                  <a:lnTo>
                    <a:pt x="112" y="50"/>
                  </a:lnTo>
                  <a:lnTo>
                    <a:pt x="113" y="50"/>
                  </a:lnTo>
                  <a:lnTo>
                    <a:pt x="114" y="51"/>
                  </a:lnTo>
                  <a:lnTo>
                    <a:pt x="114" y="51"/>
                  </a:lnTo>
                  <a:lnTo>
                    <a:pt x="115" y="52"/>
                  </a:lnTo>
                  <a:lnTo>
                    <a:pt x="115" y="52"/>
                  </a:lnTo>
                  <a:lnTo>
                    <a:pt x="116" y="52"/>
                  </a:lnTo>
                  <a:lnTo>
                    <a:pt x="116" y="53"/>
                  </a:lnTo>
                  <a:lnTo>
                    <a:pt x="115" y="53"/>
                  </a:lnTo>
                  <a:lnTo>
                    <a:pt x="115" y="53"/>
                  </a:lnTo>
                  <a:lnTo>
                    <a:pt x="117" y="53"/>
                  </a:lnTo>
                  <a:lnTo>
                    <a:pt x="116" y="54"/>
                  </a:lnTo>
                  <a:lnTo>
                    <a:pt x="115" y="54"/>
                  </a:lnTo>
                  <a:lnTo>
                    <a:pt x="115" y="54"/>
                  </a:lnTo>
                  <a:lnTo>
                    <a:pt x="116" y="55"/>
                  </a:lnTo>
                  <a:lnTo>
                    <a:pt x="117" y="55"/>
                  </a:lnTo>
                  <a:lnTo>
                    <a:pt x="117" y="56"/>
                  </a:lnTo>
                  <a:lnTo>
                    <a:pt x="115" y="55"/>
                  </a:lnTo>
                  <a:lnTo>
                    <a:pt x="115" y="55"/>
                  </a:lnTo>
                  <a:lnTo>
                    <a:pt x="115" y="55"/>
                  </a:lnTo>
                  <a:lnTo>
                    <a:pt x="114" y="55"/>
                  </a:lnTo>
                  <a:lnTo>
                    <a:pt x="113" y="55"/>
                  </a:lnTo>
                  <a:lnTo>
                    <a:pt x="112" y="55"/>
                  </a:lnTo>
                  <a:lnTo>
                    <a:pt x="112" y="55"/>
                  </a:lnTo>
                  <a:lnTo>
                    <a:pt x="113" y="56"/>
                  </a:lnTo>
                  <a:lnTo>
                    <a:pt x="112" y="56"/>
                  </a:lnTo>
                  <a:lnTo>
                    <a:pt x="112" y="57"/>
                  </a:lnTo>
                  <a:lnTo>
                    <a:pt x="113" y="57"/>
                  </a:lnTo>
                  <a:lnTo>
                    <a:pt x="113" y="57"/>
                  </a:lnTo>
                  <a:lnTo>
                    <a:pt x="113" y="57"/>
                  </a:lnTo>
                  <a:lnTo>
                    <a:pt x="112" y="57"/>
                  </a:lnTo>
                  <a:lnTo>
                    <a:pt x="112" y="57"/>
                  </a:lnTo>
                  <a:lnTo>
                    <a:pt x="112" y="57"/>
                  </a:lnTo>
                  <a:lnTo>
                    <a:pt x="111" y="57"/>
                  </a:lnTo>
                  <a:lnTo>
                    <a:pt x="111" y="58"/>
                  </a:lnTo>
                  <a:lnTo>
                    <a:pt x="110" y="59"/>
                  </a:lnTo>
                  <a:lnTo>
                    <a:pt x="110" y="59"/>
                  </a:lnTo>
                  <a:lnTo>
                    <a:pt x="109" y="59"/>
                  </a:lnTo>
                  <a:lnTo>
                    <a:pt x="112" y="60"/>
                  </a:lnTo>
                  <a:lnTo>
                    <a:pt x="111" y="61"/>
                  </a:lnTo>
                  <a:lnTo>
                    <a:pt x="111" y="61"/>
                  </a:lnTo>
                  <a:lnTo>
                    <a:pt x="111" y="61"/>
                  </a:lnTo>
                  <a:lnTo>
                    <a:pt x="110" y="61"/>
                  </a:lnTo>
                  <a:lnTo>
                    <a:pt x="110" y="61"/>
                  </a:lnTo>
                  <a:lnTo>
                    <a:pt x="110" y="62"/>
                  </a:lnTo>
                  <a:lnTo>
                    <a:pt x="110" y="62"/>
                  </a:lnTo>
                  <a:lnTo>
                    <a:pt x="109" y="63"/>
                  </a:lnTo>
                  <a:lnTo>
                    <a:pt x="107" y="63"/>
                  </a:lnTo>
                  <a:lnTo>
                    <a:pt x="108" y="64"/>
                  </a:lnTo>
                  <a:lnTo>
                    <a:pt x="108" y="65"/>
                  </a:lnTo>
                  <a:lnTo>
                    <a:pt x="107" y="65"/>
                  </a:lnTo>
                  <a:lnTo>
                    <a:pt x="107" y="64"/>
                  </a:lnTo>
                  <a:lnTo>
                    <a:pt x="106" y="64"/>
                  </a:lnTo>
                  <a:lnTo>
                    <a:pt x="106" y="65"/>
                  </a:lnTo>
                  <a:lnTo>
                    <a:pt x="109" y="65"/>
                  </a:lnTo>
                  <a:lnTo>
                    <a:pt x="110" y="65"/>
                  </a:lnTo>
                  <a:lnTo>
                    <a:pt x="108" y="66"/>
                  </a:lnTo>
                  <a:lnTo>
                    <a:pt x="108" y="67"/>
                  </a:lnTo>
                  <a:lnTo>
                    <a:pt x="107" y="67"/>
                  </a:lnTo>
                  <a:lnTo>
                    <a:pt x="107" y="68"/>
                  </a:lnTo>
                  <a:lnTo>
                    <a:pt x="107" y="68"/>
                  </a:lnTo>
                  <a:lnTo>
                    <a:pt x="107" y="68"/>
                  </a:lnTo>
                  <a:lnTo>
                    <a:pt x="106" y="69"/>
                  </a:lnTo>
                  <a:lnTo>
                    <a:pt x="105" y="69"/>
                  </a:lnTo>
                  <a:lnTo>
                    <a:pt x="103" y="69"/>
                  </a:lnTo>
                  <a:lnTo>
                    <a:pt x="103" y="69"/>
                  </a:lnTo>
                  <a:lnTo>
                    <a:pt x="103" y="69"/>
                  </a:lnTo>
                  <a:lnTo>
                    <a:pt x="104" y="70"/>
                  </a:lnTo>
                  <a:lnTo>
                    <a:pt x="105" y="70"/>
                  </a:lnTo>
                  <a:lnTo>
                    <a:pt x="105" y="70"/>
                  </a:lnTo>
                  <a:lnTo>
                    <a:pt x="105" y="71"/>
                  </a:lnTo>
                  <a:lnTo>
                    <a:pt x="104" y="71"/>
                  </a:lnTo>
                  <a:lnTo>
                    <a:pt x="105" y="72"/>
                  </a:lnTo>
                  <a:lnTo>
                    <a:pt x="104" y="72"/>
                  </a:lnTo>
                  <a:lnTo>
                    <a:pt x="104" y="72"/>
                  </a:lnTo>
                  <a:lnTo>
                    <a:pt x="103" y="72"/>
                  </a:lnTo>
                  <a:lnTo>
                    <a:pt x="103" y="72"/>
                  </a:lnTo>
                  <a:lnTo>
                    <a:pt x="102" y="73"/>
                  </a:lnTo>
                  <a:lnTo>
                    <a:pt x="102" y="73"/>
                  </a:lnTo>
                  <a:lnTo>
                    <a:pt x="102" y="73"/>
                  </a:lnTo>
                  <a:lnTo>
                    <a:pt x="102" y="73"/>
                  </a:lnTo>
                  <a:lnTo>
                    <a:pt x="101" y="73"/>
                  </a:lnTo>
                  <a:lnTo>
                    <a:pt x="100" y="73"/>
                  </a:lnTo>
                  <a:lnTo>
                    <a:pt x="100" y="73"/>
                  </a:lnTo>
                  <a:lnTo>
                    <a:pt x="100" y="74"/>
                  </a:lnTo>
                  <a:lnTo>
                    <a:pt x="101" y="74"/>
                  </a:lnTo>
                  <a:lnTo>
                    <a:pt x="101" y="74"/>
                  </a:lnTo>
                  <a:lnTo>
                    <a:pt x="100" y="74"/>
                  </a:lnTo>
                  <a:lnTo>
                    <a:pt x="100" y="73"/>
                  </a:lnTo>
                  <a:lnTo>
                    <a:pt x="100" y="73"/>
                  </a:lnTo>
                  <a:lnTo>
                    <a:pt x="99" y="74"/>
                  </a:lnTo>
                  <a:lnTo>
                    <a:pt x="99" y="74"/>
                  </a:lnTo>
                  <a:lnTo>
                    <a:pt x="98" y="74"/>
                  </a:lnTo>
                  <a:lnTo>
                    <a:pt x="97" y="74"/>
                  </a:lnTo>
                  <a:lnTo>
                    <a:pt x="96" y="74"/>
                  </a:lnTo>
                  <a:lnTo>
                    <a:pt x="95" y="74"/>
                  </a:lnTo>
                  <a:lnTo>
                    <a:pt x="95" y="74"/>
                  </a:lnTo>
                  <a:lnTo>
                    <a:pt x="94" y="74"/>
                  </a:lnTo>
                  <a:lnTo>
                    <a:pt x="93" y="74"/>
                  </a:lnTo>
                  <a:lnTo>
                    <a:pt x="93" y="75"/>
                  </a:lnTo>
                  <a:lnTo>
                    <a:pt x="92" y="75"/>
                  </a:lnTo>
                  <a:lnTo>
                    <a:pt x="91" y="75"/>
                  </a:lnTo>
                  <a:lnTo>
                    <a:pt x="90" y="74"/>
                  </a:lnTo>
                  <a:lnTo>
                    <a:pt x="90" y="74"/>
                  </a:lnTo>
                  <a:lnTo>
                    <a:pt x="90" y="74"/>
                  </a:lnTo>
                  <a:lnTo>
                    <a:pt x="88" y="74"/>
                  </a:lnTo>
                  <a:lnTo>
                    <a:pt x="88" y="73"/>
                  </a:lnTo>
                  <a:lnTo>
                    <a:pt x="89" y="73"/>
                  </a:lnTo>
                  <a:lnTo>
                    <a:pt x="88" y="73"/>
                  </a:lnTo>
                  <a:lnTo>
                    <a:pt x="87" y="72"/>
                  </a:lnTo>
                  <a:lnTo>
                    <a:pt x="87" y="72"/>
                  </a:lnTo>
                  <a:lnTo>
                    <a:pt x="87" y="72"/>
                  </a:lnTo>
                  <a:lnTo>
                    <a:pt x="86" y="72"/>
                  </a:lnTo>
                  <a:lnTo>
                    <a:pt x="86" y="71"/>
                  </a:lnTo>
                  <a:lnTo>
                    <a:pt x="86" y="72"/>
                  </a:lnTo>
                  <a:lnTo>
                    <a:pt x="85" y="73"/>
                  </a:lnTo>
                  <a:lnTo>
                    <a:pt x="84" y="73"/>
                  </a:lnTo>
                  <a:lnTo>
                    <a:pt x="83" y="73"/>
                  </a:lnTo>
                  <a:lnTo>
                    <a:pt x="82" y="74"/>
                  </a:lnTo>
                  <a:lnTo>
                    <a:pt x="81" y="74"/>
                  </a:lnTo>
                  <a:lnTo>
                    <a:pt x="81" y="74"/>
                  </a:lnTo>
                  <a:lnTo>
                    <a:pt x="80" y="74"/>
                  </a:lnTo>
                  <a:lnTo>
                    <a:pt x="78" y="74"/>
                  </a:lnTo>
                  <a:lnTo>
                    <a:pt x="78" y="75"/>
                  </a:lnTo>
                  <a:lnTo>
                    <a:pt x="77" y="75"/>
                  </a:lnTo>
                  <a:lnTo>
                    <a:pt x="77" y="74"/>
                  </a:lnTo>
                  <a:lnTo>
                    <a:pt x="77" y="74"/>
                  </a:lnTo>
                  <a:lnTo>
                    <a:pt x="76" y="73"/>
                  </a:lnTo>
                  <a:lnTo>
                    <a:pt x="76" y="72"/>
                  </a:lnTo>
                  <a:lnTo>
                    <a:pt x="75" y="71"/>
                  </a:lnTo>
                  <a:lnTo>
                    <a:pt x="73" y="71"/>
                  </a:lnTo>
                  <a:lnTo>
                    <a:pt x="73" y="70"/>
                  </a:lnTo>
                  <a:lnTo>
                    <a:pt x="74" y="70"/>
                  </a:lnTo>
                  <a:lnTo>
                    <a:pt x="73" y="70"/>
                  </a:lnTo>
                  <a:lnTo>
                    <a:pt x="73" y="70"/>
                  </a:lnTo>
                  <a:lnTo>
                    <a:pt x="72" y="70"/>
                  </a:lnTo>
                  <a:lnTo>
                    <a:pt x="72" y="69"/>
                  </a:lnTo>
                  <a:lnTo>
                    <a:pt x="72" y="69"/>
                  </a:lnTo>
                  <a:lnTo>
                    <a:pt x="70" y="68"/>
                  </a:lnTo>
                  <a:lnTo>
                    <a:pt x="70" y="68"/>
                  </a:lnTo>
                  <a:lnTo>
                    <a:pt x="69" y="68"/>
                  </a:lnTo>
                  <a:lnTo>
                    <a:pt x="69" y="68"/>
                  </a:lnTo>
                  <a:lnTo>
                    <a:pt x="69" y="68"/>
                  </a:lnTo>
                  <a:lnTo>
                    <a:pt x="67" y="68"/>
                  </a:lnTo>
                  <a:lnTo>
                    <a:pt x="67" y="68"/>
                  </a:lnTo>
                  <a:lnTo>
                    <a:pt x="67" y="67"/>
                  </a:lnTo>
                  <a:lnTo>
                    <a:pt x="66" y="67"/>
                  </a:lnTo>
                  <a:lnTo>
                    <a:pt x="66" y="67"/>
                  </a:lnTo>
                  <a:lnTo>
                    <a:pt x="66" y="66"/>
                  </a:lnTo>
                  <a:lnTo>
                    <a:pt x="64" y="66"/>
                  </a:lnTo>
                  <a:lnTo>
                    <a:pt x="63" y="66"/>
                  </a:lnTo>
                  <a:lnTo>
                    <a:pt x="63" y="67"/>
                  </a:lnTo>
                  <a:lnTo>
                    <a:pt x="62" y="67"/>
                  </a:lnTo>
                  <a:lnTo>
                    <a:pt x="62" y="67"/>
                  </a:lnTo>
                  <a:lnTo>
                    <a:pt x="61" y="67"/>
                  </a:lnTo>
                  <a:lnTo>
                    <a:pt x="60" y="67"/>
                  </a:lnTo>
                  <a:lnTo>
                    <a:pt x="60" y="67"/>
                  </a:lnTo>
                  <a:lnTo>
                    <a:pt x="59" y="68"/>
                  </a:lnTo>
                  <a:lnTo>
                    <a:pt x="59" y="67"/>
                  </a:lnTo>
                  <a:lnTo>
                    <a:pt x="58" y="68"/>
                  </a:lnTo>
                  <a:lnTo>
                    <a:pt x="58" y="67"/>
                  </a:lnTo>
                  <a:lnTo>
                    <a:pt x="58" y="67"/>
                  </a:lnTo>
                  <a:lnTo>
                    <a:pt x="58" y="66"/>
                  </a:lnTo>
                  <a:lnTo>
                    <a:pt x="58" y="65"/>
                  </a:lnTo>
                  <a:lnTo>
                    <a:pt x="58" y="65"/>
                  </a:lnTo>
                  <a:lnTo>
                    <a:pt x="58" y="64"/>
                  </a:lnTo>
                  <a:lnTo>
                    <a:pt x="58" y="64"/>
                  </a:lnTo>
                  <a:lnTo>
                    <a:pt x="56" y="64"/>
                  </a:lnTo>
                  <a:lnTo>
                    <a:pt x="56" y="64"/>
                  </a:lnTo>
                  <a:lnTo>
                    <a:pt x="56" y="65"/>
                  </a:lnTo>
                  <a:lnTo>
                    <a:pt x="56" y="65"/>
                  </a:lnTo>
                  <a:lnTo>
                    <a:pt x="56" y="65"/>
                  </a:lnTo>
                  <a:lnTo>
                    <a:pt x="54" y="66"/>
                  </a:lnTo>
                  <a:lnTo>
                    <a:pt x="53" y="67"/>
                  </a:lnTo>
                  <a:lnTo>
                    <a:pt x="52" y="67"/>
                  </a:lnTo>
                  <a:lnTo>
                    <a:pt x="51" y="67"/>
                  </a:lnTo>
                  <a:lnTo>
                    <a:pt x="50" y="67"/>
                  </a:lnTo>
                  <a:lnTo>
                    <a:pt x="49" y="67"/>
                  </a:lnTo>
                  <a:lnTo>
                    <a:pt x="49" y="67"/>
                  </a:lnTo>
                  <a:lnTo>
                    <a:pt x="49" y="66"/>
                  </a:lnTo>
                  <a:lnTo>
                    <a:pt x="49" y="66"/>
                  </a:lnTo>
                  <a:lnTo>
                    <a:pt x="49" y="66"/>
                  </a:lnTo>
                  <a:lnTo>
                    <a:pt x="48" y="66"/>
                  </a:lnTo>
                  <a:lnTo>
                    <a:pt x="47" y="66"/>
                  </a:lnTo>
                  <a:lnTo>
                    <a:pt x="45" y="66"/>
                  </a:lnTo>
                  <a:lnTo>
                    <a:pt x="45" y="66"/>
                  </a:lnTo>
                  <a:lnTo>
                    <a:pt x="45" y="66"/>
                  </a:lnTo>
                  <a:lnTo>
                    <a:pt x="45" y="65"/>
                  </a:lnTo>
                  <a:lnTo>
                    <a:pt x="44" y="65"/>
                  </a:lnTo>
                  <a:lnTo>
                    <a:pt x="43" y="65"/>
                  </a:lnTo>
                  <a:lnTo>
                    <a:pt x="43" y="65"/>
                  </a:lnTo>
                  <a:lnTo>
                    <a:pt x="44" y="64"/>
                  </a:lnTo>
                  <a:lnTo>
                    <a:pt x="44" y="64"/>
                  </a:lnTo>
                  <a:lnTo>
                    <a:pt x="43" y="63"/>
                  </a:lnTo>
                  <a:lnTo>
                    <a:pt x="42" y="63"/>
                  </a:lnTo>
                  <a:lnTo>
                    <a:pt x="41" y="64"/>
                  </a:lnTo>
                  <a:lnTo>
                    <a:pt x="41" y="64"/>
                  </a:lnTo>
                  <a:lnTo>
                    <a:pt x="40" y="63"/>
                  </a:lnTo>
                  <a:lnTo>
                    <a:pt x="39" y="63"/>
                  </a:lnTo>
                  <a:lnTo>
                    <a:pt x="38" y="64"/>
                  </a:lnTo>
                  <a:lnTo>
                    <a:pt x="38" y="64"/>
                  </a:lnTo>
                  <a:lnTo>
                    <a:pt x="38" y="64"/>
                  </a:lnTo>
                  <a:lnTo>
                    <a:pt x="38" y="64"/>
                  </a:lnTo>
                  <a:lnTo>
                    <a:pt x="38" y="63"/>
                  </a:lnTo>
                  <a:lnTo>
                    <a:pt x="38" y="63"/>
                  </a:lnTo>
                  <a:lnTo>
                    <a:pt x="38" y="62"/>
                  </a:lnTo>
                  <a:lnTo>
                    <a:pt x="38" y="62"/>
                  </a:lnTo>
                  <a:lnTo>
                    <a:pt x="38" y="63"/>
                  </a:lnTo>
                  <a:lnTo>
                    <a:pt x="37" y="63"/>
                  </a:lnTo>
                  <a:lnTo>
                    <a:pt x="36" y="63"/>
                  </a:lnTo>
                  <a:lnTo>
                    <a:pt x="36" y="62"/>
                  </a:lnTo>
                  <a:lnTo>
                    <a:pt x="35" y="62"/>
                  </a:lnTo>
                  <a:lnTo>
                    <a:pt x="35" y="62"/>
                  </a:lnTo>
                  <a:lnTo>
                    <a:pt x="35" y="62"/>
                  </a:lnTo>
                  <a:lnTo>
                    <a:pt x="34" y="62"/>
                  </a:lnTo>
                  <a:lnTo>
                    <a:pt x="33" y="62"/>
                  </a:lnTo>
                  <a:lnTo>
                    <a:pt x="34" y="61"/>
                  </a:lnTo>
                  <a:lnTo>
                    <a:pt x="34" y="60"/>
                  </a:lnTo>
                  <a:lnTo>
                    <a:pt x="33" y="60"/>
                  </a:lnTo>
                  <a:lnTo>
                    <a:pt x="32" y="59"/>
                  </a:lnTo>
                  <a:lnTo>
                    <a:pt x="30" y="60"/>
                  </a:lnTo>
                  <a:lnTo>
                    <a:pt x="29" y="59"/>
                  </a:lnTo>
                  <a:lnTo>
                    <a:pt x="29" y="59"/>
                  </a:lnTo>
                  <a:lnTo>
                    <a:pt x="27" y="58"/>
                  </a:lnTo>
                  <a:lnTo>
                    <a:pt x="27" y="58"/>
                  </a:lnTo>
                  <a:lnTo>
                    <a:pt x="27" y="59"/>
                  </a:lnTo>
                  <a:lnTo>
                    <a:pt x="26" y="59"/>
                  </a:lnTo>
                  <a:lnTo>
                    <a:pt x="26" y="59"/>
                  </a:lnTo>
                  <a:lnTo>
                    <a:pt x="26" y="58"/>
                  </a:lnTo>
                  <a:lnTo>
                    <a:pt x="26" y="58"/>
                  </a:lnTo>
                  <a:lnTo>
                    <a:pt x="26" y="58"/>
                  </a:lnTo>
                  <a:lnTo>
                    <a:pt x="25" y="58"/>
                  </a:lnTo>
                  <a:lnTo>
                    <a:pt x="24" y="59"/>
                  </a:lnTo>
                  <a:lnTo>
                    <a:pt x="24" y="59"/>
                  </a:lnTo>
                  <a:lnTo>
                    <a:pt x="25" y="59"/>
                  </a:lnTo>
                  <a:lnTo>
                    <a:pt x="25" y="59"/>
                  </a:lnTo>
                  <a:lnTo>
                    <a:pt x="25" y="59"/>
                  </a:lnTo>
                  <a:lnTo>
                    <a:pt x="24" y="60"/>
                  </a:lnTo>
                  <a:lnTo>
                    <a:pt x="23" y="60"/>
                  </a:lnTo>
                  <a:lnTo>
                    <a:pt x="22" y="61"/>
                  </a:lnTo>
                  <a:lnTo>
                    <a:pt x="22" y="61"/>
                  </a:lnTo>
                  <a:lnTo>
                    <a:pt x="22" y="61"/>
                  </a:lnTo>
                  <a:lnTo>
                    <a:pt x="22" y="60"/>
                  </a:lnTo>
                  <a:lnTo>
                    <a:pt x="22" y="60"/>
                  </a:lnTo>
                  <a:lnTo>
                    <a:pt x="22" y="59"/>
                  </a:lnTo>
                  <a:lnTo>
                    <a:pt x="22" y="58"/>
                  </a:lnTo>
                  <a:lnTo>
                    <a:pt x="20" y="59"/>
                  </a:lnTo>
                  <a:lnTo>
                    <a:pt x="20" y="59"/>
                  </a:lnTo>
                  <a:lnTo>
                    <a:pt x="20" y="58"/>
                  </a:lnTo>
                  <a:lnTo>
                    <a:pt x="20" y="58"/>
                  </a:lnTo>
                  <a:lnTo>
                    <a:pt x="19" y="58"/>
                  </a:lnTo>
                  <a:lnTo>
                    <a:pt x="19" y="57"/>
                  </a:lnTo>
                  <a:lnTo>
                    <a:pt x="19" y="57"/>
                  </a:lnTo>
                  <a:lnTo>
                    <a:pt x="20" y="56"/>
                  </a:lnTo>
                  <a:lnTo>
                    <a:pt x="19" y="55"/>
                  </a:lnTo>
                  <a:lnTo>
                    <a:pt x="19" y="56"/>
                  </a:lnTo>
                  <a:lnTo>
                    <a:pt x="17" y="56"/>
                  </a:lnTo>
                  <a:lnTo>
                    <a:pt x="17" y="56"/>
                  </a:lnTo>
                  <a:lnTo>
                    <a:pt x="17" y="56"/>
                  </a:lnTo>
                  <a:lnTo>
                    <a:pt x="16" y="56"/>
                  </a:lnTo>
                  <a:lnTo>
                    <a:pt x="15" y="56"/>
                  </a:lnTo>
                  <a:lnTo>
                    <a:pt x="14" y="57"/>
                  </a:lnTo>
                  <a:lnTo>
                    <a:pt x="14" y="57"/>
                  </a:lnTo>
                  <a:lnTo>
                    <a:pt x="14" y="57"/>
                  </a:lnTo>
                  <a:lnTo>
                    <a:pt x="13" y="57"/>
                  </a:lnTo>
                  <a:lnTo>
                    <a:pt x="13" y="57"/>
                  </a:lnTo>
                  <a:lnTo>
                    <a:pt x="12" y="57"/>
                  </a:lnTo>
                  <a:lnTo>
                    <a:pt x="12" y="57"/>
                  </a:lnTo>
                  <a:lnTo>
                    <a:pt x="11" y="57"/>
                  </a:lnTo>
                  <a:lnTo>
                    <a:pt x="11" y="56"/>
                  </a:lnTo>
                  <a:lnTo>
                    <a:pt x="11" y="56"/>
                  </a:lnTo>
                  <a:lnTo>
                    <a:pt x="12" y="56"/>
                  </a:lnTo>
                  <a:lnTo>
                    <a:pt x="12" y="56"/>
                  </a:lnTo>
                  <a:lnTo>
                    <a:pt x="13" y="55"/>
                  </a:lnTo>
                  <a:lnTo>
                    <a:pt x="13" y="55"/>
                  </a:lnTo>
                  <a:lnTo>
                    <a:pt x="12" y="55"/>
                  </a:lnTo>
                  <a:lnTo>
                    <a:pt x="12" y="55"/>
                  </a:lnTo>
                  <a:lnTo>
                    <a:pt x="12" y="55"/>
                  </a:lnTo>
                  <a:lnTo>
                    <a:pt x="12" y="54"/>
                  </a:lnTo>
                  <a:lnTo>
                    <a:pt x="11" y="54"/>
                  </a:lnTo>
                  <a:lnTo>
                    <a:pt x="11" y="54"/>
                  </a:lnTo>
                  <a:lnTo>
                    <a:pt x="11" y="54"/>
                  </a:lnTo>
                  <a:lnTo>
                    <a:pt x="10" y="53"/>
                  </a:lnTo>
                  <a:lnTo>
                    <a:pt x="9" y="53"/>
                  </a:lnTo>
                  <a:lnTo>
                    <a:pt x="8" y="53"/>
                  </a:lnTo>
                  <a:lnTo>
                    <a:pt x="8" y="52"/>
                  </a:lnTo>
                  <a:lnTo>
                    <a:pt x="8" y="52"/>
                  </a:lnTo>
                  <a:lnTo>
                    <a:pt x="8" y="51"/>
                  </a:lnTo>
                  <a:lnTo>
                    <a:pt x="9" y="52"/>
                  </a:lnTo>
                  <a:lnTo>
                    <a:pt x="10" y="51"/>
                  </a:lnTo>
                  <a:lnTo>
                    <a:pt x="10" y="51"/>
                  </a:lnTo>
                  <a:lnTo>
                    <a:pt x="11" y="51"/>
                  </a:lnTo>
                  <a:lnTo>
                    <a:pt x="11" y="51"/>
                  </a:lnTo>
                  <a:lnTo>
                    <a:pt x="13" y="51"/>
                  </a:lnTo>
                  <a:lnTo>
                    <a:pt x="13" y="51"/>
                  </a:lnTo>
                  <a:lnTo>
                    <a:pt x="13" y="50"/>
                  </a:lnTo>
                  <a:lnTo>
                    <a:pt x="13" y="49"/>
                  </a:lnTo>
                  <a:lnTo>
                    <a:pt x="13" y="48"/>
                  </a:lnTo>
                  <a:lnTo>
                    <a:pt x="14" y="48"/>
                  </a:lnTo>
                  <a:lnTo>
                    <a:pt x="14" y="48"/>
                  </a:lnTo>
                  <a:lnTo>
                    <a:pt x="14" y="48"/>
                  </a:lnTo>
                  <a:lnTo>
                    <a:pt x="14" y="47"/>
                  </a:lnTo>
                  <a:lnTo>
                    <a:pt x="14" y="46"/>
                  </a:lnTo>
                  <a:lnTo>
                    <a:pt x="14" y="46"/>
                  </a:lnTo>
                  <a:lnTo>
                    <a:pt x="14" y="46"/>
                  </a:lnTo>
                  <a:lnTo>
                    <a:pt x="13" y="45"/>
                  </a:lnTo>
                  <a:lnTo>
                    <a:pt x="13" y="45"/>
                  </a:lnTo>
                  <a:lnTo>
                    <a:pt x="14" y="44"/>
                  </a:lnTo>
                  <a:lnTo>
                    <a:pt x="13" y="44"/>
                  </a:lnTo>
                  <a:lnTo>
                    <a:pt x="12" y="43"/>
                  </a:lnTo>
                  <a:lnTo>
                    <a:pt x="12" y="43"/>
                  </a:lnTo>
                  <a:lnTo>
                    <a:pt x="11" y="43"/>
                  </a:lnTo>
                  <a:lnTo>
                    <a:pt x="10" y="43"/>
                  </a:lnTo>
                  <a:lnTo>
                    <a:pt x="10" y="43"/>
                  </a:lnTo>
                  <a:lnTo>
                    <a:pt x="8" y="42"/>
                  </a:lnTo>
                  <a:lnTo>
                    <a:pt x="7" y="41"/>
                  </a:lnTo>
                  <a:lnTo>
                    <a:pt x="6" y="42"/>
                  </a:lnTo>
                  <a:lnTo>
                    <a:pt x="3" y="42"/>
                  </a:lnTo>
                  <a:lnTo>
                    <a:pt x="3" y="41"/>
                  </a:lnTo>
                  <a:lnTo>
                    <a:pt x="3" y="41"/>
                  </a:lnTo>
                  <a:lnTo>
                    <a:pt x="3" y="41"/>
                  </a:lnTo>
                  <a:lnTo>
                    <a:pt x="3" y="40"/>
                  </a:lnTo>
                  <a:lnTo>
                    <a:pt x="3" y="39"/>
                  </a:lnTo>
                  <a:lnTo>
                    <a:pt x="4" y="39"/>
                  </a:lnTo>
                  <a:lnTo>
                    <a:pt x="4" y="38"/>
                  </a:lnTo>
                  <a:lnTo>
                    <a:pt x="4" y="38"/>
                  </a:lnTo>
                  <a:lnTo>
                    <a:pt x="4" y="36"/>
                  </a:lnTo>
                  <a:lnTo>
                    <a:pt x="4" y="36"/>
                  </a:lnTo>
                  <a:lnTo>
                    <a:pt x="5" y="36"/>
                  </a:lnTo>
                  <a:lnTo>
                    <a:pt x="6" y="34"/>
                  </a:lnTo>
                  <a:lnTo>
                    <a:pt x="6" y="34"/>
                  </a:lnTo>
                  <a:lnTo>
                    <a:pt x="5" y="34"/>
                  </a:lnTo>
                  <a:lnTo>
                    <a:pt x="5" y="34"/>
                  </a:lnTo>
                  <a:lnTo>
                    <a:pt x="7" y="34"/>
                  </a:lnTo>
                  <a:lnTo>
                    <a:pt x="7" y="33"/>
                  </a:lnTo>
                  <a:lnTo>
                    <a:pt x="6" y="33"/>
                  </a:lnTo>
                  <a:lnTo>
                    <a:pt x="5" y="33"/>
                  </a:lnTo>
                  <a:lnTo>
                    <a:pt x="5" y="33"/>
                  </a:lnTo>
                  <a:lnTo>
                    <a:pt x="4" y="32"/>
                  </a:lnTo>
                  <a:lnTo>
                    <a:pt x="5" y="32"/>
                  </a:lnTo>
                  <a:lnTo>
                    <a:pt x="4" y="32"/>
                  </a:lnTo>
                  <a:lnTo>
                    <a:pt x="4" y="31"/>
                  </a:lnTo>
                  <a:lnTo>
                    <a:pt x="5" y="30"/>
                  </a:lnTo>
                  <a:lnTo>
                    <a:pt x="5" y="30"/>
                  </a:lnTo>
                  <a:lnTo>
                    <a:pt x="4" y="30"/>
                  </a:lnTo>
                  <a:lnTo>
                    <a:pt x="4" y="30"/>
                  </a:lnTo>
                  <a:lnTo>
                    <a:pt x="4" y="29"/>
                  </a:lnTo>
                  <a:lnTo>
                    <a:pt x="4" y="29"/>
                  </a:lnTo>
                  <a:lnTo>
                    <a:pt x="6" y="29"/>
                  </a:lnTo>
                  <a:lnTo>
                    <a:pt x="8" y="29"/>
                  </a:lnTo>
                  <a:lnTo>
                    <a:pt x="8" y="29"/>
                  </a:lnTo>
                  <a:lnTo>
                    <a:pt x="8" y="28"/>
                  </a:lnTo>
                  <a:lnTo>
                    <a:pt x="9" y="28"/>
                  </a:lnTo>
                  <a:lnTo>
                    <a:pt x="9" y="27"/>
                  </a:lnTo>
                  <a:lnTo>
                    <a:pt x="10" y="27"/>
                  </a:lnTo>
                  <a:lnTo>
                    <a:pt x="9" y="26"/>
                  </a:lnTo>
                  <a:lnTo>
                    <a:pt x="8" y="26"/>
                  </a:lnTo>
                  <a:lnTo>
                    <a:pt x="8" y="26"/>
                  </a:lnTo>
                  <a:lnTo>
                    <a:pt x="7" y="26"/>
                  </a:lnTo>
                  <a:lnTo>
                    <a:pt x="7" y="26"/>
                  </a:lnTo>
                  <a:lnTo>
                    <a:pt x="7" y="25"/>
                  </a:lnTo>
                  <a:lnTo>
                    <a:pt x="7" y="25"/>
                  </a:lnTo>
                  <a:lnTo>
                    <a:pt x="6" y="24"/>
                  </a:lnTo>
                  <a:lnTo>
                    <a:pt x="5" y="24"/>
                  </a:lnTo>
                  <a:lnTo>
                    <a:pt x="5" y="24"/>
                  </a:lnTo>
                  <a:lnTo>
                    <a:pt x="5" y="24"/>
                  </a:lnTo>
                  <a:lnTo>
                    <a:pt x="5" y="23"/>
                  </a:lnTo>
                  <a:lnTo>
                    <a:pt x="4" y="23"/>
                  </a:lnTo>
                  <a:lnTo>
                    <a:pt x="2" y="22"/>
                  </a:lnTo>
                  <a:lnTo>
                    <a:pt x="1" y="22"/>
                  </a:lnTo>
                  <a:lnTo>
                    <a:pt x="0" y="22"/>
                  </a:lnTo>
                  <a:lnTo>
                    <a:pt x="0" y="21"/>
                  </a:lnTo>
                  <a:lnTo>
                    <a:pt x="0" y="21"/>
                  </a:lnTo>
                  <a:lnTo>
                    <a:pt x="1" y="20"/>
                  </a:lnTo>
                  <a:lnTo>
                    <a:pt x="2" y="20"/>
                  </a:lnTo>
                  <a:lnTo>
                    <a:pt x="2" y="20"/>
                  </a:lnTo>
                  <a:lnTo>
                    <a:pt x="2" y="19"/>
                  </a:lnTo>
                  <a:lnTo>
                    <a:pt x="2" y="19"/>
                  </a:lnTo>
                  <a:lnTo>
                    <a:pt x="2" y="19"/>
                  </a:lnTo>
                  <a:lnTo>
                    <a:pt x="2" y="19"/>
                  </a:lnTo>
                  <a:lnTo>
                    <a:pt x="4" y="18"/>
                  </a:lnTo>
                  <a:lnTo>
                    <a:pt x="4" y="17"/>
                  </a:lnTo>
                  <a:lnTo>
                    <a:pt x="6" y="17"/>
                  </a:lnTo>
                  <a:lnTo>
                    <a:pt x="6" y="17"/>
                  </a:lnTo>
                  <a:lnTo>
                    <a:pt x="7" y="16"/>
                  </a:lnTo>
                  <a:lnTo>
                    <a:pt x="7" y="15"/>
                  </a:lnTo>
                  <a:lnTo>
                    <a:pt x="7" y="15"/>
                  </a:lnTo>
                  <a:lnTo>
                    <a:pt x="7" y="15"/>
                  </a:lnTo>
                  <a:lnTo>
                    <a:pt x="7" y="14"/>
                  </a:lnTo>
                  <a:lnTo>
                    <a:pt x="8" y="14"/>
                  </a:lnTo>
                  <a:lnTo>
                    <a:pt x="8" y="13"/>
                  </a:lnTo>
                  <a:lnTo>
                    <a:pt x="8" y="13"/>
                  </a:lnTo>
                  <a:lnTo>
                    <a:pt x="8" y="13"/>
                  </a:lnTo>
                  <a:lnTo>
                    <a:pt x="9" y="13"/>
                  </a:lnTo>
                  <a:lnTo>
                    <a:pt x="9" y="12"/>
                  </a:lnTo>
                  <a:lnTo>
                    <a:pt x="9" y="12"/>
                  </a:lnTo>
                  <a:lnTo>
                    <a:pt x="8" y="11"/>
                  </a:lnTo>
                  <a:lnTo>
                    <a:pt x="9" y="10"/>
                  </a:lnTo>
                  <a:lnTo>
                    <a:pt x="9" y="10"/>
                  </a:lnTo>
                  <a:lnTo>
                    <a:pt x="10" y="10"/>
                  </a:lnTo>
                  <a:lnTo>
                    <a:pt x="11" y="10"/>
                  </a:lnTo>
                  <a:lnTo>
                    <a:pt x="12" y="10"/>
                  </a:lnTo>
                  <a:lnTo>
                    <a:pt x="13" y="9"/>
                  </a:lnTo>
                  <a:lnTo>
                    <a:pt x="13" y="9"/>
                  </a:lnTo>
                  <a:lnTo>
                    <a:pt x="14" y="9"/>
                  </a:lnTo>
                  <a:lnTo>
                    <a:pt x="14" y="10"/>
                  </a:lnTo>
                  <a:lnTo>
                    <a:pt x="15" y="11"/>
                  </a:lnTo>
                  <a:lnTo>
                    <a:pt x="17" y="11"/>
                  </a:lnTo>
                  <a:lnTo>
                    <a:pt x="18" y="10"/>
                  </a:lnTo>
                  <a:lnTo>
                    <a:pt x="20" y="11"/>
                  </a:lnTo>
                  <a:lnTo>
                    <a:pt x="21" y="11"/>
                  </a:lnTo>
                  <a:lnTo>
                    <a:pt x="22" y="11"/>
                  </a:lnTo>
                  <a:lnTo>
                    <a:pt x="22" y="11"/>
                  </a:lnTo>
                  <a:lnTo>
                    <a:pt x="21" y="10"/>
                  </a:lnTo>
                  <a:lnTo>
                    <a:pt x="21" y="10"/>
                  </a:lnTo>
                  <a:lnTo>
                    <a:pt x="21" y="10"/>
                  </a:lnTo>
                  <a:lnTo>
                    <a:pt x="22" y="10"/>
                  </a:lnTo>
                  <a:lnTo>
                    <a:pt x="25" y="10"/>
                  </a:lnTo>
                  <a:lnTo>
                    <a:pt x="25" y="9"/>
                  </a:lnTo>
                  <a:lnTo>
                    <a:pt x="25" y="9"/>
                  </a:lnTo>
                  <a:lnTo>
                    <a:pt x="24" y="9"/>
                  </a:lnTo>
                  <a:lnTo>
                    <a:pt x="24" y="8"/>
                  </a:lnTo>
                  <a:lnTo>
                    <a:pt x="24" y="8"/>
                  </a:lnTo>
                  <a:lnTo>
                    <a:pt x="25" y="7"/>
                  </a:lnTo>
                  <a:lnTo>
                    <a:pt x="25" y="7"/>
                  </a:lnTo>
                  <a:lnTo>
                    <a:pt x="25" y="6"/>
                  </a:lnTo>
                  <a:lnTo>
                    <a:pt x="25" y="6"/>
                  </a:lnTo>
                  <a:lnTo>
                    <a:pt x="26" y="5"/>
                  </a:lnTo>
                  <a:lnTo>
                    <a:pt x="26" y="5"/>
                  </a:lnTo>
                  <a:lnTo>
                    <a:pt x="27" y="5"/>
                  </a:lnTo>
                  <a:lnTo>
                    <a:pt x="28" y="6"/>
                  </a:lnTo>
                  <a:lnTo>
                    <a:pt x="28" y="6"/>
                  </a:lnTo>
                  <a:lnTo>
                    <a:pt x="29" y="5"/>
                  </a:lnTo>
                  <a:lnTo>
                    <a:pt x="31" y="5"/>
                  </a:lnTo>
                  <a:lnTo>
                    <a:pt x="31" y="5"/>
                  </a:lnTo>
                  <a:lnTo>
                    <a:pt x="32" y="4"/>
                  </a:lnTo>
                  <a:lnTo>
                    <a:pt x="33" y="4"/>
                  </a:lnTo>
                  <a:lnTo>
                    <a:pt x="33" y="3"/>
                  </a:lnTo>
                  <a:lnTo>
                    <a:pt x="33" y="3"/>
                  </a:lnTo>
                  <a:lnTo>
                    <a:pt x="32" y="2"/>
                  </a:lnTo>
                  <a:lnTo>
                    <a:pt x="32" y="2"/>
                  </a:lnTo>
                  <a:lnTo>
                    <a:pt x="31" y="2"/>
                  </a:lnTo>
                  <a:lnTo>
                    <a:pt x="32" y="1"/>
                  </a:lnTo>
                  <a:lnTo>
                    <a:pt x="32" y="2"/>
                  </a:lnTo>
                  <a:lnTo>
                    <a:pt x="33" y="2"/>
                  </a:lnTo>
                  <a:lnTo>
                    <a:pt x="35" y="2"/>
                  </a:lnTo>
                  <a:lnTo>
                    <a:pt x="35" y="2"/>
                  </a:lnTo>
                  <a:lnTo>
                    <a:pt x="36" y="2"/>
                  </a:lnTo>
                  <a:lnTo>
                    <a:pt x="36" y="3"/>
                  </a:lnTo>
                  <a:lnTo>
                    <a:pt x="37" y="3"/>
                  </a:lnTo>
                  <a:lnTo>
                    <a:pt x="38" y="3"/>
                  </a:lnTo>
                  <a:lnTo>
                    <a:pt x="38" y="3"/>
                  </a:lnTo>
                  <a:lnTo>
                    <a:pt x="38" y="3"/>
                  </a:lnTo>
                  <a:lnTo>
                    <a:pt x="39" y="3"/>
                  </a:lnTo>
                  <a:lnTo>
                    <a:pt x="40" y="3"/>
                  </a:lnTo>
                  <a:lnTo>
                    <a:pt x="40" y="3"/>
                  </a:lnTo>
                  <a:lnTo>
                    <a:pt x="41" y="3"/>
                  </a:lnTo>
                  <a:lnTo>
                    <a:pt x="41" y="2"/>
                  </a:lnTo>
                  <a:lnTo>
                    <a:pt x="41" y="1"/>
                  </a:lnTo>
                  <a:lnTo>
                    <a:pt x="42" y="1"/>
                  </a:lnTo>
                  <a:lnTo>
                    <a:pt x="42" y="0"/>
                  </a:lnTo>
                  <a:lnTo>
                    <a:pt x="43" y="1"/>
                  </a:lnTo>
                  <a:lnTo>
                    <a:pt x="43" y="1"/>
                  </a:lnTo>
                  <a:lnTo>
                    <a:pt x="44" y="1"/>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68" name="Freeform 1640">
              <a:extLst/>
            </p:cNvPr>
            <p:cNvSpPr>
              <a:spLocks/>
            </p:cNvSpPr>
            <p:nvPr/>
          </p:nvSpPr>
          <p:spPr bwMode="auto">
            <a:xfrm>
              <a:off x="3757982" y="367030"/>
              <a:ext cx="2763962" cy="1229551"/>
            </a:xfrm>
            <a:custGeom>
              <a:avLst/>
              <a:gdLst/>
              <a:ahLst/>
              <a:cxnLst>
                <a:cxn ang="0">
                  <a:pos x="97" y="5"/>
                </a:cxn>
                <a:cxn ang="0">
                  <a:pos x="116" y="6"/>
                </a:cxn>
                <a:cxn ang="0">
                  <a:pos x="145" y="6"/>
                </a:cxn>
                <a:cxn ang="0">
                  <a:pos x="181" y="5"/>
                </a:cxn>
                <a:cxn ang="0">
                  <a:pos x="188" y="7"/>
                </a:cxn>
                <a:cxn ang="0">
                  <a:pos x="179" y="10"/>
                </a:cxn>
                <a:cxn ang="0">
                  <a:pos x="173" y="12"/>
                </a:cxn>
                <a:cxn ang="0">
                  <a:pos x="175" y="16"/>
                </a:cxn>
                <a:cxn ang="0">
                  <a:pos x="179" y="17"/>
                </a:cxn>
                <a:cxn ang="0">
                  <a:pos x="179" y="20"/>
                </a:cxn>
                <a:cxn ang="0">
                  <a:pos x="184" y="25"/>
                </a:cxn>
                <a:cxn ang="0">
                  <a:pos x="187" y="28"/>
                </a:cxn>
                <a:cxn ang="0">
                  <a:pos x="183" y="35"/>
                </a:cxn>
                <a:cxn ang="0">
                  <a:pos x="179" y="38"/>
                </a:cxn>
                <a:cxn ang="0">
                  <a:pos x="172" y="39"/>
                </a:cxn>
                <a:cxn ang="0">
                  <a:pos x="171" y="40"/>
                </a:cxn>
                <a:cxn ang="0">
                  <a:pos x="163" y="42"/>
                </a:cxn>
                <a:cxn ang="0">
                  <a:pos x="152" y="47"/>
                </a:cxn>
                <a:cxn ang="0">
                  <a:pos x="145" y="48"/>
                </a:cxn>
                <a:cxn ang="0">
                  <a:pos x="140" y="51"/>
                </a:cxn>
                <a:cxn ang="0">
                  <a:pos x="125" y="50"/>
                </a:cxn>
                <a:cxn ang="0">
                  <a:pos x="117" y="53"/>
                </a:cxn>
                <a:cxn ang="0">
                  <a:pos x="110" y="53"/>
                </a:cxn>
                <a:cxn ang="0">
                  <a:pos x="99" y="57"/>
                </a:cxn>
                <a:cxn ang="0">
                  <a:pos x="94" y="56"/>
                </a:cxn>
                <a:cxn ang="0">
                  <a:pos x="93" y="58"/>
                </a:cxn>
                <a:cxn ang="0">
                  <a:pos x="86" y="59"/>
                </a:cxn>
                <a:cxn ang="0">
                  <a:pos x="80" y="61"/>
                </a:cxn>
                <a:cxn ang="0">
                  <a:pos x="74" y="63"/>
                </a:cxn>
                <a:cxn ang="0">
                  <a:pos x="69" y="62"/>
                </a:cxn>
                <a:cxn ang="0">
                  <a:pos x="64" y="66"/>
                </a:cxn>
                <a:cxn ang="0">
                  <a:pos x="54" y="67"/>
                </a:cxn>
                <a:cxn ang="0">
                  <a:pos x="49" y="66"/>
                </a:cxn>
                <a:cxn ang="0">
                  <a:pos x="43" y="67"/>
                </a:cxn>
                <a:cxn ang="0">
                  <a:pos x="40" y="64"/>
                </a:cxn>
                <a:cxn ang="0">
                  <a:pos x="33" y="67"/>
                </a:cxn>
                <a:cxn ang="0">
                  <a:pos x="29" y="62"/>
                </a:cxn>
                <a:cxn ang="0">
                  <a:pos x="29" y="59"/>
                </a:cxn>
                <a:cxn ang="0">
                  <a:pos x="20" y="58"/>
                </a:cxn>
                <a:cxn ang="0">
                  <a:pos x="18" y="56"/>
                </a:cxn>
                <a:cxn ang="0">
                  <a:pos x="17" y="55"/>
                </a:cxn>
                <a:cxn ang="0">
                  <a:pos x="10" y="54"/>
                </a:cxn>
                <a:cxn ang="0">
                  <a:pos x="9" y="54"/>
                </a:cxn>
                <a:cxn ang="0">
                  <a:pos x="6" y="51"/>
                </a:cxn>
                <a:cxn ang="0">
                  <a:pos x="3" y="48"/>
                </a:cxn>
                <a:cxn ang="0">
                  <a:pos x="4" y="45"/>
                </a:cxn>
                <a:cxn ang="0">
                  <a:pos x="4" y="42"/>
                </a:cxn>
                <a:cxn ang="0">
                  <a:pos x="8" y="37"/>
                </a:cxn>
                <a:cxn ang="0">
                  <a:pos x="17" y="34"/>
                </a:cxn>
                <a:cxn ang="0">
                  <a:pos x="20" y="31"/>
                </a:cxn>
                <a:cxn ang="0">
                  <a:pos x="24" y="26"/>
                </a:cxn>
                <a:cxn ang="0">
                  <a:pos x="19" y="26"/>
                </a:cxn>
                <a:cxn ang="0">
                  <a:pos x="13" y="24"/>
                </a:cxn>
                <a:cxn ang="0">
                  <a:pos x="9" y="22"/>
                </a:cxn>
                <a:cxn ang="0">
                  <a:pos x="7" y="21"/>
                </a:cxn>
                <a:cxn ang="0">
                  <a:pos x="7" y="15"/>
                </a:cxn>
                <a:cxn ang="0">
                  <a:pos x="10" y="12"/>
                </a:cxn>
                <a:cxn ang="0">
                  <a:pos x="8" y="9"/>
                </a:cxn>
                <a:cxn ang="0">
                  <a:pos x="12" y="12"/>
                </a:cxn>
                <a:cxn ang="0">
                  <a:pos x="22" y="6"/>
                </a:cxn>
                <a:cxn ang="0">
                  <a:pos x="31" y="2"/>
                </a:cxn>
                <a:cxn ang="0">
                  <a:pos x="51" y="2"/>
                </a:cxn>
              </a:cxnLst>
              <a:rect l="0" t="0" r="r" b="b"/>
              <a:pathLst>
                <a:path w="189" h="67">
                  <a:moveTo>
                    <a:pt x="77" y="4"/>
                  </a:moveTo>
                  <a:lnTo>
                    <a:pt x="77" y="4"/>
                  </a:lnTo>
                  <a:lnTo>
                    <a:pt x="77" y="4"/>
                  </a:lnTo>
                  <a:lnTo>
                    <a:pt x="78" y="4"/>
                  </a:lnTo>
                  <a:lnTo>
                    <a:pt x="81" y="4"/>
                  </a:lnTo>
                  <a:lnTo>
                    <a:pt x="87" y="5"/>
                  </a:lnTo>
                  <a:lnTo>
                    <a:pt x="91" y="5"/>
                  </a:lnTo>
                  <a:lnTo>
                    <a:pt x="91" y="5"/>
                  </a:lnTo>
                  <a:lnTo>
                    <a:pt x="97" y="5"/>
                  </a:lnTo>
                  <a:lnTo>
                    <a:pt x="98" y="5"/>
                  </a:lnTo>
                  <a:lnTo>
                    <a:pt x="104" y="6"/>
                  </a:lnTo>
                  <a:lnTo>
                    <a:pt x="105" y="6"/>
                  </a:lnTo>
                  <a:lnTo>
                    <a:pt x="108" y="6"/>
                  </a:lnTo>
                  <a:lnTo>
                    <a:pt x="108" y="6"/>
                  </a:lnTo>
                  <a:lnTo>
                    <a:pt x="110" y="6"/>
                  </a:lnTo>
                  <a:lnTo>
                    <a:pt x="112" y="6"/>
                  </a:lnTo>
                  <a:lnTo>
                    <a:pt x="113" y="6"/>
                  </a:lnTo>
                  <a:lnTo>
                    <a:pt x="116" y="6"/>
                  </a:lnTo>
                  <a:lnTo>
                    <a:pt x="119" y="6"/>
                  </a:lnTo>
                  <a:lnTo>
                    <a:pt x="119" y="7"/>
                  </a:lnTo>
                  <a:lnTo>
                    <a:pt x="124" y="6"/>
                  </a:lnTo>
                  <a:lnTo>
                    <a:pt x="125" y="7"/>
                  </a:lnTo>
                  <a:lnTo>
                    <a:pt x="126" y="7"/>
                  </a:lnTo>
                  <a:lnTo>
                    <a:pt x="126" y="6"/>
                  </a:lnTo>
                  <a:lnTo>
                    <a:pt x="134" y="6"/>
                  </a:lnTo>
                  <a:lnTo>
                    <a:pt x="144" y="6"/>
                  </a:lnTo>
                  <a:lnTo>
                    <a:pt x="145" y="6"/>
                  </a:lnTo>
                  <a:lnTo>
                    <a:pt x="153" y="6"/>
                  </a:lnTo>
                  <a:lnTo>
                    <a:pt x="155" y="6"/>
                  </a:lnTo>
                  <a:lnTo>
                    <a:pt x="159" y="5"/>
                  </a:lnTo>
                  <a:lnTo>
                    <a:pt x="160" y="6"/>
                  </a:lnTo>
                  <a:lnTo>
                    <a:pt x="164" y="6"/>
                  </a:lnTo>
                  <a:lnTo>
                    <a:pt x="165" y="5"/>
                  </a:lnTo>
                  <a:lnTo>
                    <a:pt x="173" y="5"/>
                  </a:lnTo>
                  <a:lnTo>
                    <a:pt x="179" y="5"/>
                  </a:lnTo>
                  <a:lnTo>
                    <a:pt x="181" y="5"/>
                  </a:lnTo>
                  <a:lnTo>
                    <a:pt x="183" y="5"/>
                  </a:lnTo>
                  <a:lnTo>
                    <a:pt x="188" y="5"/>
                  </a:lnTo>
                  <a:lnTo>
                    <a:pt x="188" y="5"/>
                  </a:lnTo>
                  <a:lnTo>
                    <a:pt x="189" y="5"/>
                  </a:lnTo>
                  <a:lnTo>
                    <a:pt x="189" y="6"/>
                  </a:lnTo>
                  <a:lnTo>
                    <a:pt x="188" y="6"/>
                  </a:lnTo>
                  <a:lnTo>
                    <a:pt x="188" y="6"/>
                  </a:lnTo>
                  <a:lnTo>
                    <a:pt x="188" y="6"/>
                  </a:lnTo>
                  <a:lnTo>
                    <a:pt x="188" y="7"/>
                  </a:lnTo>
                  <a:lnTo>
                    <a:pt x="188" y="8"/>
                  </a:lnTo>
                  <a:lnTo>
                    <a:pt x="187" y="8"/>
                  </a:lnTo>
                  <a:lnTo>
                    <a:pt x="186" y="8"/>
                  </a:lnTo>
                  <a:lnTo>
                    <a:pt x="186" y="8"/>
                  </a:lnTo>
                  <a:lnTo>
                    <a:pt x="186" y="8"/>
                  </a:lnTo>
                  <a:lnTo>
                    <a:pt x="185" y="9"/>
                  </a:lnTo>
                  <a:lnTo>
                    <a:pt x="183" y="9"/>
                  </a:lnTo>
                  <a:lnTo>
                    <a:pt x="181" y="8"/>
                  </a:lnTo>
                  <a:lnTo>
                    <a:pt x="179" y="10"/>
                  </a:lnTo>
                  <a:lnTo>
                    <a:pt x="177" y="9"/>
                  </a:lnTo>
                  <a:lnTo>
                    <a:pt x="177" y="10"/>
                  </a:lnTo>
                  <a:lnTo>
                    <a:pt x="176" y="10"/>
                  </a:lnTo>
                  <a:lnTo>
                    <a:pt x="176" y="10"/>
                  </a:lnTo>
                  <a:lnTo>
                    <a:pt x="175" y="10"/>
                  </a:lnTo>
                  <a:lnTo>
                    <a:pt x="175" y="11"/>
                  </a:lnTo>
                  <a:lnTo>
                    <a:pt x="174" y="12"/>
                  </a:lnTo>
                  <a:lnTo>
                    <a:pt x="173" y="12"/>
                  </a:lnTo>
                  <a:lnTo>
                    <a:pt x="173" y="12"/>
                  </a:lnTo>
                  <a:lnTo>
                    <a:pt x="172" y="13"/>
                  </a:lnTo>
                  <a:lnTo>
                    <a:pt x="172" y="13"/>
                  </a:lnTo>
                  <a:lnTo>
                    <a:pt x="173" y="13"/>
                  </a:lnTo>
                  <a:lnTo>
                    <a:pt x="174" y="13"/>
                  </a:lnTo>
                  <a:lnTo>
                    <a:pt x="174" y="14"/>
                  </a:lnTo>
                  <a:lnTo>
                    <a:pt x="173" y="14"/>
                  </a:lnTo>
                  <a:lnTo>
                    <a:pt x="174" y="14"/>
                  </a:lnTo>
                  <a:lnTo>
                    <a:pt x="174" y="15"/>
                  </a:lnTo>
                  <a:lnTo>
                    <a:pt x="175" y="16"/>
                  </a:lnTo>
                  <a:lnTo>
                    <a:pt x="176" y="16"/>
                  </a:lnTo>
                  <a:lnTo>
                    <a:pt x="176" y="16"/>
                  </a:lnTo>
                  <a:lnTo>
                    <a:pt x="177" y="16"/>
                  </a:lnTo>
                  <a:lnTo>
                    <a:pt x="177" y="16"/>
                  </a:lnTo>
                  <a:lnTo>
                    <a:pt x="178" y="15"/>
                  </a:lnTo>
                  <a:lnTo>
                    <a:pt x="178" y="16"/>
                  </a:lnTo>
                  <a:lnTo>
                    <a:pt x="178" y="16"/>
                  </a:lnTo>
                  <a:lnTo>
                    <a:pt x="179" y="16"/>
                  </a:lnTo>
                  <a:lnTo>
                    <a:pt x="179" y="17"/>
                  </a:lnTo>
                  <a:lnTo>
                    <a:pt x="180" y="17"/>
                  </a:lnTo>
                  <a:lnTo>
                    <a:pt x="180" y="18"/>
                  </a:lnTo>
                  <a:lnTo>
                    <a:pt x="180" y="18"/>
                  </a:lnTo>
                  <a:lnTo>
                    <a:pt x="180" y="18"/>
                  </a:lnTo>
                  <a:lnTo>
                    <a:pt x="180" y="19"/>
                  </a:lnTo>
                  <a:lnTo>
                    <a:pt x="179" y="19"/>
                  </a:lnTo>
                  <a:lnTo>
                    <a:pt x="178" y="20"/>
                  </a:lnTo>
                  <a:lnTo>
                    <a:pt x="178" y="20"/>
                  </a:lnTo>
                  <a:lnTo>
                    <a:pt x="179" y="20"/>
                  </a:lnTo>
                  <a:lnTo>
                    <a:pt x="180" y="21"/>
                  </a:lnTo>
                  <a:lnTo>
                    <a:pt x="182" y="22"/>
                  </a:lnTo>
                  <a:lnTo>
                    <a:pt x="182" y="22"/>
                  </a:lnTo>
                  <a:lnTo>
                    <a:pt x="183" y="23"/>
                  </a:lnTo>
                  <a:lnTo>
                    <a:pt x="183" y="23"/>
                  </a:lnTo>
                  <a:lnTo>
                    <a:pt x="183" y="24"/>
                  </a:lnTo>
                  <a:lnTo>
                    <a:pt x="183" y="24"/>
                  </a:lnTo>
                  <a:lnTo>
                    <a:pt x="183" y="24"/>
                  </a:lnTo>
                  <a:lnTo>
                    <a:pt x="184" y="25"/>
                  </a:lnTo>
                  <a:lnTo>
                    <a:pt x="184" y="25"/>
                  </a:lnTo>
                  <a:lnTo>
                    <a:pt x="185" y="26"/>
                  </a:lnTo>
                  <a:lnTo>
                    <a:pt x="185" y="26"/>
                  </a:lnTo>
                  <a:lnTo>
                    <a:pt x="186" y="26"/>
                  </a:lnTo>
                  <a:lnTo>
                    <a:pt x="188" y="27"/>
                  </a:lnTo>
                  <a:lnTo>
                    <a:pt x="188" y="27"/>
                  </a:lnTo>
                  <a:lnTo>
                    <a:pt x="187" y="28"/>
                  </a:lnTo>
                  <a:lnTo>
                    <a:pt x="187" y="28"/>
                  </a:lnTo>
                  <a:lnTo>
                    <a:pt x="187" y="28"/>
                  </a:lnTo>
                  <a:lnTo>
                    <a:pt x="188" y="29"/>
                  </a:lnTo>
                  <a:lnTo>
                    <a:pt x="188" y="30"/>
                  </a:lnTo>
                  <a:lnTo>
                    <a:pt x="186" y="31"/>
                  </a:lnTo>
                  <a:lnTo>
                    <a:pt x="185" y="32"/>
                  </a:lnTo>
                  <a:lnTo>
                    <a:pt x="185" y="32"/>
                  </a:lnTo>
                  <a:lnTo>
                    <a:pt x="185" y="33"/>
                  </a:lnTo>
                  <a:lnTo>
                    <a:pt x="184" y="34"/>
                  </a:lnTo>
                  <a:lnTo>
                    <a:pt x="184" y="35"/>
                  </a:lnTo>
                  <a:lnTo>
                    <a:pt x="183" y="35"/>
                  </a:lnTo>
                  <a:lnTo>
                    <a:pt x="181" y="36"/>
                  </a:lnTo>
                  <a:lnTo>
                    <a:pt x="180" y="36"/>
                  </a:lnTo>
                  <a:lnTo>
                    <a:pt x="181" y="36"/>
                  </a:lnTo>
                  <a:lnTo>
                    <a:pt x="180" y="36"/>
                  </a:lnTo>
                  <a:lnTo>
                    <a:pt x="180" y="36"/>
                  </a:lnTo>
                  <a:lnTo>
                    <a:pt x="180" y="36"/>
                  </a:lnTo>
                  <a:lnTo>
                    <a:pt x="180" y="36"/>
                  </a:lnTo>
                  <a:lnTo>
                    <a:pt x="179" y="37"/>
                  </a:lnTo>
                  <a:lnTo>
                    <a:pt x="179" y="38"/>
                  </a:lnTo>
                  <a:lnTo>
                    <a:pt x="179" y="38"/>
                  </a:lnTo>
                  <a:lnTo>
                    <a:pt x="178" y="38"/>
                  </a:lnTo>
                  <a:lnTo>
                    <a:pt x="178" y="37"/>
                  </a:lnTo>
                  <a:lnTo>
                    <a:pt x="178" y="37"/>
                  </a:lnTo>
                  <a:lnTo>
                    <a:pt x="177" y="37"/>
                  </a:lnTo>
                  <a:lnTo>
                    <a:pt x="177" y="37"/>
                  </a:lnTo>
                  <a:lnTo>
                    <a:pt x="174" y="39"/>
                  </a:lnTo>
                  <a:lnTo>
                    <a:pt x="172" y="39"/>
                  </a:lnTo>
                  <a:lnTo>
                    <a:pt x="172" y="39"/>
                  </a:lnTo>
                  <a:lnTo>
                    <a:pt x="172" y="39"/>
                  </a:lnTo>
                  <a:lnTo>
                    <a:pt x="172" y="40"/>
                  </a:lnTo>
                  <a:lnTo>
                    <a:pt x="172" y="40"/>
                  </a:lnTo>
                  <a:lnTo>
                    <a:pt x="172" y="40"/>
                  </a:lnTo>
                  <a:lnTo>
                    <a:pt x="171" y="40"/>
                  </a:lnTo>
                  <a:lnTo>
                    <a:pt x="171" y="40"/>
                  </a:lnTo>
                  <a:lnTo>
                    <a:pt x="170" y="40"/>
                  </a:lnTo>
                  <a:lnTo>
                    <a:pt x="170" y="40"/>
                  </a:lnTo>
                  <a:lnTo>
                    <a:pt x="171" y="40"/>
                  </a:lnTo>
                  <a:lnTo>
                    <a:pt x="169" y="39"/>
                  </a:lnTo>
                  <a:lnTo>
                    <a:pt x="168" y="40"/>
                  </a:lnTo>
                  <a:lnTo>
                    <a:pt x="166" y="41"/>
                  </a:lnTo>
                  <a:lnTo>
                    <a:pt x="166" y="41"/>
                  </a:lnTo>
                  <a:lnTo>
                    <a:pt x="166" y="41"/>
                  </a:lnTo>
                  <a:lnTo>
                    <a:pt x="165" y="42"/>
                  </a:lnTo>
                  <a:lnTo>
                    <a:pt x="164" y="42"/>
                  </a:lnTo>
                  <a:lnTo>
                    <a:pt x="164" y="42"/>
                  </a:lnTo>
                  <a:lnTo>
                    <a:pt x="163" y="42"/>
                  </a:lnTo>
                  <a:lnTo>
                    <a:pt x="162" y="43"/>
                  </a:lnTo>
                  <a:lnTo>
                    <a:pt x="162" y="43"/>
                  </a:lnTo>
                  <a:lnTo>
                    <a:pt x="160" y="44"/>
                  </a:lnTo>
                  <a:lnTo>
                    <a:pt x="159" y="44"/>
                  </a:lnTo>
                  <a:lnTo>
                    <a:pt x="158" y="45"/>
                  </a:lnTo>
                  <a:lnTo>
                    <a:pt x="158" y="45"/>
                  </a:lnTo>
                  <a:lnTo>
                    <a:pt x="155" y="47"/>
                  </a:lnTo>
                  <a:lnTo>
                    <a:pt x="153" y="47"/>
                  </a:lnTo>
                  <a:lnTo>
                    <a:pt x="152" y="47"/>
                  </a:lnTo>
                  <a:lnTo>
                    <a:pt x="152" y="47"/>
                  </a:lnTo>
                  <a:lnTo>
                    <a:pt x="150" y="47"/>
                  </a:lnTo>
                  <a:lnTo>
                    <a:pt x="150" y="48"/>
                  </a:lnTo>
                  <a:lnTo>
                    <a:pt x="150" y="48"/>
                  </a:lnTo>
                  <a:lnTo>
                    <a:pt x="149" y="49"/>
                  </a:lnTo>
                  <a:lnTo>
                    <a:pt x="148" y="49"/>
                  </a:lnTo>
                  <a:lnTo>
                    <a:pt x="148" y="48"/>
                  </a:lnTo>
                  <a:lnTo>
                    <a:pt x="147" y="48"/>
                  </a:lnTo>
                  <a:lnTo>
                    <a:pt x="145" y="48"/>
                  </a:lnTo>
                  <a:lnTo>
                    <a:pt x="144" y="48"/>
                  </a:lnTo>
                  <a:lnTo>
                    <a:pt x="144" y="48"/>
                  </a:lnTo>
                  <a:lnTo>
                    <a:pt x="144" y="49"/>
                  </a:lnTo>
                  <a:lnTo>
                    <a:pt x="143" y="49"/>
                  </a:lnTo>
                  <a:lnTo>
                    <a:pt x="143" y="49"/>
                  </a:lnTo>
                  <a:lnTo>
                    <a:pt x="143" y="50"/>
                  </a:lnTo>
                  <a:lnTo>
                    <a:pt x="142" y="50"/>
                  </a:lnTo>
                  <a:lnTo>
                    <a:pt x="142" y="51"/>
                  </a:lnTo>
                  <a:lnTo>
                    <a:pt x="140" y="51"/>
                  </a:lnTo>
                  <a:lnTo>
                    <a:pt x="140" y="51"/>
                  </a:lnTo>
                  <a:lnTo>
                    <a:pt x="137" y="50"/>
                  </a:lnTo>
                  <a:lnTo>
                    <a:pt x="136" y="50"/>
                  </a:lnTo>
                  <a:lnTo>
                    <a:pt x="132" y="49"/>
                  </a:lnTo>
                  <a:lnTo>
                    <a:pt x="131" y="49"/>
                  </a:lnTo>
                  <a:lnTo>
                    <a:pt x="130" y="50"/>
                  </a:lnTo>
                  <a:lnTo>
                    <a:pt x="128" y="50"/>
                  </a:lnTo>
                  <a:lnTo>
                    <a:pt x="127" y="50"/>
                  </a:lnTo>
                  <a:lnTo>
                    <a:pt x="125" y="50"/>
                  </a:lnTo>
                  <a:lnTo>
                    <a:pt x="123" y="50"/>
                  </a:lnTo>
                  <a:lnTo>
                    <a:pt x="118" y="51"/>
                  </a:lnTo>
                  <a:lnTo>
                    <a:pt x="119" y="51"/>
                  </a:lnTo>
                  <a:lnTo>
                    <a:pt x="118" y="51"/>
                  </a:lnTo>
                  <a:lnTo>
                    <a:pt x="118" y="51"/>
                  </a:lnTo>
                  <a:lnTo>
                    <a:pt x="118" y="52"/>
                  </a:lnTo>
                  <a:lnTo>
                    <a:pt x="119" y="52"/>
                  </a:lnTo>
                  <a:lnTo>
                    <a:pt x="118" y="52"/>
                  </a:lnTo>
                  <a:lnTo>
                    <a:pt x="117" y="53"/>
                  </a:lnTo>
                  <a:lnTo>
                    <a:pt x="117" y="53"/>
                  </a:lnTo>
                  <a:lnTo>
                    <a:pt x="117" y="52"/>
                  </a:lnTo>
                  <a:lnTo>
                    <a:pt x="116" y="52"/>
                  </a:lnTo>
                  <a:lnTo>
                    <a:pt x="116" y="53"/>
                  </a:lnTo>
                  <a:lnTo>
                    <a:pt x="114" y="53"/>
                  </a:lnTo>
                  <a:lnTo>
                    <a:pt x="114" y="53"/>
                  </a:lnTo>
                  <a:lnTo>
                    <a:pt x="112" y="53"/>
                  </a:lnTo>
                  <a:lnTo>
                    <a:pt x="111" y="53"/>
                  </a:lnTo>
                  <a:lnTo>
                    <a:pt x="110" y="53"/>
                  </a:lnTo>
                  <a:lnTo>
                    <a:pt x="107" y="54"/>
                  </a:lnTo>
                  <a:lnTo>
                    <a:pt x="107" y="54"/>
                  </a:lnTo>
                  <a:lnTo>
                    <a:pt x="106" y="54"/>
                  </a:lnTo>
                  <a:lnTo>
                    <a:pt x="104" y="55"/>
                  </a:lnTo>
                  <a:lnTo>
                    <a:pt x="104" y="55"/>
                  </a:lnTo>
                  <a:lnTo>
                    <a:pt x="103" y="56"/>
                  </a:lnTo>
                  <a:lnTo>
                    <a:pt x="102" y="56"/>
                  </a:lnTo>
                  <a:lnTo>
                    <a:pt x="101" y="56"/>
                  </a:lnTo>
                  <a:lnTo>
                    <a:pt x="99" y="57"/>
                  </a:lnTo>
                  <a:lnTo>
                    <a:pt x="98" y="57"/>
                  </a:lnTo>
                  <a:lnTo>
                    <a:pt x="98" y="56"/>
                  </a:lnTo>
                  <a:lnTo>
                    <a:pt x="96" y="56"/>
                  </a:lnTo>
                  <a:lnTo>
                    <a:pt x="96" y="56"/>
                  </a:lnTo>
                  <a:lnTo>
                    <a:pt x="96" y="56"/>
                  </a:lnTo>
                  <a:lnTo>
                    <a:pt x="95" y="56"/>
                  </a:lnTo>
                  <a:lnTo>
                    <a:pt x="94" y="56"/>
                  </a:lnTo>
                  <a:lnTo>
                    <a:pt x="94" y="56"/>
                  </a:lnTo>
                  <a:lnTo>
                    <a:pt x="94" y="56"/>
                  </a:lnTo>
                  <a:lnTo>
                    <a:pt x="94" y="56"/>
                  </a:lnTo>
                  <a:lnTo>
                    <a:pt x="93" y="56"/>
                  </a:lnTo>
                  <a:lnTo>
                    <a:pt x="93" y="56"/>
                  </a:lnTo>
                  <a:lnTo>
                    <a:pt x="92" y="56"/>
                  </a:lnTo>
                  <a:lnTo>
                    <a:pt x="92" y="57"/>
                  </a:lnTo>
                  <a:lnTo>
                    <a:pt x="92" y="57"/>
                  </a:lnTo>
                  <a:lnTo>
                    <a:pt x="92" y="58"/>
                  </a:lnTo>
                  <a:lnTo>
                    <a:pt x="93" y="58"/>
                  </a:lnTo>
                  <a:lnTo>
                    <a:pt x="93" y="58"/>
                  </a:lnTo>
                  <a:lnTo>
                    <a:pt x="92" y="58"/>
                  </a:lnTo>
                  <a:lnTo>
                    <a:pt x="91" y="59"/>
                  </a:lnTo>
                  <a:lnTo>
                    <a:pt x="91" y="58"/>
                  </a:lnTo>
                  <a:lnTo>
                    <a:pt x="90" y="58"/>
                  </a:lnTo>
                  <a:lnTo>
                    <a:pt x="90" y="58"/>
                  </a:lnTo>
                  <a:lnTo>
                    <a:pt x="89" y="59"/>
                  </a:lnTo>
                  <a:lnTo>
                    <a:pt x="89" y="59"/>
                  </a:lnTo>
                  <a:lnTo>
                    <a:pt x="87" y="59"/>
                  </a:lnTo>
                  <a:lnTo>
                    <a:pt x="86" y="59"/>
                  </a:lnTo>
                  <a:lnTo>
                    <a:pt x="85" y="58"/>
                  </a:lnTo>
                  <a:lnTo>
                    <a:pt x="84" y="58"/>
                  </a:lnTo>
                  <a:lnTo>
                    <a:pt x="83" y="59"/>
                  </a:lnTo>
                  <a:lnTo>
                    <a:pt x="83" y="59"/>
                  </a:lnTo>
                  <a:lnTo>
                    <a:pt x="82" y="59"/>
                  </a:lnTo>
                  <a:lnTo>
                    <a:pt x="82" y="59"/>
                  </a:lnTo>
                  <a:lnTo>
                    <a:pt x="81" y="59"/>
                  </a:lnTo>
                  <a:lnTo>
                    <a:pt x="80" y="60"/>
                  </a:lnTo>
                  <a:lnTo>
                    <a:pt x="80" y="61"/>
                  </a:lnTo>
                  <a:lnTo>
                    <a:pt x="79" y="61"/>
                  </a:lnTo>
                  <a:lnTo>
                    <a:pt x="79" y="62"/>
                  </a:lnTo>
                  <a:lnTo>
                    <a:pt x="76" y="61"/>
                  </a:lnTo>
                  <a:lnTo>
                    <a:pt x="76" y="62"/>
                  </a:lnTo>
                  <a:lnTo>
                    <a:pt x="75" y="63"/>
                  </a:lnTo>
                  <a:lnTo>
                    <a:pt x="75" y="62"/>
                  </a:lnTo>
                  <a:lnTo>
                    <a:pt x="75" y="62"/>
                  </a:lnTo>
                  <a:lnTo>
                    <a:pt x="75" y="62"/>
                  </a:lnTo>
                  <a:lnTo>
                    <a:pt x="74" y="63"/>
                  </a:lnTo>
                  <a:lnTo>
                    <a:pt x="74" y="63"/>
                  </a:lnTo>
                  <a:lnTo>
                    <a:pt x="72" y="63"/>
                  </a:lnTo>
                  <a:lnTo>
                    <a:pt x="72" y="63"/>
                  </a:lnTo>
                  <a:lnTo>
                    <a:pt x="72" y="63"/>
                  </a:lnTo>
                  <a:lnTo>
                    <a:pt x="72" y="63"/>
                  </a:lnTo>
                  <a:lnTo>
                    <a:pt x="71" y="63"/>
                  </a:lnTo>
                  <a:lnTo>
                    <a:pt x="71" y="62"/>
                  </a:lnTo>
                  <a:lnTo>
                    <a:pt x="69" y="62"/>
                  </a:lnTo>
                  <a:lnTo>
                    <a:pt x="69" y="62"/>
                  </a:lnTo>
                  <a:lnTo>
                    <a:pt x="69" y="62"/>
                  </a:lnTo>
                  <a:lnTo>
                    <a:pt x="69" y="62"/>
                  </a:lnTo>
                  <a:lnTo>
                    <a:pt x="66" y="63"/>
                  </a:lnTo>
                  <a:lnTo>
                    <a:pt x="66" y="64"/>
                  </a:lnTo>
                  <a:lnTo>
                    <a:pt x="65" y="64"/>
                  </a:lnTo>
                  <a:lnTo>
                    <a:pt x="65" y="65"/>
                  </a:lnTo>
                  <a:lnTo>
                    <a:pt x="64" y="65"/>
                  </a:lnTo>
                  <a:lnTo>
                    <a:pt x="62" y="66"/>
                  </a:lnTo>
                  <a:lnTo>
                    <a:pt x="64" y="66"/>
                  </a:lnTo>
                  <a:lnTo>
                    <a:pt x="63" y="67"/>
                  </a:lnTo>
                  <a:lnTo>
                    <a:pt x="62" y="67"/>
                  </a:lnTo>
                  <a:lnTo>
                    <a:pt x="61" y="67"/>
                  </a:lnTo>
                  <a:lnTo>
                    <a:pt x="60" y="67"/>
                  </a:lnTo>
                  <a:lnTo>
                    <a:pt x="59" y="67"/>
                  </a:lnTo>
                  <a:lnTo>
                    <a:pt x="59" y="67"/>
                  </a:lnTo>
                  <a:lnTo>
                    <a:pt x="57" y="67"/>
                  </a:lnTo>
                  <a:lnTo>
                    <a:pt x="55" y="67"/>
                  </a:lnTo>
                  <a:lnTo>
                    <a:pt x="54" y="67"/>
                  </a:lnTo>
                  <a:lnTo>
                    <a:pt x="54" y="66"/>
                  </a:lnTo>
                  <a:lnTo>
                    <a:pt x="53" y="67"/>
                  </a:lnTo>
                  <a:lnTo>
                    <a:pt x="53" y="67"/>
                  </a:lnTo>
                  <a:lnTo>
                    <a:pt x="52" y="67"/>
                  </a:lnTo>
                  <a:lnTo>
                    <a:pt x="52" y="67"/>
                  </a:lnTo>
                  <a:lnTo>
                    <a:pt x="51" y="66"/>
                  </a:lnTo>
                  <a:lnTo>
                    <a:pt x="50" y="66"/>
                  </a:lnTo>
                  <a:lnTo>
                    <a:pt x="49" y="66"/>
                  </a:lnTo>
                  <a:lnTo>
                    <a:pt x="49" y="66"/>
                  </a:lnTo>
                  <a:lnTo>
                    <a:pt x="48" y="67"/>
                  </a:lnTo>
                  <a:lnTo>
                    <a:pt x="47" y="66"/>
                  </a:lnTo>
                  <a:lnTo>
                    <a:pt x="47" y="67"/>
                  </a:lnTo>
                  <a:lnTo>
                    <a:pt x="47" y="67"/>
                  </a:lnTo>
                  <a:lnTo>
                    <a:pt x="46" y="67"/>
                  </a:lnTo>
                  <a:lnTo>
                    <a:pt x="46" y="67"/>
                  </a:lnTo>
                  <a:lnTo>
                    <a:pt x="44" y="67"/>
                  </a:lnTo>
                  <a:lnTo>
                    <a:pt x="44" y="67"/>
                  </a:lnTo>
                  <a:lnTo>
                    <a:pt x="43" y="67"/>
                  </a:lnTo>
                  <a:lnTo>
                    <a:pt x="43" y="66"/>
                  </a:lnTo>
                  <a:lnTo>
                    <a:pt x="41" y="66"/>
                  </a:lnTo>
                  <a:lnTo>
                    <a:pt x="40" y="65"/>
                  </a:lnTo>
                  <a:lnTo>
                    <a:pt x="40" y="65"/>
                  </a:lnTo>
                  <a:lnTo>
                    <a:pt x="41" y="65"/>
                  </a:lnTo>
                  <a:lnTo>
                    <a:pt x="41" y="64"/>
                  </a:lnTo>
                  <a:lnTo>
                    <a:pt x="41" y="64"/>
                  </a:lnTo>
                  <a:lnTo>
                    <a:pt x="40" y="64"/>
                  </a:lnTo>
                  <a:lnTo>
                    <a:pt x="40" y="64"/>
                  </a:lnTo>
                  <a:lnTo>
                    <a:pt x="39" y="64"/>
                  </a:lnTo>
                  <a:lnTo>
                    <a:pt x="39" y="64"/>
                  </a:lnTo>
                  <a:lnTo>
                    <a:pt x="38" y="64"/>
                  </a:lnTo>
                  <a:lnTo>
                    <a:pt x="37" y="65"/>
                  </a:lnTo>
                  <a:lnTo>
                    <a:pt x="36" y="66"/>
                  </a:lnTo>
                  <a:lnTo>
                    <a:pt x="37" y="66"/>
                  </a:lnTo>
                  <a:lnTo>
                    <a:pt x="37" y="67"/>
                  </a:lnTo>
                  <a:lnTo>
                    <a:pt x="34" y="67"/>
                  </a:lnTo>
                  <a:lnTo>
                    <a:pt x="33" y="67"/>
                  </a:lnTo>
                  <a:lnTo>
                    <a:pt x="32" y="65"/>
                  </a:lnTo>
                  <a:lnTo>
                    <a:pt x="32" y="64"/>
                  </a:lnTo>
                  <a:lnTo>
                    <a:pt x="32" y="64"/>
                  </a:lnTo>
                  <a:lnTo>
                    <a:pt x="32" y="64"/>
                  </a:lnTo>
                  <a:lnTo>
                    <a:pt x="32" y="63"/>
                  </a:lnTo>
                  <a:lnTo>
                    <a:pt x="30" y="62"/>
                  </a:lnTo>
                  <a:lnTo>
                    <a:pt x="29" y="62"/>
                  </a:lnTo>
                  <a:lnTo>
                    <a:pt x="29" y="62"/>
                  </a:lnTo>
                  <a:lnTo>
                    <a:pt x="29" y="62"/>
                  </a:lnTo>
                  <a:lnTo>
                    <a:pt x="29" y="61"/>
                  </a:lnTo>
                  <a:lnTo>
                    <a:pt x="29" y="61"/>
                  </a:lnTo>
                  <a:lnTo>
                    <a:pt x="29" y="61"/>
                  </a:lnTo>
                  <a:lnTo>
                    <a:pt x="30" y="60"/>
                  </a:lnTo>
                  <a:lnTo>
                    <a:pt x="31" y="60"/>
                  </a:lnTo>
                  <a:lnTo>
                    <a:pt x="30" y="60"/>
                  </a:lnTo>
                  <a:lnTo>
                    <a:pt x="31" y="59"/>
                  </a:lnTo>
                  <a:lnTo>
                    <a:pt x="29" y="59"/>
                  </a:lnTo>
                  <a:lnTo>
                    <a:pt x="29" y="59"/>
                  </a:lnTo>
                  <a:lnTo>
                    <a:pt x="29" y="59"/>
                  </a:lnTo>
                  <a:lnTo>
                    <a:pt x="29" y="58"/>
                  </a:lnTo>
                  <a:lnTo>
                    <a:pt x="29" y="57"/>
                  </a:lnTo>
                  <a:lnTo>
                    <a:pt x="28" y="57"/>
                  </a:lnTo>
                  <a:lnTo>
                    <a:pt x="27" y="57"/>
                  </a:lnTo>
                  <a:lnTo>
                    <a:pt x="25" y="57"/>
                  </a:lnTo>
                  <a:lnTo>
                    <a:pt x="25" y="57"/>
                  </a:lnTo>
                  <a:lnTo>
                    <a:pt x="24" y="57"/>
                  </a:lnTo>
                  <a:lnTo>
                    <a:pt x="20" y="58"/>
                  </a:lnTo>
                  <a:lnTo>
                    <a:pt x="20" y="57"/>
                  </a:lnTo>
                  <a:lnTo>
                    <a:pt x="21" y="57"/>
                  </a:lnTo>
                  <a:lnTo>
                    <a:pt x="21" y="56"/>
                  </a:lnTo>
                  <a:lnTo>
                    <a:pt x="20" y="56"/>
                  </a:lnTo>
                  <a:lnTo>
                    <a:pt x="20" y="55"/>
                  </a:lnTo>
                  <a:lnTo>
                    <a:pt x="20" y="55"/>
                  </a:lnTo>
                  <a:lnTo>
                    <a:pt x="19" y="56"/>
                  </a:lnTo>
                  <a:lnTo>
                    <a:pt x="19" y="56"/>
                  </a:lnTo>
                  <a:lnTo>
                    <a:pt x="18" y="56"/>
                  </a:lnTo>
                  <a:lnTo>
                    <a:pt x="18" y="56"/>
                  </a:lnTo>
                  <a:lnTo>
                    <a:pt x="18" y="55"/>
                  </a:lnTo>
                  <a:lnTo>
                    <a:pt x="18" y="55"/>
                  </a:lnTo>
                  <a:lnTo>
                    <a:pt x="18" y="55"/>
                  </a:lnTo>
                  <a:lnTo>
                    <a:pt x="17" y="56"/>
                  </a:lnTo>
                  <a:lnTo>
                    <a:pt x="16" y="56"/>
                  </a:lnTo>
                  <a:lnTo>
                    <a:pt x="16" y="56"/>
                  </a:lnTo>
                  <a:lnTo>
                    <a:pt x="16" y="55"/>
                  </a:lnTo>
                  <a:lnTo>
                    <a:pt x="17" y="55"/>
                  </a:lnTo>
                  <a:lnTo>
                    <a:pt x="15" y="55"/>
                  </a:lnTo>
                  <a:lnTo>
                    <a:pt x="15" y="54"/>
                  </a:lnTo>
                  <a:lnTo>
                    <a:pt x="14" y="54"/>
                  </a:lnTo>
                  <a:lnTo>
                    <a:pt x="14" y="54"/>
                  </a:lnTo>
                  <a:lnTo>
                    <a:pt x="14" y="54"/>
                  </a:lnTo>
                  <a:lnTo>
                    <a:pt x="13" y="53"/>
                  </a:lnTo>
                  <a:lnTo>
                    <a:pt x="13" y="53"/>
                  </a:lnTo>
                  <a:lnTo>
                    <a:pt x="12" y="54"/>
                  </a:lnTo>
                  <a:lnTo>
                    <a:pt x="10" y="54"/>
                  </a:lnTo>
                  <a:lnTo>
                    <a:pt x="10" y="53"/>
                  </a:lnTo>
                  <a:lnTo>
                    <a:pt x="10" y="53"/>
                  </a:lnTo>
                  <a:lnTo>
                    <a:pt x="9" y="54"/>
                  </a:lnTo>
                  <a:lnTo>
                    <a:pt x="9" y="54"/>
                  </a:lnTo>
                  <a:lnTo>
                    <a:pt x="9" y="54"/>
                  </a:lnTo>
                  <a:lnTo>
                    <a:pt x="9" y="54"/>
                  </a:lnTo>
                  <a:lnTo>
                    <a:pt x="9" y="54"/>
                  </a:lnTo>
                  <a:lnTo>
                    <a:pt x="9" y="54"/>
                  </a:lnTo>
                  <a:lnTo>
                    <a:pt x="9" y="54"/>
                  </a:lnTo>
                  <a:lnTo>
                    <a:pt x="9" y="55"/>
                  </a:lnTo>
                  <a:lnTo>
                    <a:pt x="7" y="54"/>
                  </a:lnTo>
                  <a:lnTo>
                    <a:pt x="6" y="53"/>
                  </a:lnTo>
                  <a:lnTo>
                    <a:pt x="7" y="53"/>
                  </a:lnTo>
                  <a:lnTo>
                    <a:pt x="7" y="52"/>
                  </a:lnTo>
                  <a:lnTo>
                    <a:pt x="6" y="52"/>
                  </a:lnTo>
                  <a:lnTo>
                    <a:pt x="6" y="52"/>
                  </a:lnTo>
                  <a:lnTo>
                    <a:pt x="6" y="51"/>
                  </a:lnTo>
                  <a:lnTo>
                    <a:pt x="6" y="51"/>
                  </a:lnTo>
                  <a:lnTo>
                    <a:pt x="6" y="51"/>
                  </a:lnTo>
                  <a:lnTo>
                    <a:pt x="6" y="51"/>
                  </a:lnTo>
                  <a:lnTo>
                    <a:pt x="5" y="51"/>
                  </a:lnTo>
                  <a:lnTo>
                    <a:pt x="5" y="51"/>
                  </a:lnTo>
                  <a:lnTo>
                    <a:pt x="6" y="50"/>
                  </a:lnTo>
                  <a:lnTo>
                    <a:pt x="5" y="49"/>
                  </a:lnTo>
                  <a:lnTo>
                    <a:pt x="4" y="49"/>
                  </a:lnTo>
                  <a:lnTo>
                    <a:pt x="3" y="48"/>
                  </a:lnTo>
                  <a:lnTo>
                    <a:pt x="3" y="48"/>
                  </a:lnTo>
                  <a:lnTo>
                    <a:pt x="4" y="48"/>
                  </a:lnTo>
                  <a:lnTo>
                    <a:pt x="5" y="48"/>
                  </a:lnTo>
                  <a:lnTo>
                    <a:pt x="5" y="47"/>
                  </a:lnTo>
                  <a:lnTo>
                    <a:pt x="5" y="47"/>
                  </a:lnTo>
                  <a:lnTo>
                    <a:pt x="4" y="46"/>
                  </a:lnTo>
                  <a:lnTo>
                    <a:pt x="4" y="47"/>
                  </a:lnTo>
                  <a:lnTo>
                    <a:pt x="3" y="46"/>
                  </a:lnTo>
                  <a:lnTo>
                    <a:pt x="4" y="46"/>
                  </a:lnTo>
                  <a:lnTo>
                    <a:pt x="4" y="45"/>
                  </a:lnTo>
                  <a:lnTo>
                    <a:pt x="3" y="45"/>
                  </a:lnTo>
                  <a:lnTo>
                    <a:pt x="0" y="44"/>
                  </a:lnTo>
                  <a:lnTo>
                    <a:pt x="0" y="44"/>
                  </a:lnTo>
                  <a:lnTo>
                    <a:pt x="0" y="44"/>
                  </a:lnTo>
                  <a:lnTo>
                    <a:pt x="0" y="43"/>
                  </a:lnTo>
                  <a:lnTo>
                    <a:pt x="2" y="42"/>
                  </a:lnTo>
                  <a:lnTo>
                    <a:pt x="3" y="42"/>
                  </a:lnTo>
                  <a:lnTo>
                    <a:pt x="4" y="42"/>
                  </a:lnTo>
                  <a:lnTo>
                    <a:pt x="4" y="42"/>
                  </a:lnTo>
                  <a:lnTo>
                    <a:pt x="4" y="42"/>
                  </a:lnTo>
                  <a:lnTo>
                    <a:pt x="4" y="42"/>
                  </a:lnTo>
                  <a:lnTo>
                    <a:pt x="5" y="41"/>
                  </a:lnTo>
                  <a:lnTo>
                    <a:pt x="5" y="40"/>
                  </a:lnTo>
                  <a:lnTo>
                    <a:pt x="5" y="40"/>
                  </a:lnTo>
                  <a:lnTo>
                    <a:pt x="5" y="40"/>
                  </a:lnTo>
                  <a:lnTo>
                    <a:pt x="5" y="39"/>
                  </a:lnTo>
                  <a:lnTo>
                    <a:pt x="7" y="37"/>
                  </a:lnTo>
                  <a:lnTo>
                    <a:pt x="8" y="37"/>
                  </a:lnTo>
                  <a:lnTo>
                    <a:pt x="9" y="36"/>
                  </a:lnTo>
                  <a:lnTo>
                    <a:pt x="9" y="36"/>
                  </a:lnTo>
                  <a:lnTo>
                    <a:pt x="9" y="35"/>
                  </a:lnTo>
                  <a:lnTo>
                    <a:pt x="9" y="35"/>
                  </a:lnTo>
                  <a:lnTo>
                    <a:pt x="9" y="34"/>
                  </a:lnTo>
                  <a:lnTo>
                    <a:pt x="10" y="33"/>
                  </a:lnTo>
                  <a:lnTo>
                    <a:pt x="10" y="33"/>
                  </a:lnTo>
                  <a:lnTo>
                    <a:pt x="12" y="33"/>
                  </a:lnTo>
                  <a:lnTo>
                    <a:pt x="17" y="34"/>
                  </a:lnTo>
                  <a:lnTo>
                    <a:pt x="17" y="34"/>
                  </a:lnTo>
                  <a:lnTo>
                    <a:pt x="17" y="34"/>
                  </a:lnTo>
                  <a:lnTo>
                    <a:pt x="17" y="34"/>
                  </a:lnTo>
                  <a:lnTo>
                    <a:pt x="18" y="35"/>
                  </a:lnTo>
                  <a:lnTo>
                    <a:pt x="19" y="34"/>
                  </a:lnTo>
                  <a:lnTo>
                    <a:pt x="18" y="34"/>
                  </a:lnTo>
                  <a:lnTo>
                    <a:pt x="19" y="33"/>
                  </a:lnTo>
                  <a:lnTo>
                    <a:pt x="18" y="33"/>
                  </a:lnTo>
                  <a:lnTo>
                    <a:pt x="20" y="31"/>
                  </a:lnTo>
                  <a:lnTo>
                    <a:pt x="20" y="31"/>
                  </a:lnTo>
                  <a:lnTo>
                    <a:pt x="20" y="31"/>
                  </a:lnTo>
                  <a:lnTo>
                    <a:pt x="21" y="29"/>
                  </a:lnTo>
                  <a:lnTo>
                    <a:pt x="22" y="29"/>
                  </a:lnTo>
                  <a:lnTo>
                    <a:pt x="22" y="28"/>
                  </a:lnTo>
                  <a:lnTo>
                    <a:pt x="22" y="27"/>
                  </a:lnTo>
                  <a:lnTo>
                    <a:pt x="22" y="27"/>
                  </a:lnTo>
                  <a:lnTo>
                    <a:pt x="24" y="27"/>
                  </a:lnTo>
                  <a:lnTo>
                    <a:pt x="24" y="26"/>
                  </a:lnTo>
                  <a:lnTo>
                    <a:pt x="23" y="26"/>
                  </a:lnTo>
                  <a:lnTo>
                    <a:pt x="23" y="26"/>
                  </a:lnTo>
                  <a:lnTo>
                    <a:pt x="23" y="26"/>
                  </a:lnTo>
                  <a:lnTo>
                    <a:pt x="23" y="26"/>
                  </a:lnTo>
                  <a:lnTo>
                    <a:pt x="22" y="26"/>
                  </a:lnTo>
                  <a:lnTo>
                    <a:pt x="22" y="26"/>
                  </a:lnTo>
                  <a:lnTo>
                    <a:pt x="22" y="26"/>
                  </a:lnTo>
                  <a:lnTo>
                    <a:pt x="21" y="26"/>
                  </a:lnTo>
                  <a:lnTo>
                    <a:pt x="19" y="26"/>
                  </a:lnTo>
                  <a:lnTo>
                    <a:pt x="19" y="26"/>
                  </a:lnTo>
                  <a:lnTo>
                    <a:pt x="17" y="26"/>
                  </a:lnTo>
                  <a:lnTo>
                    <a:pt x="15" y="27"/>
                  </a:lnTo>
                  <a:lnTo>
                    <a:pt x="14" y="27"/>
                  </a:lnTo>
                  <a:lnTo>
                    <a:pt x="14" y="26"/>
                  </a:lnTo>
                  <a:lnTo>
                    <a:pt x="13" y="26"/>
                  </a:lnTo>
                  <a:lnTo>
                    <a:pt x="13" y="26"/>
                  </a:lnTo>
                  <a:lnTo>
                    <a:pt x="13" y="25"/>
                  </a:lnTo>
                  <a:lnTo>
                    <a:pt x="13" y="24"/>
                  </a:lnTo>
                  <a:lnTo>
                    <a:pt x="14" y="23"/>
                  </a:lnTo>
                  <a:lnTo>
                    <a:pt x="15" y="23"/>
                  </a:lnTo>
                  <a:lnTo>
                    <a:pt x="14" y="23"/>
                  </a:lnTo>
                  <a:lnTo>
                    <a:pt x="14" y="23"/>
                  </a:lnTo>
                  <a:lnTo>
                    <a:pt x="13" y="23"/>
                  </a:lnTo>
                  <a:lnTo>
                    <a:pt x="12" y="23"/>
                  </a:lnTo>
                  <a:lnTo>
                    <a:pt x="10" y="22"/>
                  </a:lnTo>
                  <a:lnTo>
                    <a:pt x="10" y="22"/>
                  </a:lnTo>
                  <a:lnTo>
                    <a:pt x="9" y="22"/>
                  </a:lnTo>
                  <a:lnTo>
                    <a:pt x="9" y="22"/>
                  </a:lnTo>
                  <a:lnTo>
                    <a:pt x="8" y="23"/>
                  </a:lnTo>
                  <a:lnTo>
                    <a:pt x="8" y="22"/>
                  </a:lnTo>
                  <a:lnTo>
                    <a:pt x="7" y="22"/>
                  </a:lnTo>
                  <a:lnTo>
                    <a:pt x="7" y="21"/>
                  </a:lnTo>
                  <a:lnTo>
                    <a:pt x="8" y="21"/>
                  </a:lnTo>
                  <a:lnTo>
                    <a:pt x="8" y="21"/>
                  </a:lnTo>
                  <a:lnTo>
                    <a:pt x="8" y="20"/>
                  </a:lnTo>
                  <a:lnTo>
                    <a:pt x="7" y="21"/>
                  </a:lnTo>
                  <a:lnTo>
                    <a:pt x="5" y="20"/>
                  </a:lnTo>
                  <a:lnTo>
                    <a:pt x="5" y="19"/>
                  </a:lnTo>
                  <a:lnTo>
                    <a:pt x="7" y="19"/>
                  </a:lnTo>
                  <a:lnTo>
                    <a:pt x="5" y="17"/>
                  </a:lnTo>
                  <a:lnTo>
                    <a:pt x="5" y="17"/>
                  </a:lnTo>
                  <a:lnTo>
                    <a:pt x="5" y="17"/>
                  </a:lnTo>
                  <a:lnTo>
                    <a:pt x="6" y="17"/>
                  </a:lnTo>
                  <a:lnTo>
                    <a:pt x="7" y="15"/>
                  </a:lnTo>
                  <a:lnTo>
                    <a:pt x="7" y="15"/>
                  </a:lnTo>
                  <a:lnTo>
                    <a:pt x="6" y="15"/>
                  </a:lnTo>
                  <a:lnTo>
                    <a:pt x="6" y="15"/>
                  </a:lnTo>
                  <a:lnTo>
                    <a:pt x="8" y="14"/>
                  </a:lnTo>
                  <a:lnTo>
                    <a:pt x="10" y="13"/>
                  </a:lnTo>
                  <a:lnTo>
                    <a:pt x="10" y="13"/>
                  </a:lnTo>
                  <a:lnTo>
                    <a:pt x="10" y="13"/>
                  </a:lnTo>
                  <a:lnTo>
                    <a:pt x="10" y="12"/>
                  </a:lnTo>
                  <a:lnTo>
                    <a:pt x="10" y="12"/>
                  </a:lnTo>
                  <a:lnTo>
                    <a:pt x="10" y="12"/>
                  </a:lnTo>
                  <a:lnTo>
                    <a:pt x="9" y="11"/>
                  </a:lnTo>
                  <a:lnTo>
                    <a:pt x="9" y="10"/>
                  </a:lnTo>
                  <a:lnTo>
                    <a:pt x="7" y="9"/>
                  </a:lnTo>
                  <a:lnTo>
                    <a:pt x="7" y="9"/>
                  </a:lnTo>
                  <a:lnTo>
                    <a:pt x="7" y="9"/>
                  </a:lnTo>
                  <a:lnTo>
                    <a:pt x="7" y="9"/>
                  </a:lnTo>
                  <a:lnTo>
                    <a:pt x="7" y="9"/>
                  </a:lnTo>
                  <a:lnTo>
                    <a:pt x="7" y="9"/>
                  </a:lnTo>
                  <a:lnTo>
                    <a:pt x="8" y="9"/>
                  </a:lnTo>
                  <a:lnTo>
                    <a:pt x="8" y="9"/>
                  </a:lnTo>
                  <a:lnTo>
                    <a:pt x="9" y="9"/>
                  </a:lnTo>
                  <a:lnTo>
                    <a:pt x="9" y="9"/>
                  </a:lnTo>
                  <a:lnTo>
                    <a:pt x="13" y="10"/>
                  </a:lnTo>
                  <a:lnTo>
                    <a:pt x="14" y="9"/>
                  </a:lnTo>
                  <a:lnTo>
                    <a:pt x="15" y="9"/>
                  </a:lnTo>
                  <a:lnTo>
                    <a:pt x="14" y="9"/>
                  </a:lnTo>
                  <a:lnTo>
                    <a:pt x="13" y="10"/>
                  </a:lnTo>
                  <a:lnTo>
                    <a:pt x="12" y="12"/>
                  </a:lnTo>
                  <a:lnTo>
                    <a:pt x="12" y="12"/>
                  </a:lnTo>
                  <a:lnTo>
                    <a:pt x="13" y="12"/>
                  </a:lnTo>
                  <a:lnTo>
                    <a:pt x="14" y="11"/>
                  </a:lnTo>
                  <a:lnTo>
                    <a:pt x="14" y="10"/>
                  </a:lnTo>
                  <a:lnTo>
                    <a:pt x="15" y="9"/>
                  </a:lnTo>
                  <a:lnTo>
                    <a:pt x="17" y="8"/>
                  </a:lnTo>
                  <a:lnTo>
                    <a:pt x="19" y="7"/>
                  </a:lnTo>
                  <a:lnTo>
                    <a:pt x="21" y="7"/>
                  </a:lnTo>
                  <a:lnTo>
                    <a:pt x="22" y="6"/>
                  </a:lnTo>
                  <a:lnTo>
                    <a:pt x="24" y="6"/>
                  </a:lnTo>
                  <a:lnTo>
                    <a:pt x="26" y="6"/>
                  </a:lnTo>
                  <a:lnTo>
                    <a:pt x="27" y="5"/>
                  </a:lnTo>
                  <a:lnTo>
                    <a:pt x="29" y="5"/>
                  </a:lnTo>
                  <a:lnTo>
                    <a:pt x="29" y="4"/>
                  </a:lnTo>
                  <a:lnTo>
                    <a:pt x="29" y="4"/>
                  </a:lnTo>
                  <a:lnTo>
                    <a:pt x="30" y="3"/>
                  </a:lnTo>
                  <a:lnTo>
                    <a:pt x="30" y="3"/>
                  </a:lnTo>
                  <a:lnTo>
                    <a:pt x="31" y="2"/>
                  </a:lnTo>
                  <a:lnTo>
                    <a:pt x="32" y="2"/>
                  </a:lnTo>
                  <a:lnTo>
                    <a:pt x="32" y="2"/>
                  </a:lnTo>
                  <a:lnTo>
                    <a:pt x="32" y="1"/>
                  </a:lnTo>
                  <a:lnTo>
                    <a:pt x="32" y="1"/>
                  </a:lnTo>
                  <a:lnTo>
                    <a:pt x="34" y="1"/>
                  </a:lnTo>
                  <a:lnTo>
                    <a:pt x="35" y="0"/>
                  </a:lnTo>
                  <a:lnTo>
                    <a:pt x="35" y="0"/>
                  </a:lnTo>
                  <a:lnTo>
                    <a:pt x="51" y="2"/>
                  </a:lnTo>
                  <a:lnTo>
                    <a:pt x="51" y="2"/>
                  </a:lnTo>
                  <a:lnTo>
                    <a:pt x="61" y="3"/>
                  </a:lnTo>
                  <a:lnTo>
                    <a:pt x="61" y="3"/>
                  </a:lnTo>
                  <a:lnTo>
                    <a:pt x="71" y="4"/>
                  </a:lnTo>
                  <a:lnTo>
                    <a:pt x="75" y="4"/>
                  </a:lnTo>
                  <a:lnTo>
                    <a:pt x="77" y="4"/>
                  </a:lnTo>
                  <a:close/>
                </a:path>
              </a:pathLst>
            </a:custGeom>
            <a:solidFill>
              <a:srgbClr val="FFB601"/>
            </a:solidFill>
            <a:ln w="0" cap="flat">
              <a:solidFill>
                <a:srgbClr val="CCCCCC"/>
              </a:solidFill>
              <a:prstDash val="solid"/>
              <a:miter lim="800000"/>
              <a:headEnd/>
              <a:tailEnd/>
            </a:ln>
          </p:spPr>
          <p:txBody>
            <a:bodyPr/>
            <a:lstStyle/>
            <a:p>
              <a:endParaRPr lang="en-US"/>
            </a:p>
          </p:txBody>
        </p:sp>
        <p:sp>
          <p:nvSpPr>
            <p:cNvPr id="69" name="Freeform 1644">
              <a:extLst/>
            </p:cNvPr>
            <p:cNvSpPr>
              <a:spLocks/>
            </p:cNvSpPr>
            <p:nvPr/>
          </p:nvSpPr>
          <p:spPr bwMode="auto">
            <a:xfrm>
              <a:off x="1944420" y="0"/>
              <a:ext cx="2211452" cy="1266254"/>
            </a:xfrm>
            <a:custGeom>
              <a:avLst/>
              <a:gdLst/>
              <a:ahLst/>
              <a:cxnLst>
                <a:cxn ang="0">
                  <a:pos x="94" y="4"/>
                </a:cxn>
                <a:cxn ang="0">
                  <a:pos x="108" y="13"/>
                </a:cxn>
                <a:cxn ang="0">
                  <a:pos x="100" y="7"/>
                </a:cxn>
                <a:cxn ang="0">
                  <a:pos x="87" y="6"/>
                </a:cxn>
                <a:cxn ang="0">
                  <a:pos x="91" y="10"/>
                </a:cxn>
                <a:cxn ang="0">
                  <a:pos x="94" y="13"/>
                </a:cxn>
                <a:cxn ang="0">
                  <a:pos x="96" y="20"/>
                </a:cxn>
                <a:cxn ang="0">
                  <a:pos x="110" y="25"/>
                </a:cxn>
                <a:cxn ang="0">
                  <a:pos x="116" y="25"/>
                </a:cxn>
                <a:cxn ang="0">
                  <a:pos x="151" y="20"/>
                </a:cxn>
                <a:cxn ang="0">
                  <a:pos x="132" y="25"/>
                </a:cxn>
                <a:cxn ang="0">
                  <a:pos x="131" y="29"/>
                </a:cxn>
                <a:cxn ang="0">
                  <a:pos x="134" y="33"/>
                </a:cxn>
                <a:cxn ang="0">
                  <a:pos x="129" y="37"/>
                </a:cxn>
                <a:cxn ang="0">
                  <a:pos x="132" y="41"/>
                </a:cxn>
                <a:cxn ang="0">
                  <a:pos x="136" y="43"/>
                </a:cxn>
                <a:cxn ang="0">
                  <a:pos x="137" y="46"/>
                </a:cxn>
                <a:cxn ang="0">
                  <a:pos x="146" y="46"/>
                </a:cxn>
                <a:cxn ang="0">
                  <a:pos x="146" y="47"/>
                </a:cxn>
                <a:cxn ang="0">
                  <a:pos x="142" y="54"/>
                </a:cxn>
                <a:cxn ang="0">
                  <a:pos x="134" y="53"/>
                </a:cxn>
                <a:cxn ang="0">
                  <a:pos x="129" y="60"/>
                </a:cxn>
                <a:cxn ang="0">
                  <a:pos x="126" y="62"/>
                </a:cxn>
                <a:cxn ang="0">
                  <a:pos x="117" y="64"/>
                </a:cxn>
                <a:cxn ang="0">
                  <a:pos x="106" y="63"/>
                </a:cxn>
                <a:cxn ang="0">
                  <a:pos x="104" y="59"/>
                </a:cxn>
                <a:cxn ang="0">
                  <a:pos x="100" y="59"/>
                </a:cxn>
                <a:cxn ang="0">
                  <a:pos x="94" y="60"/>
                </a:cxn>
                <a:cxn ang="0">
                  <a:pos x="91" y="58"/>
                </a:cxn>
                <a:cxn ang="0">
                  <a:pos x="87" y="59"/>
                </a:cxn>
                <a:cxn ang="0">
                  <a:pos x="80" y="57"/>
                </a:cxn>
                <a:cxn ang="0">
                  <a:pos x="75" y="56"/>
                </a:cxn>
                <a:cxn ang="0">
                  <a:pos x="70" y="55"/>
                </a:cxn>
                <a:cxn ang="0">
                  <a:pos x="66" y="57"/>
                </a:cxn>
                <a:cxn ang="0">
                  <a:pos x="59" y="56"/>
                </a:cxn>
                <a:cxn ang="0">
                  <a:pos x="57" y="59"/>
                </a:cxn>
                <a:cxn ang="0">
                  <a:pos x="53" y="61"/>
                </a:cxn>
                <a:cxn ang="0">
                  <a:pos x="49" y="64"/>
                </a:cxn>
                <a:cxn ang="0">
                  <a:pos x="42" y="64"/>
                </a:cxn>
                <a:cxn ang="0">
                  <a:pos x="36" y="65"/>
                </a:cxn>
                <a:cxn ang="0">
                  <a:pos x="35" y="69"/>
                </a:cxn>
                <a:cxn ang="0">
                  <a:pos x="29" y="67"/>
                </a:cxn>
                <a:cxn ang="0">
                  <a:pos x="16" y="68"/>
                </a:cxn>
                <a:cxn ang="0">
                  <a:pos x="12" y="66"/>
                </a:cxn>
                <a:cxn ang="0">
                  <a:pos x="10" y="62"/>
                </a:cxn>
                <a:cxn ang="0">
                  <a:pos x="11" y="55"/>
                </a:cxn>
                <a:cxn ang="0">
                  <a:pos x="9" y="51"/>
                </a:cxn>
                <a:cxn ang="0">
                  <a:pos x="14" y="49"/>
                </a:cxn>
                <a:cxn ang="0">
                  <a:pos x="9" y="45"/>
                </a:cxn>
                <a:cxn ang="0">
                  <a:pos x="5" y="44"/>
                </a:cxn>
                <a:cxn ang="0">
                  <a:pos x="5" y="41"/>
                </a:cxn>
                <a:cxn ang="0">
                  <a:pos x="4" y="37"/>
                </a:cxn>
                <a:cxn ang="0">
                  <a:pos x="1" y="34"/>
                </a:cxn>
                <a:cxn ang="0">
                  <a:pos x="6" y="31"/>
                </a:cxn>
                <a:cxn ang="0">
                  <a:pos x="6" y="25"/>
                </a:cxn>
                <a:cxn ang="0">
                  <a:pos x="6" y="22"/>
                </a:cxn>
                <a:cxn ang="0">
                  <a:pos x="4" y="18"/>
                </a:cxn>
                <a:cxn ang="0">
                  <a:pos x="0" y="14"/>
                </a:cxn>
                <a:cxn ang="0">
                  <a:pos x="15" y="10"/>
                </a:cxn>
                <a:cxn ang="0">
                  <a:pos x="65" y="0"/>
                </a:cxn>
              </a:cxnLst>
              <a:rect l="0" t="0" r="r" b="b"/>
              <a:pathLst>
                <a:path w="151" h="69">
                  <a:moveTo>
                    <a:pt x="81" y="0"/>
                  </a:moveTo>
                  <a:lnTo>
                    <a:pt x="81" y="0"/>
                  </a:lnTo>
                  <a:lnTo>
                    <a:pt x="84" y="0"/>
                  </a:lnTo>
                  <a:lnTo>
                    <a:pt x="85" y="1"/>
                  </a:lnTo>
                  <a:lnTo>
                    <a:pt x="88" y="2"/>
                  </a:lnTo>
                  <a:lnTo>
                    <a:pt x="88" y="2"/>
                  </a:lnTo>
                  <a:lnTo>
                    <a:pt x="89" y="3"/>
                  </a:lnTo>
                  <a:lnTo>
                    <a:pt x="94" y="4"/>
                  </a:lnTo>
                  <a:lnTo>
                    <a:pt x="94" y="4"/>
                  </a:lnTo>
                  <a:lnTo>
                    <a:pt x="100" y="7"/>
                  </a:lnTo>
                  <a:lnTo>
                    <a:pt x="104" y="8"/>
                  </a:lnTo>
                  <a:lnTo>
                    <a:pt x="104" y="8"/>
                  </a:lnTo>
                  <a:lnTo>
                    <a:pt x="106" y="10"/>
                  </a:lnTo>
                  <a:lnTo>
                    <a:pt x="108" y="11"/>
                  </a:lnTo>
                  <a:lnTo>
                    <a:pt x="109" y="11"/>
                  </a:lnTo>
                  <a:lnTo>
                    <a:pt x="109" y="12"/>
                  </a:lnTo>
                  <a:lnTo>
                    <a:pt x="108" y="13"/>
                  </a:lnTo>
                  <a:lnTo>
                    <a:pt x="108" y="13"/>
                  </a:lnTo>
                  <a:lnTo>
                    <a:pt x="107" y="12"/>
                  </a:lnTo>
                  <a:lnTo>
                    <a:pt x="106" y="12"/>
                  </a:lnTo>
                  <a:lnTo>
                    <a:pt x="106" y="11"/>
                  </a:lnTo>
                  <a:lnTo>
                    <a:pt x="106" y="10"/>
                  </a:lnTo>
                  <a:lnTo>
                    <a:pt x="103" y="9"/>
                  </a:lnTo>
                  <a:lnTo>
                    <a:pt x="102" y="7"/>
                  </a:lnTo>
                  <a:lnTo>
                    <a:pt x="101" y="8"/>
                  </a:lnTo>
                  <a:lnTo>
                    <a:pt x="101" y="7"/>
                  </a:lnTo>
                  <a:lnTo>
                    <a:pt x="100" y="7"/>
                  </a:lnTo>
                  <a:lnTo>
                    <a:pt x="98" y="6"/>
                  </a:lnTo>
                  <a:lnTo>
                    <a:pt x="93" y="5"/>
                  </a:lnTo>
                  <a:lnTo>
                    <a:pt x="88" y="3"/>
                  </a:lnTo>
                  <a:lnTo>
                    <a:pt x="88" y="3"/>
                  </a:lnTo>
                  <a:lnTo>
                    <a:pt x="88" y="4"/>
                  </a:lnTo>
                  <a:lnTo>
                    <a:pt x="87" y="4"/>
                  </a:lnTo>
                  <a:lnTo>
                    <a:pt x="87" y="5"/>
                  </a:lnTo>
                  <a:lnTo>
                    <a:pt x="87" y="6"/>
                  </a:lnTo>
                  <a:lnTo>
                    <a:pt x="87" y="6"/>
                  </a:lnTo>
                  <a:lnTo>
                    <a:pt x="88" y="6"/>
                  </a:lnTo>
                  <a:lnTo>
                    <a:pt x="89" y="7"/>
                  </a:lnTo>
                  <a:lnTo>
                    <a:pt x="89" y="7"/>
                  </a:lnTo>
                  <a:lnTo>
                    <a:pt x="91" y="7"/>
                  </a:lnTo>
                  <a:lnTo>
                    <a:pt x="90" y="8"/>
                  </a:lnTo>
                  <a:lnTo>
                    <a:pt x="90" y="9"/>
                  </a:lnTo>
                  <a:lnTo>
                    <a:pt x="91" y="10"/>
                  </a:lnTo>
                  <a:lnTo>
                    <a:pt x="91" y="10"/>
                  </a:lnTo>
                  <a:lnTo>
                    <a:pt x="91" y="10"/>
                  </a:lnTo>
                  <a:lnTo>
                    <a:pt x="90" y="11"/>
                  </a:lnTo>
                  <a:lnTo>
                    <a:pt x="91" y="11"/>
                  </a:lnTo>
                  <a:lnTo>
                    <a:pt x="93" y="11"/>
                  </a:lnTo>
                  <a:lnTo>
                    <a:pt x="93" y="10"/>
                  </a:lnTo>
                  <a:lnTo>
                    <a:pt x="93" y="11"/>
                  </a:lnTo>
                  <a:lnTo>
                    <a:pt x="93" y="12"/>
                  </a:lnTo>
                  <a:lnTo>
                    <a:pt x="94" y="13"/>
                  </a:lnTo>
                  <a:lnTo>
                    <a:pt x="94" y="13"/>
                  </a:lnTo>
                  <a:lnTo>
                    <a:pt x="94" y="13"/>
                  </a:lnTo>
                  <a:lnTo>
                    <a:pt x="95" y="14"/>
                  </a:lnTo>
                  <a:lnTo>
                    <a:pt x="95" y="15"/>
                  </a:lnTo>
                  <a:lnTo>
                    <a:pt x="95" y="16"/>
                  </a:lnTo>
                  <a:lnTo>
                    <a:pt x="95" y="16"/>
                  </a:lnTo>
                  <a:lnTo>
                    <a:pt x="95" y="17"/>
                  </a:lnTo>
                  <a:lnTo>
                    <a:pt x="96" y="18"/>
                  </a:lnTo>
                  <a:lnTo>
                    <a:pt x="95" y="19"/>
                  </a:lnTo>
                  <a:lnTo>
                    <a:pt x="95" y="19"/>
                  </a:lnTo>
                  <a:lnTo>
                    <a:pt x="96" y="20"/>
                  </a:lnTo>
                  <a:lnTo>
                    <a:pt x="97" y="21"/>
                  </a:lnTo>
                  <a:lnTo>
                    <a:pt x="99" y="22"/>
                  </a:lnTo>
                  <a:lnTo>
                    <a:pt x="100" y="22"/>
                  </a:lnTo>
                  <a:lnTo>
                    <a:pt x="100" y="22"/>
                  </a:lnTo>
                  <a:lnTo>
                    <a:pt x="101" y="22"/>
                  </a:lnTo>
                  <a:lnTo>
                    <a:pt x="102" y="23"/>
                  </a:lnTo>
                  <a:lnTo>
                    <a:pt x="104" y="24"/>
                  </a:lnTo>
                  <a:lnTo>
                    <a:pt x="107" y="24"/>
                  </a:lnTo>
                  <a:lnTo>
                    <a:pt x="110" y="25"/>
                  </a:lnTo>
                  <a:lnTo>
                    <a:pt x="112" y="25"/>
                  </a:lnTo>
                  <a:lnTo>
                    <a:pt x="114" y="25"/>
                  </a:lnTo>
                  <a:lnTo>
                    <a:pt x="114" y="25"/>
                  </a:lnTo>
                  <a:lnTo>
                    <a:pt x="115" y="25"/>
                  </a:lnTo>
                  <a:lnTo>
                    <a:pt x="114" y="25"/>
                  </a:lnTo>
                  <a:lnTo>
                    <a:pt x="115" y="25"/>
                  </a:lnTo>
                  <a:lnTo>
                    <a:pt x="115" y="25"/>
                  </a:lnTo>
                  <a:lnTo>
                    <a:pt x="115" y="25"/>
                  </a:lnTo>
                  <a:lnTo>
                    <a:pt x="116" y="25"/>
                  </a:lnTo>
                  <a:lnTo>
                    <a:pt x="116" y="25"/>
                  </a:lnTo>
                  <a:lnTo>
                    <a:pt x="117" y="25"/>
                  </a:lnTo>
                  <a:lnTo>
                    <a:pt x="125" y="25"/>
                  </a:lnTo>
                  <a:lnTo>
                    <a:pt x="135" y="24"/>
                  </a:lnTo>
                  <a:lnTo>
                    <a:pt x="138" y="24"/>
                  </a:lnTo>
                  <a:lnTo>
                    <a:pt x="143" y="23"/>
                  </a:lnTo>
                  <a:lnTo>
                    <a:pt x="147" y="21"/>
                  </a:lnTo>
                  <a:lnTo>
                    <a:pt x="151" y="20"/>
                  </a:lnTo>
                  <a:lnTo>
                    <a:pt x="151" y="20"/>
                  </a:lnTo>
                  <a:lnTo>
                    <a:pt x="151" y="20"/>
                  </a:lnTo>
                  <a:lnTo>
                    <a:pt x="148" y="21"/>
                  </a:lnTo>
                  <a:lnTo>
                    <a:pt x="145" y="22"/>
                  </a:lnTo>
                  <a:lnTo>
                    <a:pt x="141" y="23"/>
                  </a:lnTo>
                  <a:lnTo>
                    <a:pt x="139" y="24"/>
                  </a:lnTo>
                  <a:lnTo>
                    <a:pt x="137" y="25"/>
                  </a:lnTo>
                  <a:lnTo>
                    <a:pt x="136" y="25"/>
                  </a:lnTo>
                  <a:lnTo>
                    <a:pt x="135" y="25"/>
                  </a:lnTo>
                  <a:lnTo>
                    <a:pt x="132" y="25"/>
                  </a:lnTo>
                  <a:lnTo>
                    <a:pt x="129" y="26"/>
                  </a:lnTo>
                  <a:lnTo>
                    <a:pt x="129" y="26"/>
                  </a:lnTo>
                  <a:lnTo>
                    <a:pt x="130" y="26"/>
                  </a:lnTo>
                  <a:lnTo>
                    <a:pt x="130" y="26"/>
                  </a:lnTo>
                  <a:lnTo>
                    <a:pt x="131" y="26"/>
                  </a:lnTo>
                  <a:lnTo>
                    <a:pt x="131" y="27"/>
                  </a:lnTo>
                  <a:lnTo>
                    <a:pt x="130" y="28"/>
                  </a:lnTo>
                  <a:lnTo>
                    <a:pt x="130" y="28"/>
                  </a:lnTo>
                  <a:lnTo>
                    <a:pt x="131" y="29"/>
                  </a:lnTo>
                  <a:lnTo>
                    <a:pt x="131" y="29"/>
                  </a:lnTo>
                  <a:lnTo>
                    <a:pt x="131" y="29"/>
                  </a:lnTo>
                  <a:lnTo>
                    <a:pt x="131" y="29"/>
                  </a:lnTo>
                  <a:lnTo>
                    <a:pt x="133" y="30"/>
                  </a:lnTo>
                  <a:lnTo>
                    <a:pt x="133" y="31"/>
                  </a:lnTo>
                  <a:lnTo>
                    <a:pt x="134" y="32"/>
                  </a:lnTo>
                  <a:lnTo>
                    <a:pt x="134" y="32"/>
                  </a:lnTo>
                  <a:lnTo>
                    <a:pt x="134" y="32"/>
                  </a:lnTo>
                  <a:lnTo>
                    <a:pt x="134" y="33"/>
                  </a:lnTo>
                  <a:lnTo>
                    <a:pt x="134" y="33"/>
                  </a:lnTo>
                  <a:lnTo>
                    <a:pt x="134" y="33"/>
                  </a:lnTo>
                  <a:lnTo>
                    <a:pt x="132" y="34"/>
                  </a:lnTo>
                  <a:lnTo>
                    <a:pt x="130" y="35"/>
                  </a:lnTo>
                  <a:lnTo>
                    <a:pt x="130" y="35"/>
                  </a:lnTo>
                  <a:lnTo>
                    <a:pt x="131" y="35"/>
                  </a:lnTo>
                  <a:lnTo>
                    <a:pt x="131" y="35"/>
                  </a:lnTo>
                  <a:lnTo>
                    <a:pt x="130" y="37"/>
                  </a:lnTo>
                  <a:lnTo>
                    <a:pt x="129" y="37"/>
                  </a:lnTo>
                  <a:lnTo>
                    <a:pt x="129" y="37"/>
                  </a:lnTo>
                  <a:lnTo>
                    <a:pt x="129" y="37"/>
                  </a:lnTo>
                  <a:lnTo>
                    <a:pt x="131" y="39"/>
                  </a:lnTo>
                  <a:lnTo>
                    <a:pt x="129" y="39"/>
                  </a:lnTo>
                  <a:lnTo>
                    <a:pt x="129" y="40"/>
                  </a:lnTo>
                  <a:lnTo>
                    <a:pt x="131" y="41"/>
                  </a:lnTo>
                  <a:lnTo>
                    <a:pt x="132" y="40"/>
                  </a:lnTo>
                  <a:lnTo>
                    <a:pt x="132" y="41"/>
                  </a:lnTo>
                  <a:lnTo>
                    <a:pt x="132" y="41"/>
                  </a:lnTo>
                  <a:lnTo>
                    <a:pt x="131" y="41"/>
                  </a:lnTo>
                  <a:lnTo>
                    <a:pt x="131" y="42"/>
                  </a:lnTo>
                  <a:lnTo>
                    <a:pt x="132" y="42"/>
                  </a:lnTo>
                  <a:lnTo>
                    <a:pt x="132" y="43"/>
                  </a:lnTo>
                  <a:lnTo>
                    <a:pt x="133" y="42"/>
                  </a:lnTo>
                  <a:lnTo>
                    <a:pt x="133" y="42"/>
                  </a:lnTo>
                  <a:lnTo>
                    <a:pt x="134" y="42"/>
                  </a:lnTo>
                  <a:lnTo>
                    <a:pt x="134" y="42"/>
                  </a:lnTo>
                  <a:lnTo>
                    <a:pt x="136" y="43"/>
                  </a:lnTo>
                  <a:lnTo>
                    <a:pt x="137" y="43"/>
                  </a:lnTo>
                  <a:lnTo>
                    <a:pt x="138" y="43"/>
                  </a:lnTo>
                  <a:lnTo>
                    <a:pt x="138" y="43"/>
                  </a:lnTo>
                  <a:lnTo>
                    <a:pt x="139" y="43"/>
                  </a:lnTo>
                  <a:lnTo>
                    <a:pt x="138" y="43"/>
                  </a:lnTo>
                  <a:lnTo>
                    <a:pt x="137" y="44"/>
                  </a:lnTo>
                  <a:lnTo>
                    <a:pt x="137" y="45"/>
                  </a:lnTo>
                  <a:lnTo>
                    <a:pt x="137" y="46"/>
                  </a:lnTo>
                  <a:lnTo>
                    <a:pt x="137" y="46"/>
                  </a:lnTo>
                  <a:lnTo>
                    <a:pt x="138" y="46"/>
                  </a:lnTo>
                  <a:lnTo>
                    <a:pt x="138" y="47"/>
                  </a:lnTo>
                  <a:lnTo>
                    <a:pt x="139" y="47"/>
                  </a:lnTo>
                  <a:lnTo>
                    <a:pt x="141" y="46"/>
                  </a:lnTo>
                  <a:lnTo>
                    <a:pt x="143" y="46"/>
                  </a:lnTo>
                  <a:lnTo>
                    <a:pt x="143" y="46"/>
                  </a:lnTo>
                  <a:lnTo>
                    <a:pt x="145" y="46"/>
                  </a:lnTo>
                  <a:lnTo>
                    <a:pt x="146" y="46"/>
                  </a:lnTo>
                  <a:lnTo>
                    <a:pt x="146" y="46"/>
                  </a:lnTo>
                  <a:lnTo>
                    <a:pt x="146" y="46"/>
                  </a:lnTo>
                  <a:lnTo>
                    <a:pt x="147" y="46"/>
                  </a:lnTo>
                  <a:lnTo>
                    <a:pt x="147" y="46"/>
                  </a:lnTo>
                  <a:lnTo>
                    <a:pt x="147" y="46"/>
                  </a:lnTo>
                  <a:lnTo>
                    <a:pt x="147" y="46"/>
                  </a:lnTo>
                  <a:lnTo>
                    <a:pt x="148" y="46"/>
                  </a:lnTo>
                  <a:lnTo>
                    <a:pt x="148" y="47"/>
                  </a:lnTo>
                  <a:lnTo>
                    <a:pt x="146" y="47"/>
                  </a:lnTo>
                  <a:lnTo>
                    <a:pt x="146" y="47"/>
                  </a:lnTo>
                  <a:lnTo>
                    <a:pt x="146" y="48"/>
                  </a:lnTo>
                  <a:lnTo>
                    <a:pt x="146" y="49"/>
                  </a:lnTo>
                  <a:lnTo>
                    <a:pt x="145" y="49"/>
                  </a:lnTo>
                  <a:lnTo>
                    <a:pt x="144" y="51"/>
                  </a:lnTo>
                  <a:lnTo>
                    <a:pt x="144" y="51"/>
                  </a:lnTo>
                  <a:lnTo>
                    <a:pt x="144" y="51"/>
                  </a:lnTo>
                  <a:lnTo>
                    <a:pt x="142" y="53"/>
                  </a:lnTo>
                  <a:lnTo>
                    <a:pt x="143" y="53"/>
                  </a:lnTo>
                  <a:lnTo>
                    <a:pt x="142" y="54"/>
                  </a:lnTo>
                  <a:lnTo>
                    <a:pt x="143" y="54"/>
                  </a:lnTo>
                  <a:lnTo>
                    <a:pt x="142" y="55"/>
                  </a:lnTo>
                  <a:lnTo>
                    <a:pt x="141" y="54"/>
                  </a:lnTo>
                  <a:lnTo>
                    <a:pt x="141" y="54"/>
                  </a:lnTo>
                  <a:lnTo>
                    <a:pt x="141" y="54"/>
                  </a:lnTo>
                  <a:lnTo>
                    <a:pt x="141" y="54"/>
                  </a:lnTo>
                  <a:lnTo>
                    <a:pt x="136" y="53"/>
                  </a:lnTo>
                  <a:lnTo>
                    <a:pt x="134" y="53"/>
                  </a:lnTo>
                  <a:lnTo>
                    <a:pt x="134" y="53"/>
                  </a:lnTo>
                  <a:lnTo>
                    <a:pt x="133" y="54"/>
                  </a:lnTo>
                  <a:lnTo>
                    <a:pt x="133" y="55"/>
                  </a:lnTo>
                  <a:lnTo>
                    <a:pt x="133" y="55"/>
                  </a:lnTo>
                  <a:lnTo>
                    <a:pt x="133" y="56"/>
                  </a:lnTo>
                  <a:lnTo>
                    <a:pt x="133" y="56"/>
                  </a:lnTo>
                  <a:lnTo>
                    <a:pt x="132" y="57"/>
                  </a:lnTo>
                  <a:lnTo>
                    <a:pt x="131" y="57"/>
                  </a:lnTo>
                  <a:lnTo>
                    <a:pt x="129" y="59"/>
                  </a:lnTo>
                  <a:lnTo>
                    <a:pt x="129" y="60"/>
                  </a:lnTo>
                  <a:lnTo>
                    <a:pt x="129" y="60"/>
                  </a:lnTo>
                  <a:lnTo>
                    <a:pt x="129" y="60"/>
                  </a:lnTo>
                  <a:lnTo>
                    <a:pt x="129" y="61"/>
                  </a:lnTo>
                  <a:lnTo>
                    <a:pt x="128" y="62"/>
                  </a:lnTo>
                  <a:lnTo>
                    <a:pt x="128" y="62"/>
                  </a:lnTo>
                  <a:lnTo>
                    <a:pt x="128" y="62"/>
                  </a:lnTo>
                  <a:lnTo>
                    <a:pt x="128" y="62"/>
                  </a:lnTo>
                  <a:lnTo>
                    <a:pt x="127" y="62"/>
                  </a:lnTo>
                  <a:lnTo>
                    <a:pt x="126" y="62"/>
                  </a:lnTo>
                  <a:lnTo>
                    <a:pt x="124" y="63"/>
                  </a:lnTo>
                  <a:lnTo>
                    <a:pt x="124" y="64"/>
                  </a:lnTo>
                  <a:lnTo>
                    <a:pt x="124" y="64"/>
                  </a:lnTo>
                  <a:lnTo>
                    <a:pt x="124" y="64"/>
                  </a:lnTo>
                  <a:lnTo>
                    <a:pt x="122" y="64"/>
                  </a:lnTo>
                  <a:lnTo>
                    <a:pt x="119" y="64"/>
                  </a:lnTo>
                  <a:lnTo>
                    <a:pt x="117" y="64"/>
                  </a:lnTo>
                  <a:lnTo>
                    <a:pt x="117" y="64"/>
                  </a:lnTo>
                  <a:lnTo>
                    <a:pt x="117" y="64"/>
                  </a:lnTo>
                  <a:lnTo>
                    <a:pt x="114" y="64"/>
                  </a:lnTo>
                  <a:lnTo>
                    <a:pt x="113" y="65"/>
                  </a:lnTo>
                  <a:lnTo>
                    <a:pt x="113" y="65"/>
                  </a:lnTo>
                  <a:lnTo>
                    <a:pt x="113" y="65"/>
                  </a:lnTo>
                  <a:lnTo>
                    <a:pt x="113" y="64"/>
                  </a:lnTo>
                  <a:lnTo>
                    <a:pt x="112" y="64"/>
                  </a:lnTo>
                  <a:lnTo>
                    <a:pt x="110" y="64"/>
                  </a:lnTo>
                  <a:lnTo>
                    <a:pt x="109" y="63"/>
                  </a:lnTo>
                  <a:lnTo>
                    <a:pt x="106" y="63"/>
                  </a:lnTo>
                  <a:lnTo>
                    <a:pt x="106" y="63"/>
                  </a:lnTo>
                  <a:lnTo>
                    <a:pt x="105" y="63"/>
                  </a:lnTo>
                  <a:lnTo>
                    <a:pt x="104" y="62"/>
                  </a:lnTo>
                  <a:lnTo>
                    <a:pt x="104" y="61"/>
                  </a:lnTo>
                  <a:lnTo>
                    <a:pt x="105" y="61"/>
                  </a:lnTo>
                  <a:lnTo>
                    <a:pt x="106" y="60"/>
                  </a:lnTo>
                  <a:lnTo>
                    <a:pt x="107" y="58"/>
                  </a:lnTo>
                  <a:lnTo>
                    <a:pt x="107" y="58"/>
                  </a:lnTo>
                  <a:lnTo>
                    <a:pt x="104" y="59"/>
                  </a:lnTo>
                  <a:lnTo>
                    <a:pt x="104" y="59"/>
                  </a:lnTo>
                  <a:lnTo>
                    <a:pt x="103" y="59"/>
                  </a:lnTo>
                  <a:lnTo>
                    <a:pt x="102" y="59"/>
                  </a:lnTo>
                  <a:lnTo>
                    <a:pt x="102" y="59"/>
                  </a:lnTo>
                  <a:lnTo>
                    <a:pt x="102" y="59"/>
                  </a:lnTo>
                  <a:lnTo>
                    <a:pt x="101" y="59"/>
                  </a:lnTo>
                  <a:lnTo>
                    <a:pt x="100" y="59"/>
                  </a:lnTo>
                  <a:lnTo>
                    <a:pt x="100" y="59"/>
                  </a:lnTo>
                  <a:lnTo>
                    <a:pt x="100" y="59"/>
                  </a:lnTo>
                  <a:lnTo>
                    <a:pt x="99" y="60"/>
                  </a:lnTo>
                  <a:lnTo>
                    <a:pt x="98" y="60"/>
                  </a:lnTo>
                  <a:lnTo>
                    <a:pt x="96" y="60"/>
                  </a:lnTo>
                  <a:lnTo>
                    <a:pt x="95" y="60"/>
                  </a:lnTo>
                  <a:lnTo>
                    <a:pt x="96" y="60"/>
                  </a:lnTo>
                  <a:lnTo>
                    <a:pt x="96" y="61"/>
                  </a:lnTo>
                  <a:lnTo>
                    <a:pt x="95" y="61"/>
                  </a:lnTo>
                  <a:lnTo>
                    <a:pt x="95" y="61"/>
                  </a:lnTo>
                  <a:lnTo>
                    <a:pt x="94" y="60"/>
                  </a:lnTo>
                  <a:lnTo>
                    <a:pt x="94" y="60"/>
                  </a:lnTo>
                  <a:lnTo>
                    <a:pt x="93" y="60"/>
                  </a:lnTo>
                  <a:lnTo>
                    <a:pt x="93" y="59"/>
                  </a:lnTo>
                  <a:lnTo>
                    <a:pt x="93" y="59"/>
                  </a:lnTo>
                  <a:lnTo>
                    <a:pt x="93" y="58"/>
                  </a:lnTo>
                  <a:lnTo>
                    <a:pt x="93" y="58"/>
                  </a:lnTo>
                  <a:lnTo>
                    <a:pt x="92" y="59"/>
                  </a:lnTo>
                  <a:lnTo>
                    <a:pt x="92" y="59"/>
                  </a:lnTo>
                  <a:lnTo>
                    <a:pt x="91" y="58"/>
                  </a:lnTo>
                  <a:lnTo>
                    <a:pt x="90" y="58"/>
                  </a:lnTo>
                  <a:lnTo>
                    <a:pt x="91" y="58"/>
                  </a:lnTo>
                  <a:lnTo>
                    <a:pt x="90" y="59"/>
                  </a:lnTo>
                  <a:lnTo>
                    <a:pt x="90" y="59"/>
                  </a:lnTo>
                  <a:lnTo>
                    <a:pt x="90" y="59"/>
                  </a:lnTo>
                  <a:lnTo>
                    <a:pt x="90" y="59"/>
                  </a:lnTo>
                  <a:lnTo>
                    <a:pt x="88" y="59"/>
                  </a:lnTo>
                  <a:lnTo>
                    <a:pt x="88" y="59"/>
                  </a:lnTo>
                  <a:lnTo>
                    <a:pt x="87" y="59"/>
                  </a:lnTo>
                  <a:lnTo>
                    <a:pt x="85" y="59"/>
                  </a:lnTo>
                  <a:lnTo>
                    <a:pt x="84" y="59"/>
                  </a:lnTo>
                  <a:lnTo>
                    <a:pt x="84" y="59"/>
                  </a:lnTo>
                  <a:lnTo>
                    <a:pt x="84" y="59"/>
                  </a:lnTo>
                  <a:lnTo>
                    <a:pt x="80" y="58"/>
                  </a:lnTo>
                  <a:lnTo>
                    <a:pt x="79" y="58"/>
                  </a:lnTo>
                  <a:lnTo>
                    <a:pt x="80" y="58"/>
                  </a:lnTo>
                  <a:lnTo>
                    <a:pt x="81" y="57"/>
                  </a:lnTo>
                  <a:lnTo>
                    <a:pt x="80" y="57"/>
                  </a:lnTo>
                  <a:lnTo>
                    <a:pt x="80" y="57"/>
                  </a:lnTo>
                  <a:lnTo>
                    <a:pt x="80" y="56"/>
                  </a:lnTo>
                  <a:lnTo>
                    <a:pt x="78" y="57"/>
                  </a:lnTo>
                  <a:lnTo>
                    <a:pt x="77" y="56"/>
                  </a:lnTo>
                  <a:lnTo>
                    <a:pt x="77" y="56"/>
                  </a:lnTo>
                  <a:lnTo>
                    <a:pt x="77" y="56"/>
                  </a:lnTo>
                  <a:lnTo>
                    <a:pt x="76" y="56"/>
                  </a:lnTo>
                  <a:lnTo>
                    <a:pt x="76" y="56"/>
                  </a:lnTo>
                  <a:lnTo>
                    <a:pt x="75" y="56"/>
                  </a:lnTo>
                  <a:lnTo>
                    <a:pt x="74" y="56"/>
                  </a:lnTo>
                  <a:lnTo>
                    <a:pt x="74" y="55"/>
                  </a:lnTo>
                  <a:lnTo>
                    <a:pt x="73" y="55"/>
                  </a:lnTo>
                  <a:lnTo>
                    <a:pt x="72" y="56"/>
                  </a:lnTo>
                  <a:lnTo>
                    <a:pt x="72" y="55"/>
                  </a:lnTo>
                  <a:lnTo>
                    <a:pt x="71" y="55"/>
                  </a:lnTo>
                  <a:lnTo>
                    <a:pt x="71" y="55"/>
                  </a:lnTo>
                  <a:lnTo>
                    <a:pt x="70" y="54"/>
                  </a:lnTo>
                  <a:lnTo>
                    <a:pt x="70" y="55"/>
                  </a:lnTo>
                  <a:lnTo>
                    <a:pt x="69" y="55"/>
                  </a:lnTo>
                  <a:lnTo>
                    <a:pt x="69" y="56"/>
                  </a:lnTo>
                  <a:lnTo>
                    <a:pt x="69" y="57"/>
                  </a:lnTo>
                  <a:lnTo>
                    <a:pt x="68" y="57"/>
                  </a:lnTo>
                  <a:lnTo>
                    <a:pt x="68" y="57"/>
                  </a:lnTo>
                  <a:lnTo>
                    <a:pt x="67" y="57"/>
                  </a:lnTo>
                  <a:lnTo>
                    <a:pt x="66" y="57"/>
                  </a:lnTo>
                  <a:lnTo>
                    <a:pt x="66" y="57"/>
                  </a:lnTo>
                  <a:lnTo>
                    <a:pt x="66" y="57"/>
                  </a:lnTo>
                  <a:lnTo>
                    <a:pt x="65" y="57"/>
                  </a:lnTo>
                  <a:lnTo>
                    <a:pt x="64" y="57"/>
                  </a:lnTo>
                  <a:lnTo>
                    <a:pt x="64" y="56"/>
                  </a:lnTo>
                  <a:lnTo>
                    <a:pt x="63" y="56"/>
                  </a:lnTo>
                  <a:lnTo>
                    <a:pt x="63" y="56"/>
                  </a:lnTo>
                  <a:lnTo>
                    <a:pt x="61" y="56"/>
                  </a:lnTo>
                  <a:lnTo>
                    <a:pt x="60" y="56"/>
                  </a:lnTo>
                  <a:lnTo>
                    <a:pt x="60" y="55"/>
                  </a:lnTo>
                  <a:lnTo>
                    <a:pt x="59" y="56"/>
                  </a:lnTo>
                  <a:lnTo>
                    <a:pt x="60" y="56"/>
                  </a:lnTo>
                  <a:lnTo>
                    <a:pt x="60" y="56"/>
                  </a:lnTo>
                  <a:lnTo>
                    <a:pt x="61" y="57"/>
                  </a:lnTo>
                  <a:lnTo>
                    <a:pt x="61" y="57"/>
                  </a:lnTo>
                  <a:lnTo>
                    <a:pt x="61" y="58"/>
                  </a:lnTo>
                  <a:lnTo>
                    <a:pt x="60" y="58"/>
                  </a:lnTo>
                  <a:lnTo>
                    <a:pt x="59" y="59"/>
                  </a:lnTo>
                  <a:lnTo>
                    <a:pt x="59" y="59"/>
                  </a:lnTo>
                  <a:lnTo>
                    <a:pt x="57" y="59"/>
                  </a:lnTo>
                  <a:lnTo>
                    <a:pt x="56" y="60"/>
                  </a:lnTo>
                  <a:lnTo>
                    <a:pt x="56" y="60"/>
                  </a:lnTo>
                  <a:lnTo>
                    <a:pt x="55" y="59"/>
                  </a:lnTo>
                  <a:lnTo>
                    <a:pt x="54" y="59"/>
                  </a:lnTo>
                  <a:lnTo>
                    <a:pt x="54" y="59"/>
                  </a:lnTo>
                  <a:lnTo>
                    <a:pt x="53" y="60"/>
                  </a:lnTo>
                  <a:lnTo>
                    <a:pt x="53" y="60"/>
                  </a:lnTo>
                  <a:lnTo>
                    <a:pt x="53" y="61"/>
                  </a:lnTo>
                  <a:lnTo>
                    <a:pt x="53" y="61"/>
                  </a:lnTo>
                  <a:lnTo>
                    <a:pt x="52" y="62"/>
                  </a:lnTo>
                  <a:lnTo>
                    <a:pt x="52" y="62"/>
                  </a:lnTo>
                  <a:lnTo>
                    <a:pt x="52" y="63"/>
                  </a:lnTo>
                  <a:lnTo>
                    <a:pt x="53" y="63"/>
                  </a:lnTo>
                  <a:lnTo>
                    <a:pt x="53" y="63"/>
                  </a:lnTo>
                  <a:lnTo>
                    <a:pt x="53" y="64"/>
                  </a:lnTo>
                  <a:lnTo>
                    <a:pt x="50" y="64"/>
                  </a:lnTo>
                  <a:lnTo>
                    <a:pt x="49" y="64"/>
                  </a:lnTo>
                  <a:lnTo>
                    <a:pt x="49" y="64"/>
                  </a:lnTo>
                  <a:lnTo>
                    <a:pt x="49" y="64"/>
                  </a:lnTo>
                  <a:lnTo>
                    <a:pt x="50" y="65"/>
                  </a:lnTo>
                  <a:lnTo>
                    <a:pt x="50" y="65"/>
                  </a:lnTo>
                  <a:lnTo>
                    <a:pt x="49" y="65"/>
                  </a:lnTo>
                  <a:lnTo>
                    <a:pt x="48" y="65"/>
                  </a:lnTo>
                  <a:lnTo>
                    <a:pt x="46" y="64"/>
                  </a:lnTo>
                  <a:lnTo>
                    <a:pt x="45" y="65"/>
                  </a:lnTo>
                  <a:lnTo>
                    <a:pt x="43" y="65"/>
                  </a:lnTo>
                  <a:lnTo>
                    <a:pt x="42" y="64"/>
                  </a:lnTo>
                  <a:lnTo>
                    <a:pt x="42" y="63"/>
                  </a:lnTo>
                  <a:lnTo>
                    <a:pt x="41" y="63"/>
                  </a:lnTo>
                  <a:lnTo>
                    <a:pt x="41" y="63"/>
                  </a:lnTo>
                  <a:lnTo>
                    <a:pt x="40" y="64"/>
                  </a:lnTo>
                  <a:lnTo>
                    <a:pt x="39" y="64"/>
                  </a:lnTo>
                  <a:lnTo>
                    <a:pt x="38" y="64"/>
                  </a:lnTo>
                  <a:lnTo>
                    <a:pt x="37" y="64"/>
                  </a:lnTo>
                  <a:lnTo>
                    <a:pt x="37" y="64"/>
                  </a:lnTo>
                  <a:lnTo>
                    <a:pt x="36" y="65"/>
                  </a:lnTo>
                  <a:lnTo>
                    <a:pt x="37" y="66"/>
                  </a:lnTo>
                  <a:lnTo>
                    <a:pt x="37" y="66"/>
                  </a:lnTo>
                  <a:lnTo>
                    <a:pt x="37" y="67"/>
                  </a:lnTo>
                  <a:lnTo>
                    <a:pt x="36" y="67"/>
                  </a:lnTo>
                  <a:lnTo>
                    <a:pt x="36" y="67"/>
                  </a:lnTo>
                  <a:lnTo>
                    <a:pt x="36" y="67"/>
                  </a:lnTo>
                  <a:lnTo>
                    <a:pt x="36" y="68"/>
                  </a:lnTo>
                  <a:lnTo>
                    <a:pt x="35" y="68"/>
                  </a:lnTo>
                  <a:lnTo>
                    <a:pt x="35" y="69"/>
                  </a:lnTo>
                  <a:lnTo>
                    <a:pt x="35" y="69"/>
                  </a:lnTo>
                  <a:lnTo>
                    <a:pt x="35" y="69"/>
                  </a:lnTo>
                  <a:lnTo>
                    <a:pt x="33" y="69"/>
                  </a:lnTo>
                  <a:lnTo>
                    <a:pt x="32" y="69"/>
                  </a:lnTo>
                  <a:lnTo>
                    <a:pt x="32" y="68"/>
                  </a:lnTo>
                  <a:lnTo>
                    <a:pt x="31" y="68"/>
                  </a:lnTo>
                  <a:lnTo>
                    <a:pt x="30" y="68"/>
                  </a:lnTo>
                  <a:lnTo>
                    <a:pt x="30" y="67"/>
                  </a:lnTo>
                  <a:lnTo>
                    <a:pt x="29" y="67"/>
                  </a:lnTo>
                  <a:lnTo>
                    <a:pt x="28" y="67"/>
                  </a:lnTo>
                  <a:lnTo>
                    <a:pt x="26" y="67"/>
                  </a:lnTo>
                  <a:lnTo>
                    <a:pt x="24" y="67"/>
                  </a:lnTo>
                  <a:lnTo>
                    <a:pt x="23" y="67"/>
                  </a:lnTo>
                  <a:lnTo>
                    <a:pt x="22" y="67"/>
                  </a:lnTo>
                  <a:lnTo>
                    <a:pt x="20" y="67"/>
                  </a:lnTo>
                  <a:lnTo>
                    <a:pt x="18" y="68"/>
                  </a:lnTo>
                  <a:lnTo>
                    <a:pt x="17" y="68"/>
                  </a:lnTo>
                  <a:lnTo>
                    <a:pt x="16" y="68"/>
                  </a:lnTo>
                  <a:lnTo>
                    <a:pt x="15" y="68"/>
                  </a:lnTo>
                  <a:lnTo>
                    <a:pt x="15" y="67"/>
                  </a:lnTo>
                  <a:lnTo>
                    <a:pt x="15" y="67"/>
                  </a:lnTo>
                  <a:lnTo>
                    <a:pt x="15" y="67"/>
                  </a:lnTo>
                  <a:lnTo>
                    <a:pt x="15" y="67"/>
                  </a:lnTo>
                  <a:lnTo>
                    <a:pt x="15" y="66"/>
                  </a:lnTo>
                  <a:lnTo>
                    <a:pt x="14" y="66"/>
                  </a:lnTo>
                  <a:lnTo>
                    <a:pt x="13" y="67"/>
                  </a:lnTo>
                  <a:lnTo>
                    <a:pt x="12" y="66"/>
                  </a:lnTo>
                  <a:lnTo>
                    <a:pt x="13" y="66"/>
                  </a:lnTo>
                  <a:lnTo>
                    <a:pt x="12" y="65"/>
                  </a:lnTo>
                  <a:lnTo>
                    <a:pt x="12" y="64"/>
                  </a:lnTo>
                  <a:lnTo>
                    <a:pt x="11" y="64"/>
                  </a:lnTo>
                  <a:lnTo>
                    <a:pt x="11" y="63"/>
                  </a:lnTo>
                  <a:lnTo>
                    <a:pt x="10" y="63"/>
                  </a:lnTo>
                  <a:lnTo>
                    <a:pt x="10" y="62"/>
                  </a:lnTo>
                  <a:lnTo>
                    <a:pt x="10" y="62"/>
                  </a:lnTo>
                  <a:lnTo>
                    <a:pt x="10" y="62"/>
                  </a:lnTo>
                  <a:lnTo>
                    <a:pt x="10" y="61"/>
                  </a:lnTo>
                  <a:lnTo>
                    <a:pt x="10" y="61"/>
                  </a:lnTo>
                  <a:lnTo>
                    <a:pt x="9" y="59"/>
                  </a:lnTo>
                  <a:lnTo>
                    <a:pt x="9" y="58"/>
                  </a:lnTo>
                  <a:lnTo>
                    <a:pt x="9" y="57"/>
                  </a:lnTo>
                  <a:lnTo>
                    <a:pt x="8" y="56"/>
                  </a:lnTo>
                  <a:lnTo>
                    <a:pt x="10" y="55"/>
                  </a:lnTo>
                  <a:lnTo>
                    <a:pt x="10" y="55"/>
                  </a:lnTo>
                  <a:lnTo>
                    <a:pt x="11" y="55"/>
                  </a:lnTo>
                  <a:lnTo>
                    <a:pt x="12" y="53"/>
                  </a:lnTo>
                  <a:lnTo>
                    <a:pt x="12" y="53"/>
                  </a:lnTo>
                  <a:lnTo>
                    <a:pt x="12" y="53"/>
                  </a:lnTo>
                  <a:lnTo>
                    <a:pt x="11" y="53"/>
                  </a:lnTo>
                  <a:lnTo>
                    <a:pt x="10" y="53"/>
                  </a:lnTo>
                  <a:lnTo>
                    <a:pt x="10" y="53"/>
                  </a:lnTo>
                  <a:lnTo>
                    <a:pt x="10" y="52"/>
                  </a:lnTo>
                  <a:lnTo>
                    <a:pt x="9" y="52"/>
                  </a:lnTo>
                  <a:lnTo>
                    <a:pt x="9" y="51"/>
                  </a:lnTo>
                  <a:lnTo>
                    <a:pt x="8" y="51"/>
                  </a:lnTo>
                  <a:lnTo>
                    <a:pt x="9" y="50"/>
                  </a:lnTo>
                  <a:lnTo>
                    <a:pt x="10" y="50"/>
                  </a:lnTo>
                  <a:lnTo>
                    <a:pt x="10" y="49"/>
                  </a:lnTo>
                  <a:lnTo>
                    <a:pt x="10" y="49"/>
                  </a:lnTo>
                  <a:lnTo>
                    <a:pt x="13" y="50"/>
                  </a:lnTo>
                  <a:lnTo>
                    <a:pt x="14" y="49"/>
                  </a:lnTo>
                  <a:lnTo>
                    <a:pt x="14" y="49"/>
                  </a:lnTo>
                  <a:lnTo>
                    <a:pt x="14" y="49"/>
                  </a:lnTo>
                  <a:lnTo>
                    <a:pt x="14" y="48"/>
                  </a:lnTo>
                  <a:lnTo>
                    <a:pt x="13" y="48"/>
                  </a:lnTo>
                  <a:lnTo>
                    <a:pt x="13" y="48"/>
                  </a:lnTo>
                  <a:lnTo>
                    <a:pt x="11" y="47"/>
                  </a:lnTo>
                  <a:lnTo>
                    <a:pt x="10" y="47"/>
                  </a:lnTo>
                  <a:lnTo>
                    <a:pt x="9" y="46"/>
                  </a:lnTo>
                  <a:lnTo>
                    <a:pt x="9" y="46"/>
                  </a:lnTo>
                  <a:lnTo>
                    <a:pt x="9" y="45"/>
                  </a:lnTo>
                  <a:lnTo>
                    <a:pt x="9" y="45"/>
                  </a:lnTo>
                  <a:lnTo>
                    <a:pt x="9" y="44"/>
                  </a:lnTo>
                  <a:lnTo>
                    <a:pt x="7" y="44"/>
                  </a:lnTo>
                  <a:lnTo>
                    <a:pt x="7" y="43"/>
                  </a:lnTo>
                  <a:lnTo>
                    <a:pt x="6" y="43"/>
                  </a:lnTo>
                  <a:lnTo>
                    <a:pt x="6" y="43"/>
                  </a:lnTo>
                  <a:lnTo>
                    <a:pt x="6" y="43"/>
                  </a:lnTo>
                  <a:lnTo>
                    <a:pt x="6" y="43"/>
                  </a:lnTo>
                  <a:lnTo>
                    <a:pt x="5" y="43"/>
                  </a:lnTo>
                  <a:lnTo>
                    <a:pt x="5" y="44"/>
                  </a:lnTo>
                  <a:lnTo>
                    <a:pt x="5" y="44"/>
                  </a:lnTo>
                  <a:lnTo>
                    <a:pt x="6" y="44"/>
                  </a:lnTo>
                  <a:lnTo>
                    <a:pt x="4" y="44"/>
                  </a:lnTo>
                  <a:lnTo>
                    <a:pt x="4" y="44"/>
                  </a:lnTo>
                  <a:lnTo>
                    <a:pt x="5" y="44"/>
                  </a:lnTo>
                  <a:lnTo>
                    <a:pt x="5" y="43"/>
                  </a:lnTo>
                  <a:lnTo>
                    <a:pt x="4" y="43"/>
                  </a:lnTo>
                  <a:lnTo>
                    <a:pt x="4" y="42"/>
                  </a:lnTo>
                  <a:lnTo>
                    <a:pt x="5" y="41"/>
                  </a:lnTo>
                  <a:lnTo>
                    <a:pt x="5" y="40"/>
                  </a:lnTo>
                  <a:lnTo>
                    <a:pt x="5" y="40"/>
                  </a:lnTo>
                  <a:lnTo>
                    <a:pt x="5" y="39"/>
                  </a:lnTo>
                  <a:lnTo>
                    <a:pt x="5" y="39"/>
                  </a:lnTo>
                  <a:lnTo>
                    <a:pt x="4" y="39"/>
                  </a:lnTo>
                  <a:lnTo>
                    <a:pt x="4" y="39"/>
                  </a:lnTo>
                  <a:lnTo>
                    <a:pt x="5" y="37"/>
                  </a:lnTo>
                  <a:lnTo>
                    <a:pt x="4" y="37"/>
                  </a:lnTo>
                  <a:lnTo>
                    <a:pt x="4" y="37"/>
                  </a:lnTo>
                  <a:lnTo>
                    <a:pt x="4" y="37"/>
                  </a:lnTo>
                  <a:lnTo>
                    <a:pt x="4" y="36"/>
                  </a:lnTo>
                  <a:lnTo>
                    <a:pt x="4" y="35"/>
                  </a:lnTo>
                  <a:lnTo>
                    <a:pt x="3" y="35"/>
                  </a:lnTo>
                  <a:lnTo>
                    <a:pt x="3" y="35"/>
                  </a:lnTo>
                  <a:lnTo>
                    <a:pt x="2" y="34"/>
                  </a:lnTo>
                  <a:lnTo>
                    <a:pt x="1" y="34"/>
                  </a:lnTo>
                  <a:lnTo>
                    <a:pt x="1" y="34"/>
                  </a:lnTo>
                  <a:lnTo>
                    <a:pt x="1" y="34"/>
                  </a:lnTo>
                  <a:lnTo>
                    <a:pt x="2" y="33"/>
                  </a:lnTo>
                  <a:lnTo>
                    <a:pt x="1" y="33"/>
                  </a:lnTo>
                  <a:lnTo>
                    <a:pt x="1" y="33"/>
                  </a:lnTo>
                  <a:lnTo>
                    <a:pt x="0" y="32"/>
                  </a:lnTo>
                  <a:lnTo>
                    <a:pt x="1" y="32"/>
                  </a:lnTo>
                  <a:lnTo>
                    <a:pt x="1" y="31"/>
                  </a:lnTo>
                  <a:lnTo>
                    <a:pt x="3" y="31"/>
                  </a:lnTo>
                  <a:lnTo>
                    <a:pt x="3" y="31"/>
                  </a:lnTo>
                  <a:lnTo>
                    <a:pt x="6" y="31"/>
                  </a:lnTo>
                  <a:lnTo>
                    <a:pt x="8" y="30"/>
                  </a:lnTo>
                  <a:lnTo>
                    <a:pt x="8" y="29"/>
                  </a:lnTo>
                  <a:lnTo>
                    <a:pt x="8" y="28"/>
                  </a:lnTo>
                  <a:lnTo>
                    <a:pt x="8" y="27"/>
                  </a:lnTo>
                  <a:lnTo>
                    <a:pt x="7" y="27"/>
                  </a:lnTo>
                  <a:lnTo>
                    <a:pt x="7" y="27"/>
                  </a:lnTo>
                  <a:lnTo>
                    <a:pt x="6" y="27"/>
                  </a:lnTo>
                  <a:lnTo>
                    <a:pt x="6" y="26"/>
                  </a:lnTo>
                  <a:lnTo>
                    <a:pt x="6" y="25"/>
                  </a:lnTo>
                  <a:lnTo>
                    <a:pt x="6" y="25"/>
                  </a:lnTo>
                  <a:lnTo>
                    <a:pt x="5" y="25"/>
                  </a:lnTo>
                  <a:lnTo>
                    <a:pt x="5" y="24"/>
                  </a:lnTo>
                  <a:lnTo>
                    <a:pt x="7" y="24"/>
                  </a:lnTo>
                  <a:lnTo>
                    <a:pt x="7" y="24"/>
                  </a:lnTo>
                  <a:lnTo>
                    <a:pt x="8" y="24"/>
                  </a:lnTo>
                  <a:lnTo>
                    <a:pt x="8" y="23"/>
                  </a:lnTo>
                  <a:lnTo>
                    <a:pt x="7" y="22"/>
                  </a:lnTo>
                  <a:lnTo>
                    <a:pt x="6" y="22"/>
                  </a:lnTo>
                  <a:lnTo>
                    <a:pt x="7" y="21"/>
                  </a:lnTo>
                  <a:lnTo>
                    <a:pt x="7" y="21"/>
                  </a:lnTo>
                  <a:lnTo>
                    <a:pt x="6" y="20"/>
                  </a:lnTo>
                  <a:lnTo>
                    <a:pt x="6" y="20"/>
                  </a:lnTo>
                  <a:lnTo>
                    <a:pt x="6" y="19"/>
                  </a:lnTo>
                  <a:lnTo>
                    <a:pt x="6" y="19"/>
                  </a:lnTo>
                  <a:lnTo>
                    <a:pt x="5" y="18"/>
                  </a:lnTo>
                  <a:lnTo>
                    <a:pt x="5" y="18"/>
                  </a:lnTo>
                  <a:lnTo>
                    <a:pt x="4" y="18"/>
                  </a:lnTo>
                  <a:lnTo>
                    <a:pt x="4" y="18"/>
                  </a:lnTo>
                  <a:lnTo>
                    <a:pt x="3" y="18"/>
                  </a:lnTo>
                  <a:lnTo>
                    <a:pt x="2" y="17"/>
                  </a:lnTo>
                  <a:lnTo>
                    <a:pt x="2" y="17"/>
                  </a:lnTo>
                  <a:lnTo>
                    <a:pt x="2" y="16"/>
                  </a:lnTo>
                  <a:lnTo>
                    <a:pt x="2" y="16"/>
                  </a:lnTo>
                  <a:lnTo>
                    <a:pt x="2" y="16"/>
                  </a:lnTo>
                  <a:lnTo>
                    <a:pt x="0" y="15"/>
                  </a:lnTo>
                  <a:lnTo>
                    <a:pt x="0" y="14"/>
                  </a:lnTo>
                  <a:lnTo>
                    <a:pt x="0" y="14"/>
                  </a:lnTo>
                  <a:lnTo>
                    <a:pt x="3" y="14"/>
                  </a:lnTo>
                  <a:lnTo>
                    <a:pt x="6" y="13"/>
                  </a:lnTo>
                  <a:lnTo>
                    <a:pt x="7" y="13"/>
                  </a:lnTo>
                  <a:lnTo>
                    <a:pt x="7" y="13"/>
                  </a:lnTo>
                  <a:lnTo>
                    <a:pt x="8" y="13"/>
                  </a:lnTo>
                  <a:lnTo>
                    <a:pt x="9" y="13"/>
                  </a:lnTo>
                  <a:lnTo>
                    <a:pt x="13" y="12"/>
                  </a:lnTo>
                  <a:lnTo>
                    <a:pt x="15" y="10"/>
                  </a:lnTo>
                  <a:lnTo>
                    <a:pt x="17" y="9"/>
                  </a:lnTo>
                  <a:lnTo>
                    <a:pt x="19" y="8"/>
                  </a:lnTo>
                  <a:lnTo>
                    <a:pt x="28" y="6"/>
                  </a:lnTo>
                  <a:lnTo>
                    <a:pt x="33" y="5"/>
                  </a:lnTo>
                  <a:lnTo>
                    <a:pt x="40" y="4"/>
                  </a:lnTo>
                  <a:lnTo>
                    <a:pt x="49" y="3"/>
                  </a:lnTo>
                  <a:lnTo>
                    <a:pt x="53" y="2"/>
                  </a:lnTo>
                  <a:lnTo>
                    <a:pt x="62" y="1"/>
                  </a:lnTo>
                  <a:lnTo>
                    <a:pt x="65" y="0"/>
                  </a:lnTo>
                  <a:lnTo>
                    <a:pt x="71" y="0"/>
                  </a:lnTo>
                  <a:lnTo>
                    <a:pt x="76" y="0"/>
                  </a:lnTo>
                  <a:lnTo>
                    <a:pt x="81" y="0"/>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70" name="Freeform 1580">
              <a:extLst/>
            </p:cNvPr>
            <p:cNvSpPr>
              <a:spLocks/>
            </p:cNvSpPr>
            <p:nvPr/>
          </p:nvSpPr>
          <p:spPr bwMode="auto">
            <a:xfrm>
              <a:off x="2944346" y="3533775"/>
              <a:ext cx="1461622" cy="1596581"/>
            </a:xfrm>
            <a:custGeom>
              <a:avLst/>
              <a:gdLst/>
              <a:ahLst/>
              <a:cxnLst>
                <a:cxn ang="0">
                  <a:pos x="55" y="4"/>
                </a:cxn>
                <a:cxn ang="0">
                  <a:pos x="62" y="6"/>
                </a:cxn>
                <a:cxn ang="0">
                  <a:pos x="67" y="3"/>
                </a:cxn>
                <a:cxn ang="0">
                  <a:pos x="70" y="6"/>
                </a:cxn>
                <a:cxn ang="0">
                  <a:pos x="75" y="11"/>
                </a:cxn>
                <a:cxn ang="0">
                  <a:pos x="81" y="11"/>
                </a:cxn>
                <a:cxn ang="0">
                  <a:pos x="91" y="13"/>
                </a:cxn>
                <a:cxn ang="0">
                  <a:pos x="90" y="15"/>
                </a:cxn>
                <a:cxn ang="0">
                  <a:pos x="86" y="18"/>
                </a:cxn>
                <a:cxn ang="0">
                  <a:pos x="93" y="20"/>
                </a:cxn>
                <a:cxn ang="0">
                  <a:pos x="94" y="23"/>
                </a:cxn>
                <a:cxn ang="0">
                  <a:pos x="93" y="25"/>
                </a:cxn>
                <a:cxn ang="0">
                  <a:pos x="98" y="31"/>
                </a:cxn>
                <a:cxn ang="0">
                  <a:pos x="93" y="33"/>
                </a:cxn>
                <a:cxn ang="0">
                  <a:pos x="87" y="34"/>
                </a:cxn>
                <a:cxn ang="0">
                  <a:pos x="80" y="35"/>
                </a:cxn>
                <a:cxn ang="0">
                  <a:pos x="75" y="38"/>
                </a:cxn>
                <a:cxn ang="0">
                  <a:pos x="71" y="40"/>
                </a:cxn>
                <a:cxn ang="0">
                  <a:pos x="69" y="42"/>
                </a:cxn>
                <a:cxn ang="0">
                  <a:pos x="70" y="46"/>
                </a:cxn>
                <a:cxn ang="0">
                  <a:pos x="68" y="48"/>
                </a:cxn>
                <a:cxn ang="0">
                  <a:pos x="62" y="50"/>
                </a:cxn>
                <a:cxn ang="0">
                  <a:pos x="59" y="53"/>
                </a:cxn>
                <a:cxn ang="0">
                  <a:pos x="56" y="56"/>
                </a:cxn>
                <a:cxn ang="0">
                  <a:pos x="55" y="59"/>
                </a:cxn>
                <a:cxn ang="0">
                  <a:pos x="59" y="63"/>
                </a:cxn>
                <a:cxn ang="0">
                  <a:pos x="63" y="63"/>
                </a:cxn>
                <a:cxn ang="0">
                  <a:pos x="70" y="68"/>
                </a:cxn>
                <a:cxn ang="0">
                  <a:pos x="70" y="71"/>
                </a:cxn>
                <a:cxn ang="0">
                  <a:pos x="74" y="74"/>
                </a:cxn>
                <a:cxn ang="0">
                  <a:pos x="70" y="78"/>
                </a:cxn>
                <a:cxn ang="0">
                  <a:pos x="62" y="81"/>
                </a:cxn>
                <a:cxn ang="0">
                  <a:pos x="60" y="85"/>
                </a:cxn>
                <a:cxn ang="0">
                  <a:pos x="56" y="87"/>
                </a:cxn>
                <a:cxn ang="0">
                  <a:pos x="49" y="87"/>
                </a:cxn>
                <a:cxn ang="0">
                  <a:pos x="48" y="82"/>
                </a:cxn>
                <a:cxn ang="0">
                  <a:pos x="42" y="81"/>
                </a:cxn>
                <a:cxn ang="0">
                  <a:pos x="41" y="77"/>
                </a:cxn>
                <a:cxn ang="0">
                  <a:pos x="37" y="73"/>
                </a:cxn>
                <a:cxn ang="0">
                  <a:pos x="31" y="71"/>
                </a:cxn>
                <a:cxn ang="0">
                  <a:pos x="29" y="67"/>
                </a:cxn>
                <a:cxn ang="0">
                  <a:pos x="27" y="63"/>
                </a:cxn>
                <a:cxn ang="0">
                  <a:pos x="26" y="62"/>
                </a:cxn>
                <a:cxn ang="0">
                  <a:pos x="17" y="60"/>
                </a:cxn>
                <a:cxn ang="0">
                  <a:pos x="13" y="60"/>
                </a:cxn>
                <a:cxn ang="0">
                  <a:pos x="8" y="56"/>
                </a:cxn>
                <a:cxn ang="0">
                  <a:pos x="3" y="56"/>
                </a:cxn>
                <a:cxn ang="0">
                  <a:pos x="0" y="53"/>
                </a:cxn>
                <a:cxn ang="0">
                  <a:pos x="2" y="48"/>
                </a:cxn>
                <a:cxn ang="0">
                  <a:pos x="11" y="47"/>
                </a:cxn>
                <a:cxn ang="0">
                  <a:pos x="14" y="44"/>
                </a:cxn>
                <a:cxn ang="0">
                  <a:pos x="19" y="42"/>
                </a:cxn>
                <a:cxn ang="0">
                  <a:pos x="18" y="38"/>
                </a:cxn>
                <a:cxn ang="0">
                  <a:pos x="18" y="34"/>
                </a:cxn>
                <a:cxn ang="0">
                  <a:pos x="23" y="33"/>
                </a:cxn>
                <a:cxn ang="0">
                  <a:pos x="21" y="28"/>
                </a:cxn>
                <a:cxn ang="0">
                  <a:pos x="29" y="25"/>
                </a:cxn>
                <a:cxn ang="0">
                  <a:pos x="24" y="20"/>
                </a:cxn>
                <a:cxn ang="0">
                  <a:pos x="26" y="17"/>
                </a:cxn>
                <a:cxn ang="0">
                  <a:pos x="30" y="13"/>
                </a:cxn>
                <a:cxn ang="0">
                  <a:pos x="34" y="4"/>
                </a:cxn>
                <a:cxn ang="0">
                  <a:pos x="42" y="1"/>
                </a:cxn>
                <a:cxn ang="0">
                  <a:pos x="49" y="1"/>
                </a:cxn>
              </a:cxnLst>
              <a:rect l="0" t="0" r="r" b="b"/>
              <a:pathLst>
                <a:path w="100" h="87">
                  <a:moveTo>
                    <a:pt x="50" y="2"/>
                  </a:moveTo>
                  <a:lnTo>
                    <a:pt x="50" y="2"/>
                  </a:lnTo>
                  <a:lnTo>
                    <a:pt x="51" y="2"/>
                  </a:lnTo>
                  <a:lnTo>
                    <a:pt x="52" y="3"/>
                  </a:lnTo>
                  <a:lnTo>
                    <a:pt x="53" y="3"/>
                  </a:lnTo>
                  <a:lnTo>
                    <a:pt x="53" y="3"/>
                  </a:lnTo>
                  <a:lnTo>
                    <a:pt x="52" y="4"/>
                  </a:lnTo>
                  <a:lnTo>
                    <a:pt x="52" y="4"/>
                  </a:lnTo>
                  <a:lnTo>
                    <a:pt x="53" y="4"/>
                  </a:lnTo>
                  <a:lnTo>
                    <a:pt x="53" y="3"/>
                  </a:lnTo>
                  <a:lnTo>
                    <a:pt x="54" y="3"/>
                  </a:lnTo>
                  <a:lnTo>
                    <a:pt x="55" y="4"/>
                  </a:lnTo>
                  <a:lnTo>
                    <a:pt x="55" y="4"/>
                  </a:lnTo>
                  <a:lnTo>
                    <a:pt x="56" y="5"/>
                  </a:lnTo>
                  <a:lnTo>
                    <a:pt x="57" y="5"/>
                  </a:lnTo>
                  <a:lnTo>
                    <a:pt x="57" y="5"/>
                  </a:lnTo>
                  <a:lnTo>
                    <a:pt x="56" y="5"/>
                  </a:lnTo>
                  <a:lnTo>
                    <a:pt x="57" y="4"/>
                  </a:lnTo>
                  <a:lnTo>
                    <a:pt x="57" y="5"/>
                  </a:lnTo>
                  <a:lnTo>
                    <a:pt x="57" y="5"/>
                  </a:lnTo>
                  <a:lnTo>
                    <a:pt x="58" y="5"/>
                  </a:lnTo>
                  <a:lnTo>
                    <a:pt x="60" y="6"/>
                  </a:lnTo>
                  <a:lnTo>
                    <a:pt x="60" y="6"/>
                  </a:lnTo>
                  <a:lnTo>
                    <a:pt x="62" y="6"/>
                  </a:lnTo>
                  <a:lnTo>
                    <a:pt x="63" y="5"/>
                  </a:lnTo>
                  <a:lnTo>
                    <a:pt x="63" y="4"/>
                  </a:lnTo>
                  <a:lnTo>
                    <a:pt x="62" y="4"/>
                  </a:lnTo>
                  <a:lnTo>
                    <a:pt x="62" y="3"/>
                  </a:lnTo>
                  <a:lnTo>
                    <a:pt x="63" y="3"/>
                  </a:lnTo>
                  <a:lnTo>
                    <a:pt x="63" y="3"/>
                  </a:lnTo>
                  <a:lnTo>
                    <a:pt x="65" y="3"/>
                  </a:lnTo>
                  <a:lnTo>
                    <a:pt x="65" y="3"/>
                  </a:lnTo>
                  <a:lnTo>
                    <a:pt x="66" y="3"/>
                  </a:lnTo>
                  <a:lnTo>
                    <a:pt x="66" y="3"/>
                  </a:lnTo>
                  <a:lnTo>
                    <a:pt x="67" y="3"/>
                  </a:lnTo>
                  <a:lnTo>
                    <a:pt x="67" y="3"/>
                  </a:lnTo>
                  <a:lnTo>
                    <a:pt x="66" y="4"/>
                  </a:lnTo>
                  <a:lnTo>
                    <a:pt x="66" y="4"/>
                  </a:lnTo>
                  <a:lnTo>
                    <a:pt x="67" y="4"/>
                  </a:lnTo>
                  <a:lnTo>
                    <a:pt x="68" y="4"/>
                  </a:lnTo>
                  <a:lnTo>
                    <a:pt x="68" y="5"/>
                  </a:lnTo>
                  <a:lnTo>
                    <a:pt x="68" y="5"/>
                  </a:lnTo>
                  <a:lnTo>
                    <a:pt x="68" y="5"/>
                  </a:lnTo>
                  <a:lnTo>
                    <a:pt x="69" y="5"/>
                  </a:lnTo>
                  <a:lnTo>
                    <a:pt x="70" y="5"/>
                  </a:lnTo>
                  <a:lnTo>
                    <a:pt x="70" y="5"/>
                  </a:lnTo>
                  <a:lnTo>
                    <a:pt x="71" y="6"/>
                  </a:lnTo>
                  <a:lnTo>
                    <a:pt x="70" y="6"/>
                  </a:lnTo>
                  <a:lnTo>
                    <a:pt x="71" y="7"/>
                  </a:lnTo>
                  <a:lnTo>
                    <a:pt x="71" y="6"/>
                  </a:lnTo>
                  <a:lnTo>
                    <a:pt x="72" y="7"/>
                  </a:lnTo>
                  <a:lnTo>
                    <a:pt x="72" y="8"/>
                  </a:lnTo>
                  <a:lnTo>
                    <a:pt x="73" y="8"/>
                  </a:lnTo>
                  <a:lnTo>
                    <a:pt x="74" y="9"/>
                  </a:lnTo>
                  <a:lnTo>
                    <a:pt x="74" y="9"/>
                  </a:lnTo>
                  <a:lnTo>
                    <a:pt x="74" y="10"/>
                  </a:lnTo>
                  <a:lnTo>
                    <a:pt x="73" y="10"/>
                  </a:lnTo>
                  <a:lnTo>
                    <a:pt x="74" y="10"/>
                  </a:lnTo>
                  <a:lnTo>
                    <a:pt x="74" y="11"/>
                  </a:lnTo>
                  <a:lnTo>
                    <a:pt x="75" y="11"/>
                  </a:lnTo>
                  <a:lnTo>
                    <a:pt x="75" y="11"/>
                  </a:lnTo>
                  <a:lnTo>
                    <a:pt x="76" y="11"/>
                  </a:lnTo>
                  <a:lnTo>
                    <a:pt x="76" y="11"/>
                  </a:lnTo>
                  <a:lnTo>
                    <a:pt x="77" y="11"/>
                  </a:lnTo>
                  <a:lnTo>
                    <a:pt x="78" y="10"/>
                  </a:lnTo>
                  <a:lnTo>
                    <a:pt x="79" y="10"/>
                  </a:lnTo>
                  <a:lnTo>
                    <a:pt x="79" y="10"/>
                  </a:lnTo>
                  <a:lnTo>
                    <a:pt x="79" y="10"/>
                  </a:lnTo>
                  <a:lnTo>
                    <a:pt x="79" y="10"/>
                  </a:lnTo>
                  <a:lnTo>
                    <a:pt x="80" y="10"/>
                  </a:lnTo>
                  <a:lnTo>
                    <a:pt x="81" y="11"/>
                  </a:lnTo>
                  <a:lnTo>
                    <a:pt x="81" y="11"/>
                  </a:lnTo>
                  <a:lnTo>
                    <a:pt x="84" y="12"/>
                  </a:lnTo>
                  <a:lnTo>
                    <a:pt x="84" y="12"/>
                  </a:lnTo>
                  <a:lnTo>
                    <a:pt x="84" y="13"/>
                  </a:lnTo>
                  <a:lnTo>
                    <a:pt x="84" y="13"/>
                  </a:lnTo>
                  <a:lnTo>
                    <a:pt x="85" y="13"/>
                  </a:lnTo>
                  <a:lnTo>
                    <a:pt x="85" y="13"/>
                  </a:lnTo>
                  <a:lnTo>
                    <a:pt x="87" y="13"/>
                  </a:lnTo>
                  <a:lnTo>
                    <a:pt x="88" y="13"/>
                  </a:lnTo>
                  <a:lnTo>
                    <a:pt x="88" y="12"/>
                  </a:lnTo>
                  <a:lnTo>
                    <a:pt x="88" y="12"/>
                  </a:lnTo>
                  <a:lnTo>
                    <a:pt x="88" y="12"/>
                  </a:lnTo>
                  <a:lnTo>
                    <a:pt x="91" y="13"/>
                  </a:lnTo>
                  <a:lnTo>
                    <a:pt x="92" y="13"/>
                  </a:lnTo>
                  <a:lnTo>
                    <a:pt x="92" y="14"/>
                  </a:lnTo>
                  <a:lnTo>
                    <a:pt x="92" y="14"/>
                  </a:lnTo>
                  <a:lnTo>
                    <a:pt x="92" y="14"/>
                  </a:lnTo>
                  <a:lnTo>
                    <a:pt x="92" y="15"/>
                  </a:lnTo>
                  <a:lnTo>
                    <a:pt x="92" y="15"/>
                  </a:lnTo>
                  <a:lnTo>
                    <a:pt x="91" y="15"/>
                  </a:lnTo>
                  <a:lnTo>
                    <a:pt x="91" y="15"/>
                  </a:lnTo>
                  <a:lnTo>
                    <a:pt x="91" y="15"/>
                  </a:lnTo>
                  <a:lnTo>
                    <a:pt x="90" y="14"/>
                  </a:lnTo>
                  <a:lnTo>
                    <a:pt x="90" y="15"/>
                  </a:lnTo>
                  <a:lnTo>
                    <a:pt x="90" y="15"/>
                  </a:lnTo>
                  <a:lnTo>
                    <a:pt x="90" y="16"/>
                  </a:lnTo>
                  <a:lnTo>
                    <a:pt x="91" y="16"/>
                  </a:lnTo>
                  <a:lnTo>
                    <a:pt x="89" y="17"/>
                  </a:lnTo>
                  <a:lnTo>
                    <a:pt x="89" y="17"/>
                  </a:lnTo>
                  <a:lnTo>
                    <a:pt x="89" y="17"/>
                  </a:lnTo>
                  <a:lnTo>
                    <a:pt x="88" y="18"/>
                  </a:lnTo>
                  <a:lnTo>
                    <a:pt x="87" y="17"/>
                  </a:lnTo>
                  <a:lnTo>
                    <a:pt x="88" y="17"/>
                  </a:lnTo>
                  <a:lnTo>
                    <a:pt x="87" y="17"/>
                  </a:lnTo>
                  <a:lnTo>
                    <a:pt x="87" y="17"/>
                  </a:lnTo>
                  <a:lnTo>
                    <a:pt x="86" y="17"/>
                  </a:lnTo>
                  <a:lnTo>
                    <a:pt x="86" y="18"/>
                  </a:lnTo>
                  <a:lnTo>
                    <a:pt x="86" y="18"/>
                  </a:lnTo>
                  <a:lnTo>
                    <a:pt x="86" y="19"/>
                  </a:lnTo>
                  <a:lnTo>
                    <a:pt x="86" y="19"/>
                  </a:lnTo>
                  <a:lnTo>
                    <a:pt x="88" y="20"/>
                  </a:lnTo>
                  <a:lnTo>
                    <a:pt x="90" y="19"/>
                  </a:lnTo>
                  <a:lnTo>
                    <a:pt x="91" y="20"/>
                  </a:lnTo>
                  <a:lnTo>
                    <a:pt x="91" y="19"/>
                  </a:lnTo>
                  <a:lnTo>
                    <a:pt x="91" y="19"/>
                  </a:lnTo>
                  <a:lnTo>
                    <a:pt x="91" y="20"/>
                  </a:lnTo>
                  <a:lnTo>
                    <a:pt x="91" y="20"/>
                  </a:lnTo>
                  <a:lnTo>
                    <a:pt x="93" y="20"/>
                  </a:lnTo>
                  <a:lnTo>
                    <a:pt x="93" y="20"/>
                  </a:lnTo>
                  <a:lnTo>
                    <a:pt x="93" y="21"/>
                  </a:lnTo>
                  <a:lnTo>
                    <a:pt x="94" y="21"/>
                  </a:lnTo>
                  <a:lnTo>
                    <a:pt x="94" y="21"/>
                  </a:lnTo>
                  <a:lnTo>
                    <a:pt x="94" y="22"/>
                  </a:lnTo>
                  <a:lnTo>
                    <a:pt x="94" y="22"/>
                  </a:lnTo>
                  <a:lnTo>
                    <a:pt x="94" y="22"/>
                  </a:lnTo>
                  <a:lnTo>
                    <a:pt x="94" y="22"/>
                  </a:lnTo>
                  <a:lnTo>
                    <a:pt x="94" y="22"/>
                  </a:lnTo>
                  <a:lnTo>
                    <a:pt x="93" y="22"/>
                  </a:lnTo>
                  <a:lnTo>
                    <a:pt x="92" y="22"/>
                  </a:lnTo>
                  <a:lnTo>
                    <a:pt x="92" y="23"/>
                  </a:lnTo>
                  <a:lnTo>
                    <a:pt x="94" y="23"/>
                  </a:lnTo>
                  <a:lnTo>
                    <a:pt x="95" y="23"/>
                  </a:lnTo>
                  <a:lnTo>
                    <a:pt x="95" y="24"/>
                  </a:lnTo>
                  <a:lnTo>
                    <a:pt x="96" y="23"/>
                  </a:lnTo>
                  <a:lnTo>
                    <a:pt x="97" y="24"/>
                  </a:lnTo>
                  <a:lnTo>
                    <a:pt x="97" y="24"/>
                  </a:lnTo>
                  <a:lnTo>
                    <a:pt x="97" y="24"/>
                  </a:lnTo>
                  <a:lnTo>
                    <a:pt x="96" y="24"/>
                  </a:lnTo>
                  <a:lnTo>
                    <a:pt x="96" y="25"/>
                  </a:lnTo>
                  <a:lnTo>
                    <a:pt x="96" y="25"/>
                  </a:lnTo>
                  <a:lnTo>
                    <a:pt x="94" y="24"/>
                  </a:lnTo>
                  <a:lnTo>
                    <a:pt x="93" y="25"/>
                  </a:lnTo>
                  <a:lnTo>
                    <a:pt x="93" y="25"/>
                  </a:lnTo>
                  <a:lnTo>
                    <a:pt x="93" y="26"/>
                  </a:lnTo>
                  <a:lnTo>
                    <a:pt x="92" y="26"/>
                  </a:lnTo>
                  <a:lnTo>
                    <a:pt x="92" y="27"/>
                  </a:lnTo>
                  <a:lnTo>
                    <a:pt x="91" y="27"/>
                  </a:lnTo>
                  <a:lnTo>
                    <a:pt x="90" y="27"/>
                  </a:lnTo>
                  <a:lnTo>
                    <a:pt x="90" y="28"/>
                  </a:lnTo>
                  <a:lnTo>
                    <a:pt x="93" y="28"/>
                  </a:lnTo>
                  <a:lnTo>
                    <a:pt x="94" y="28"/>
                  </a:lnTo>
                  <a:lnTo>
                    <a:pt x="96" y="29"/>
                  </a:lnTo>
                  <a:lnTo>
                    <a:pt x="97" y="30"/>
                  </a:lnTo>
                  <a:lnTo>
                    <a:pt x="98" y="31"/>
                  </a:lnTo>
                  <a:lnTo>
                    <a:pt x="98" y="31"/>
                  </a:lnTo>
                  <a:lnTo>
                    <a:pt x="99" y="31"/>
                  </a:lnTo>
                  <a:lnTo>
                    <a:pt x="99" y="31"/>
                  </a:lnTo>
                  <a:lnTo>
                    <a:pt x="100" y="32"/>
                  </a:lnTo>
                  <a:lnTo>
                    <a:pt x="100" y="32"/>
                  </a:lnTo>
                  <a:lnTo>
                    <a:pt x="98" y="32"/>
                  </a:lnTo>
                  <a:lnTo>
                    <a:pt x="97" y="32"/>
                  </a:lnTo>
                  <a:lnTo>
                    <a:pt x="96" y="32"/>
                  </a:lnTo>
                  <a:lnTo>
                    <a:pt x="96" y="32"/>
                  </a:lnTo>
                  <a:lnTo>
                    <a:pt x="96" y="33"/>
                  </a:lnTo>
                  <a:lnTo>
                    <a:pt x="96" y="33"/>
                  </a:lnTo>
                  <a:lnTo>
                    <a:pt x="96" y="33"/>
                  </a:lnTo>
                  <a:lnTo>
                    <a:pt x="93" y="33"/>
                  </a:lnTo>
                  <a:lnTo>
                    <a:pt x="93" y="34"/>
                  </a:lnTo>
                  <a:lnTo>
                    <a:pt x="94" y="34"/>
                  </a:lnTo>
                  <a:lnTo>
                    <a:pt x="93" y="34"/>
                  </a:lnTo>
                  <a:lnTo>
                    <a:pt x="93" y="34"/>
                  </a:lnTo>
                  <a:lnTo>
                    <a:pt x="93" y="34"/>
                  </a:lnTo>
                  <a:lnTo>
                    <a:pt x="92" y="34"/>
                  </a:lnTo>
                  <a:lnTo>
                    <a:pt x="91" y="34"/>
                  </a:lnTo>
                  <a:lnTo>
                    <a:pt x="91" y="34"/>
                  </a:lnTo>
                  <a:lnTo>
                    <a:pt x="90" y="34"/>
                  </a:lnTo>
                  <a:lnTo>
                    <a:pt x="89" y="34"/>
                  </a:lnTo>
                  <a:lnTo>
                    <a:pt x="87" y="34"/>
                  </a:lnTo>
                  <a:lnTo>
                    <a:pt x="87" y="34"/>
                  </a:lnTo>
                  <a:lnTo>
                    <a:pt x="86" y="34"/>
                  </a:lnTo>
                  <a:lnTo>
                    <a:pt x="86" y="33"/>
                  </a:lnTo>
                  <a:lnTo>
                    <a:pt x="85" y="34"/>
                  </a:lnTo>
                  <a:lnTo>
                    <a:pt x="85" y="34"/>
                  </a:lnTo>
                  <a:lnTo>
                    <a:pt x="84" y="35"/>
                  </a:lnTo>
                  <a:lnTo>
                    <a:pt x="84" y="35"/>
                  </a:lnTo>
                  <a:lnTo>
                    <a:pt x="84" y="35"/>
                  </a:lnTo>
                  <a:lnTo>
                    <a:pt x="82" y="35"/>
                  </a:lnTo>
                  <a:lnTo>
                    <a:pt x="82" y="35"/>
                  </a:lnTo>
                  <a:lnTo>
                    <a:pt x="81" y="36"/>
                  </a:lnTo>
                  <a:lnTo>
                    <a:pt x="81" y="36"/>
                  </a:lnTo>
                  <a:lnTo>
                    <a:pt x="80" y="35"/>
                  </a:lnTo>
                  <a:lnTo>
                    <a:pt x="79" y="35"/>
                  </a:lnTo>
                  <a:lnTo>
                    <a:pt x="79" y="35"/>
                  </a:lnTo>
                  <a:lnTo>
                    <a:pt x="78" y="35"/>
                  </a:lnTo>
                  <a:lnTo>
                    <a:pt x="78" y="35"/>
                  </a:lnTo>
                  <a:lnTo>
                    <a:pt x="77" y="35"/>
                  </a:lnTo>
                  <a:lnTo>
                    <a:pt x="76" y="35"/>
                  </a:lnTo>
                  <a:lnTo>
                    <a:pt x="76" y="35"/>
                  </a:lnTo>
                  <a:lnTo>
                    <a:pt x="76" y="36"/>
                  </a:lnTo>
                  <a:lnTo>
                    <a:pt x="75" y="36"/>
                  </a:lnTo>
                  <a:lnTo>
                    <a:pt x="75" y="36"/>
                  </a:lnTo>
                  <a:lnTo>
                    <a:pt x="75" y="37"/>
                  </a:lnTo>
                  <a:lnTo>
                    <a:pt x="75" y="38"/>
                  </a:lnTo>
                  <a:lnTo>
                    <a:pt x="73" y="37"/>
                  </a:lnTo>
                  <a:lnTo>
                    <a:pt x="73" y="38"/>
                  </a:lnTo>
                  <a:lnTo>
                    <a:pt x="73" y="38"/>
                  </a:lnTo>
                  <a:lnTo>
                    <a:pt x="73" y="38"/>
                  </a:lnTo>
                  <a:lnTo>
                    <a:pt x="74" y="38"/>
                  </a:lnTo>
                  <a:lnTo>
                    <a:pt x="75" y="38"/>
                  </a:lnTo>
                  <a:lnTo>
                    <a:pt x="75" y="39"/>
                  </a:lnTo>
                  <a:lnTo>
                    <a:pt x="74" y="39"/>
                  </a:lnTo>
                  <a:lnTo>
                    <a:pt x="75" y="40"/>
                  </a:lnTo>
                  <a:lnTo>
                    <a:pt x="73" y="40"/>
                  </a:lnTo>
                  <a:lnTo>
                    <a:pt x="71" y="39"/>
                  </a:lnTo>
                  <a:lnTo>
                    <a:pt x="71" y="40"/>
                  </a:lnTo>
                  <a:lnTo>
                    <a:pt x="71" y="40"/>
                  </a:lnTo>
                  <a:lnTo>
                    <a:pt x="71" y="40"/>
                  </a:lnTo>
                  <a:lnTo>
                    <a:pt x="70" y="40"/>
                  </a:lnTo>
                  <a:lnTo>
                    <a:pt x="70" y="41"/>
                  </a:lnTo>
                  <a:lnTo>
                    <a:pt x="70" y="41"/>
                  </a:lnTo>
                  <a:lnTo>
                    <a:pt x="71" y="41"/>
                  </a:lnTo>
                  <a:lnTo>
                    <a:pt x="71" y="41"/>
                  </a:lnTo>
                  <a:lnTo>
                    <a:pt x="70" y="41"/>
                  </a:lnTo>
                  <a:lnTo>
                    <a:pt x="70" y="41"/>
                  </a:lnTo>
                  <a:lnTo>
                    <a:pt x="70" y="42"/>
                  </a:lnTo>
                  <a:lnTo>
                    <a:pt x="70" y="42"/>
                  </a:lnTo>
                  <a:lnTo>
                    <a:pt x="69" y="42"/>
                  </a:lnTo>
                  <a:lnTo>
                    <a:pt x="68" y="43"/>
                  </a:lnTo>
                  <a:lnTo>
                    <a:pt x="68" y="43"/>
                  </a:lnTo>
                  <a:lnTo>
                    <a:pt x="68" y="43"/>
                  </a:lnTo>
                  <a:lnTo>
                    <a:pt x="66" y="43"/>
                  </a:lnTo>
                  <a:lnTo>
                    <a:pt x="67" y="44"/>
                  </a:lnTo>
                  <a:lnTo>
                    <a:pt x="70" y="45"/>
                  </a:lnTo>
                  <a:lnTo>
                    <a:pt x="71" y="44"/>
                  </a:lnTo>
                  <a:lnTo>
                    <a:pt x="72" y="45"/>
                  </a:lnTo>
                  <a:lnTo>
                    <a:pt x="72" y="45"/>
                  </a:lnTo>
                  <a:lnTo>
                    <a:pt x="71" y="46"/>
                  </a:lnTo>
                  <a:lnTo>
                    <a:pt x="71" y="46"/>
                  </a:lnTo>
                  <a:lnTo>
                    <a:pt x="70" y="46"/>
                  </a:lnTo>
                  <a:lnTo>
                    <a:pt x="70" y="46"/>
                  </a:lnTo>
                  <a:lnTo>
                    <a:pt x="70" y="46"/>
                  </a:lnTo>
                  <a:lnTo>
                    <a:pt x="69" y="47"/>
                  </a:lnTo>
                  <a:lnTo>
                    <a:pt x="67" y="47"/>
                  </a:lnTo>
                  <a:lnTo>
                    <a:pt x="67" y="47"/>
                  </a:lnTo>
                  <a:lnTo>
                    <a:pt x="68" y="47"/>
                  </a:lnTo>
                  <a:lnTo>
                    <a:pt x="69" y="47"/>
                  </a:lnTo>
                  <a:lnTo>
                    <a:pt x="69" y="47"/>
                  </a:lnTo>
                  <a:lnTo>
                    <a:pt x="68" y="48"/>
                  </a:lnTo>
                  <a:lnTo>
                    <a:pt x="68" y="47"/>
                  </a:lnTo>
                  <a:lnTo>
                    <a:pt x="67" y="48"/>
                  </a:lnTo>
                  <a:lnTo>
                    <a:pt x="68" y="48"/>
                  </a:lnTo>
                  <a:lnTo>
                    <a:pt x="68" y="48"/>
                  </a:lnTo>
                  <a:lnTo>
                    <a:pt x="68" y="49"/>
                  </a:lnTo>
                  <a:lnTo>
                    <a:pt x="68" y="49"/>
                  </a:lnTo>
                  <a:lnTo>
                    <a:pt x="67" y="49"/>
                  </a:lnTo>
                  <a:lnTo>
                    <a:pt x="64" y="49"/>
                  </a:lnTo>
                  <a:lnTo>
                    <a:pt x="64" y="50"/>
                  </a:lnTo>
                  <a:lnTo>
                    <a:pt x="64" y="50"/>
                  </a:lnTo>
                  <a:lnTo>
                    <a:pt x="64" y="50"/>
                  </a:lnTo>
                  <a:lnTo>
                    <a:pt x="63" y="50"/>
                  </a:lnTo>
                  <a:lnTo>
                    <a:pt x="63" y="50"/>
                  </a:lnTo>
                  <a:lnTo>
                    <a:pt x="63" y="50"/>
                  </a:lnTo>
                  <a:lnTo>
                    <a:pt x="62" y="50"/>
                  </a:lnTo>
                  <a:lnTo>
                    <a:pt x="62" y="50"/>
                  </a:lnTo>
                  <a:lnTo>
                    <a:pt x="62" y="51"/>
                  </a:lnTo>
                  <a:lnTo>
                    <a:pt x="61" y="52"/>
                  </a:lnTo>
                  <a:lnTo>
                    <a:pt x="61" y="52"/>
                  </a:lnTo>
                  <a:lnTo>
                    <a:pt x="61" y="52"/>
                  </a:lnTo>
                  <a:lnTo>
                    <a:pt x="61" y="53"/>
                  </a:lnTo>
                  <a:lnTo>
                    <a:pt x="62" y="53"/>
                  </a:lnTo>
                  <a:lnTo>
                    <a:pt x="61" y="53"/>
                  </a:lnTo>
                  <a:lnTo>
                    <a:pt x="61" y="53"/>
                  </a:lnTo>
                  <a:lnTo>
                    <a:pt x="61" y="53"/>
                  </a:lnTo>
                  <a:lnTo>
                    <a:pt x="60" y="53"/>
                  </a:lnTo>
                  <a:lnTo>
                    <a:pt x="59" y="53"/>
                  </a:lnTo>
                  <a:lnTo>
                    <a:pt x="58" y="53"/>
                  </a:lnTo>
                  <a:lnTo>
                    <a:pt x="58" y="53"/>
                  </a:lnTo>
                  <a:lnTo>
                    <a:pt x="58" y="54"/>
                  </a:lnTo>
                  <a:lnTo>
                    <a:pt x="58" y="54"/>
                  </a:lnTo>
                  <a:lnTo>
                    <a:pt x="57" y="54"/>
                  </a:lnTo>
                  <a:lnTo>
                    <a:pt x="57" y="54"/>
                  </a:lnTo>
                  <a:lnTo>
                    <a:pt x="57" y="55"/>
                  </a:lnTo>
                  <a:lnTo>
                    <a:pt x="57" y="55"/>
                  </a:lnTo>
                  <a:lnTo>
                    <a:pt x="57" y="56"/>
                  </a:lnTo>
                  <a:lnTo>
                    <a:pt x="56" y="56"/>
                  </a:lnTo>
                  <a:lnTo>
                    <a:pt x="56" y="56"/>
                  </a:lnTo>
                  <a:lnTo>
                    <a:pt x="56" y="56"/>
                  </a:lnTo>
                  <a:lnTo>
                    <a:pt x="55" y="58"/>
                  </a:lnTo>
                  <a:lnTo>
                    <a:pt x="55" y="58"/>
                  </a:lnTo>
                  <a:lnTo>
                    <a:pt x="56" y="58"/>
                  </a:lnTo>
                  <a:lnTo>
                    <a:pt x="56" y="58"/>
                  </a:lnTo>
                  <a:lnTo>
                    <a:pt x="56" y="58"/>
                  </a:lnTo>
                  <a:lnTo>
                    <a:pt x="56" y="59"/>
                  </a:lnTo>
                  <a:lnTo>
                    <a:pt x="55" y="58"/>
                  </a:lnTo>
                  <a:lnTo>
                    <a:pt x="55" y="59"/>
                  </a:lnTo>
                  <a:lnTo>
                    <a:pt x="54" y="59"/>
                  </a:lnTo>
                  <a:lnTo>
                    <a:pt x="54" y="59"/>
                  </a:lnTo>
                  <a:lnTo>
                    <a:pt x="55" y="59"/>
                  </a:lnTo>
                  <a:lnTo>
                    <a:pt x="55" y="59"/>
                  </a:lnTo>
                  <a:lnTo>
                    <a:pt x="56" y="59"/>
                  </a:lnTo>
                  <a:lnTo>
                    <a:pt x="56" y="60"/>
                  </a:lnTo>
                  <a:lnTo>
                    <a:pt x="58" y="59"/>
                  </a:lnTo>
                  <a:lnTo>
                    <a:pt x="58" y="59"/>
                  </a:lnTo>
                  <a:lnTo>
                    <a:pt x="59" y="59"/>
                  </a:lnTo>
                  <a:lnTo>
                    <a:pt x="59" y="59"/>
                  </a:lnTo>
                  <a:lnTo>
                    <a:pt x="59" y="60"/>
                  </a:lnTo>
                  <a:lnTo>
                    <a:pt x="59" y="61"/>
                  </a:lnTo>
                  <a:lnTo>
                    <a:pt x="60" y="61"/>
                  </a:lnTo>
                  <a:lnTo>
                    <a:pt x="60" y="61"/>
                  </a:lnTo>
                  <a:lnTo>
                    <a:pt x="60" y="62"/>
                  </a:lnTo>
                  <a:lnTo>
                    <a:pt x="59" y="63"/>
                  </a:lnTo>
                  <a:lnTo>
                    <a:pt x="58" y="63"/>
                  </a:lnTo>
                  <a:lnTo>
                    <a:pt x="58" y="63"/>
                  </a:lnTo>
                  <a:lnTo>
                    <a:pt x="58" y="63"/>
                  </a:lnTo>
                  <a:lnTo>
                    <a:pt x="59" y="64"/>
                  </a:lnTo>
                  <a:lnTo>
                    <a:pt x="59" y="64"/>
                  </a:lnTo>
                  <a:lnTo>
                    <a:pt x="60" y="64"/>
                  </a:lnTo>
                  <a:lnTo>
                    <a:pt x="60" y="63"/>
                  </a:lnTo>
                  <a:lnTo>
                    <a:pt x="60" y="63"/>
                  </a:lnTo>
                  <a:lnTo>
                    <a:pt x="61" y="63"/>
                  </a:lnTo>
                  <a:lnTo>
                    <a:pt x="61" y="63"/>
                  </a:lnTo>
                  <a:lnTo>
                    <a:pt x="61" y="63"/>
                  </a:lnTo>
                  <a:lnTo>
                    <a:pt x="63" y="63"/>
                  </a:lnTo>
                  <a:lnTo>
                    <a:pt x="65" y="64"/>
                  </a:lnTo>
                  <a:lnTo>
                    <a:pt x="65" y="64"/>
                  </a:lnTo>
                  <a:lnTo>
                    <a:pt x="65" y="65"/>
                  </a:lnTo>
                  <a:lnTo>
                    <a:pt x="64" y="66"/>
                  </a:lnTo>
                  <a:lnTo>
                    <a:pt x="65" y="67"/>
                  </a:lnTo>
                  <a:lnTo>
                    <a:pt x="66" y="67"/>
                  </a:lnTo>
                  <a:lnTo>
                    <a:pt x="66" y="68"/>
                  </a:lnTo>
                  <a:lnTo>
                    <a:pt x="68" y="68"/>
                  </a:lnTo>
                  <a:lnTo>
                    <a:pt x="68" y="68"/>
                  </a:lnTo>
                  <a:lnTo>
                    <a:pt x="69" y="68"/>
                  </a:lnTo>
                  <a:lnTo>
                    <a:pt x="69" y="68"/>
                  </a:lnTo>
                  <a:lnTo>
                    <a:pt x="70" y="68"/>
                  </a:lnTo>
                  <a:lnTo>
                    <a:pt x="70" y="69"/>
                  </a:lnTo>
                  <a:lnTo>
                    <a:pt x="71" y="68"/>
                  </a:lnTo>
                  <a:lnTo>
                    <a:pt x="71" y="68"/>
                  </a:lnTo>
                  <a:lnTo>
                    <a:pt x="71" y="68"/>
                  </a:lnTo>
                  <a:lnTo>
                    <a:pt x="71" y="68"/>
                  </a:lnTo>
                  <a:lnTo>
                    <a:pt x="72" y="69"/>
                  </a:lnTo>
                  <a:lnTo>
                    <a:pt x="73" y="70"/>
                  </a:lnTo>
                  <a:lnTo>
                    <a:pt x="73" y="70"/>
                  </a:lnTo>
                  <a:lnTo>
                    <a:pt x="72" y="70"/>
                  </a:lnTo>
                  <a:lnTo>
                    <a:pt x="72" y="71"/>
                  </a:lnTo>
                  <a:lnTo>
                    <a:pt x="71" y="71"/>
                  </a:lnTo>
                  <a:lnTo>
                    <a:pt x="70" y="71"/>
                  </a:lnTo>
                  <a:lnTo>
                    <a:pt x="70" y="71"/>
                  </a:lnTo>
                  <a:lnTo>
                    <a:pt x="70" y="72"/>
                  </a:lnTo>
                  <a:lnTo>
                    <a:pt x="69" y="72"/>
                  </a:lnTo>
                  <a:lnTo>
                    <a:pt x="69" y="72"/>
                  </a:lnTo>
                  <a:lnTo>
                    <a:pt x="70" y="73"/>
                  </a:lnTo>
                  <a:lnTo>
                    <a:pt x="71" y="73"/>
                  </a:lnTo>
                  <a:lnTo>
                    <a:pt x="71" y="73"/>
                  </a:lnTo>
                  <a:lnTo>
                    <a:pt x="72" y="73"/>
                  </a:lnTo>
                  <a:lnTo>
                    <a:pt x="73" y="73"/>
                  </a:lnTo>
                  <a:lnTo>
                    <a:pt x="74" y="73"/>
                  </a:lnTo>
                  <a:lnTo>
                    <a:pt x="74" y="74"/>
                  </a:lnTo>
                  <a:lnTo>
                    <a:pt x="74" y="74"/>
                  </a:lnTo>
                  <a:lnTo>
                    <a:pt x="74" y="74"/>
                  </a:lnTo>
                  <a:lnTo>
                    <a:pt x="74" y="75"/>
                  </a:lnTo>
                  <a:lnTo>
                    <a:pt x="74" y="75"/>
                  </a:lnTo>
                  <a:lnTo>
                    <a:pt x="74" y="76"/>
                  </a:lnTo>
                  <a:lnTo>
                    <a:pt x="74" y="76"/>
                  </a:lnTo>
                  <a:lnTo>
                    <a:pt x="73" y="76"/>
                  </a:lnTo>
                  <a:lnTo>
                    <a:pt x="73" y="77"/>
                  </a:lnTo>
                  <a:lnTo>
                    <a:pt x="72" y="77"/>
                  </a:lnTo>
                  <a:lnTo>
                    <a:pt x="71" y="77"/>
                  </a:lnTo>
                  <a:lnTo>
                    <a:pt x="71" y="78"/>
                  </a:lnTo>
                  <a:lnTo>
                    <a:pt x="71" y="78"/>
                  </a:lnTo>
                  <a:lnTo>
                    <a:pt x="70" y="78"/>
                  </a:lnTo>
                  <a:lnTo>
                    <a:pt x="69" y="79"/>
                  </a:lnTo>
                  <a:lnTo>
                    <a:pt x="69" y="79"/>
                  </a:lnTo>
                  <a:lnTo>
                    <a:pt x="69" y="80"/>
                  </a:lnTo>
                  <a:lnTo>
                    <a:pt x="68" y="80"/>
                  </a:lnTo>
                  <a:lnTo>
                    <a:pt x="66" y="80"/>
                  </a:lnTo>
                  <a:lnTo>
                    <a:pt x="66" y="80"/>
                  </a:lnTo>
                  <a:lnTo>
                    <a:pt x="66" y="80"/>
                  </a:lnTo>
                  <a:lnTo>
                    <a:pt x="65" y="80"/>
                  </a:lnTo>
                  <a:lnTo>
                    <a:pt x="64" y="80"/>
                  </a:lnTo>
                  <a:lnTo>
                    <a:pt x="63" y="80"/>
                  </a:lnTo>
                  <a:lnTo>
                    <a:pt x="63" y="81"/>
                  </a:lnTo>
                  <a:lnTo>
                    <a:pt x="62" y="81"/>
                  </a:lnTo>
                  <a:lnTo>
                    <a:pt x="62" y="82"/>
                  </a:lnTo>
                  <a:lnTo>
                    <a:pt x="62" y="82"/>
                  </a:lnTo>
                  <a:lnTo>
                    <a:pt x="62" y="82"/>
                  </a:lnTo>
                  <a:lnTo>
                    <a:pt x="62" y="83"/>
                  </a:lnTo>
                  <a:lnTo>
                    <a:pt x="61" y="83"/>
                  </a:lnTo>
                  <a:lnTo>
                    <a:pt x="61" y="83"/>
                  </a:lnTo>
                  <a:lnTo>
                    <a:pt x="61" y="84"/>
                  </a:lnTo>
                  <a:lnTo>
                    <a:pt x="61" y="84"/>
                  </a:lnTo>
                  <a:lnTo>
                    <a:pt x="61" y="84"/>
                  </a:lnTo>
                  <a:lnTo>
                    <a:pt x="61" y="84"/>
                  </a:lnTo>
                  <a:lnTo>
                    <a:pt x="61" y="85"/>
                  </a:lnTo>
                  <a:lnTo>
                    <a:pt x="60" y="85"/>
                  </a:lnTo>
                  <a:lnTo>
                    <a:pt x="60" y="85"/>
                  </a:lnTo>
                  <a:lnTo>
                    <a:pt x="59" y="85"/>
                  </a:lnTo>
                  <a:lnTo>
                    <a:pt x="59" y="86"/>
                  </a:lnTo>
                  <a:lnTo>
                    <a:pt x="60" y="86"/>
                  </a:lnTo>
                  <a:lnTo>
                    <a:pt x="60" y="86"/>
                  </a:lnTo>
                  <a:lnTo>
                    <a:pt x="60" y="86"/>
                  </a:lnTo>
                  <a:lnTo>
                    <a:pt x="59" y="87"/>
                  </a:lnTo>
                  <a:lnTo>
                    <a:pt x="59" y="86"/>
                  </a:lnTo>
                  <a:lnTo>
                    <a:pt x="58" y="87"/>
                  </a:lnTo>
                  <a:lnTo>
                    <a:pt x="57" y="87"/>
                  </a:lnTo>
                  <a:lnTo>
                    <a:pt x="57" y="87"/>
                  </a:lnTo>
                  <a:lnTo>
                    <a:pt x="56" y="87"/>
                  </a:lnTo>
                  <a:lnTo>
                    <a:pt x="55" y="87"/>
                  </a:lnTo>
                  <a:lnTo>
                    <a:pt x="55" y="87"/>
                  </a:lnTo>
                  <a:lnTo>
                    <a:pt x="54" y="86"/>
                  </a:lnTo>
                  <a:lnTo>
                    <a:pt x="53" y="86"/>
                  </a:lnTo>
                  <a:lnTo>
                    <a:pt x="53" y="87"/>
                  </a:lnTo>
                  <a:lnTo>
                    <a:pt x="53" y="86"/>
                  </a:lnTo>
                  <a:lnTo>
                    <a:pt x="52" y="87"/>
                  </a:lnTo>
                  <a:lnTo>
                    <a:pt x="52" y="87"/>
                  </a:lnTo>
                  <a:lnTo>
                    <a:pt x="52" y="87"/>
                  </a:lnTo>
                  <a:lnTo>
                    <a:pt x="52" y="87"/>
                  </a:lnTo>
                  <a:lnTo>
                    <a:pt x="50" y="87"/>
                  </a:lnTo>
                  <a:lnTo>
                    <a:pt x="49" y="87"/>
                  </a:lnTo>
                  <a:lnTo>
                    <a:pt x="49" y="87"/>
                  </a:lnTo>
                  <a:lnTo>
                    <a:pt x="48" y="87"/>
                  </a:lnTo>
                  <a:lnTo>
                    <a:pt x="49" y="86"/>
                  </a:lnTo>
                  <a:lnTo>
                    <a:pt x="49" y="86"/>
                  </a:lnTo>
                  <a:lnTo>
                    <a:pt x="49" y="86"/>
                  </a:lnTo>
                  <a:lnTo>
                    <a:pt x="49" y="85"/>
                  </a:lnTo>
                  <a:lnTo>
                    <a:pt x="48" y="85"/>
                  </a:lnTo>
                  <a:lnTo>
                    <a:pt x="48" y="84"/>
                  </a:lnTo>
                  <a:lnTo>
                    <a:pt x="48" y="83"/>
                  </a:lnTo>
                  <a:lnTo>
                    <a:pt x="48" y="83"/>
                  </a:lnTo>
                  <a:lnTo>
                    <a:pt x="48" y="83"/>
                  </a:lnTo>
                  <a:lnTo>
                    <a:pt x="48" y="82"/>
                  </a:lnTo>
                  <a:lnTo>
                    <a:pt x="48" y="82"/>
                  </a:lnTo>
                  <a:lnTo>
                    <a:pt x="48" y="82"/>
                  </a:lnTo>
                  <a:lnTo>
                    <a:pt x="47" y="81"/>
                  </a:lnTo>
                  <a:lnTo>
                    <a:pt x="47" y="81"/>
                  </a:lnTo>
                  <a:lnTo>
                    <a:pt x="47" y="81"/>
                  </a:lnTo>
                  <a:lnTo>
                    <a:pt x="46" y="81"/>
                  </a:lnTo>
                  <a:lnTo>
                    <a:pt x="44" y="81"/>
                  </a:lnTo>
                  <a:lnTo>
                    <a:pt x="43" y="81"/>
                  </a:lnTo>
                  <a:lnTo>
                    <a:pt x="42" y="81"/>
                  </a:lnTo>
                  <a:lnTo>
                    <a:pt x="42" y="81"/>
                  </a:lnTo>
                  <a:lnTo>
                    <a:pt x="41" y="81"/>
                  </a:lnTo>
                  <a:lnTo>
                    <a:pt x="42" y="81"/>
                  </a:lnTo>
                  <a:lnTo>
                    <a:pt x="42" y="80"/>
                  </a:lnTo>
                  <a:lnTo>
                    <a:pt x="42" y="80"/>
                  </a:lnTo>
                  <a:lnTo>
                    <a:pt x="43" y="79"/>
                  </a:lnTo>
                  <a:lnTo>
                    <a:pt x="42" y="79"/>
                  </a:lnTo>
                  <a:lnTo>
                    <a:pt x="41" y="79"/>
                  </a:lnTo>
                  <a:lnTo>
                    <a:pt x="41" y="78"/>
                  </a:lnTo>
                  <a:lnTo>
                    <a:pt x="41" y="78"/>
                  </a:lnTo>
                  <a:lnTo>
                    <a:pt x="41" y="78"/>
                  </a:lnTo>
                  <a:lnTo>
                    <a:pt x="41" y="77"/>
                  </a:lnTo>
                  <a:lnTo>
                    <a:pt x="41" y="77"/>
                  </a:lnTo>
                  <a:lnTo>
                    <a:pt x="41" y="77"/>
                  </a:lnTo>
                  <a:lnTo>
                    <a:pt x="41" y="77"/>
                  </a:lnTo>
                  <a:lnTo>
                    <a:pt x="41" y="76"/>
                  </a:lnTo>
                  <a:lnTo>
                    <a:pt x="41" y="76"/>
                  </a:lnTo>
                  <a:lnTo>
                    <a:pt x="40" y="74"/>
                  </a:lnTo>
                  <a:lnTo>
                    <a:pt x="40" y="74"/>
                  </a:lnTo>
                  <a:lnTo>
                    <a:pt x="40" y="73"/>
                  </a:lnTo>
                  <a:lnTo>
                    <a:pt x="40" y="73"/>
                  </a:lnTo>
                  <a:lnTo>
                    <a:pt x="39" y="73"/>
                  </a:lnTo>
                  <a:lnTo>
                    <a:pt x="38" y="73"/>
                  </a:lnTo>
                  <a:lnTo>
                    <a:pt x="38" y="73"/>
                  </a:lnTo>
                  <a:lnTo>
                    <a:pt x="38" y="73"/>
                  </a:lnTo>
                  <a:lnTo>
                    <a:pt x="37" y="73"/>
                  </a:lnTo>
                  <a:lnTo>
                    <a:pt x="37" y="73"/>
                  </a:lnTo>
                  <a:lnTo>
                    <a:pt x="36" y="73"/>
                  </a:lnTo>
                  <a:lnTo>
                    <a:pt x="35" y="73"/>
                  </a:lnTo>
                  <a:lnTo>
                    <a:pt x="35" y="72"/>
                  </a:lnTo>
                  <a:lnTo>
                    <a:pt x="35" y="72"/>
                  </a:lnTo>
                  <a:lnTo>
                    <a:pt x="34" y="71"/>
                  </a:lnTo>
                  <a:lnTo>
                    <a:pt x="33" y="72"/>
                  </a:lnTo>
                  <a:lnTo>
                    <a:pt x="32" y="71"/>
                  </a:lnTo>
                  <a:lnTo>
                    <a:pt x="32" y="71"/>
                  </a:lnTo>
                  <a:lnTo>
                    <a:pt x="31" y="71"/>
                  </a:lnTo>
                  <a:lnTo>
                    <a:pt x="31" y="71"/>
                  </a:lnTo>
                  <a:lnTo>
                    <a:pt x="31" y="71"/>
                  </a:lnTo>
                  <a:lnTo>
                    <a:pt x="31" y="71"/>
                  </a:lnTo>
                  <a:lnTo>
                    <a:pt x="31" y="71"/>
                  </a:lnTo>
                  <a:lnTo>
                    <a:pt x="31" y="70"/>
                  </a:lnTo>
                  <a:lnTo>
                    <a:pt x="31" y="69"/>
                  </a:lnTo>
                  <a:lnTo>
                    <a:pt x="30" y="69"/>
                  </a:lnTo>
                  <a:lnTo>
                    <a:pt x="30" y="69"/>
                  </a:lnTo>
                  <a:lnTo>
                    <a:pt x="30" y="69"/>
                  </a:lnTo>
                  <a:lnTo>
                    <a:pt x="30" y="68"/>
                  </a:lnTo>
                  <a:lnTo>
                    <a:pt x="29" y="67"/>
                  </a:lnTo>
                  <a:lnTo>
                    <a:pt x="29" y="67"/>
                  </a:lnTo>
                  <a:lnTo>
                    <a:pt x="29" y="67"/>
                  </a:lnTo>
                  <a:lnTo>
                    <a:pt x="29" y="67"/>
                  </a:lnTo>
                  <a:lnTo>
                    <a:pt x="29" y="67"/>
                  </a:lnTo>
                  <a:lnTo>
                    <a:pt x="28" y="66"/>
                  </a:lnTo>
                  <a:lnTo>
                    <a:pt x="28" y="66"/>
                  </a:lnTo>
                  <a:lnTo>
                    <a:pt x="28" y="65"/>
                  </a:lnTo>
                  <a:lnTo>
                    <a:pt x="28" y="65"/>
                  </a:lnTo>
                  <a:lnTo>
                    <a:pt x="29" y="64"/>
                  </a:lnTo>
                  <a:lnTo>
                    <a:pt x="28" y="64"/>
                  </a:lnTo>
                  <a:lnTo>
                    <a:pt x="29" y="64"/>
                  </a:lnTo>
                  <a:lnTo>
                    <a:pt x="29" y="63"/>
                  </a:lnTo>
                  <a:lnTo>
                    <a:pt x="29" y="63"/>
                  </a:lnTo>
                  <a:lnTo>
                    <a:pt x="28" y="63"/>
                  </a:lnTo>
                  <a:lnTo>
                    <a:pt x="28" y="63"/>
                  </a:lnTo>
                  <a:lnTo>
                    <a:pt x="27" y="63"/>
                  </a:lnTo>
                  <a:lnTo>
                    <a:pt x="27" y="62"/>
                  </a:lnTo>
                  <a:lnTo>
                    <a:pt x="28" y="62"/>
                  </a:lnTo>
                  <a:lnTo>
                    <a:pt x="28" y="61"/>
                  </a:lnTo>
                  <a:lnTo>
                    <a:pt x="28" y="61"/>
                  </a:lnTo>
                  <a:lnTo>
                    <a:pt x="28" y="61"/>
                  </a:lnTo>
                  <a:lnTo>
                    <a:pt x="28" y="60"/>
                  </a:lnTo>
                  <a:lnTo>
                    <a:pt x="27" y="61"/>
                  </a:lnTo>
                  <a:lnTo>
                    <a:pt x="26" y="60"/>
                  </a:lnTo>
                  <a:lnTo>
                    <a:pt x="26" y="60"/>
                  </a:lnTo>
                  <a:lnTo>
                    <a:pt x="26" y="60"/>
                  </a:lnTo>
                  <a:lnTo>
                    <a:pt x="26" y="61"/>
                  </a:lnTo>
                  <a:lnTo>
                    <a:pt x="26" y="62"/>
                  </a:lnTo>
                  <a:lnTo>
                    <a:pt x="24" y="61"/>
                  </a:lnTo>
                  <a:lnTo>
                    <a:pt x="23" y="61"/>
                  </a:lnTo>
                  <a:lnTo>
                    <a:pt x="22" y="61"/>
                  </a:lnTo>
                  <a:lnTo>
                    <a:pt x="22" y="61"/>
                  </a:lnTo>
                  <a:lnTo>
                    <a:pt x="22" y="60"/>
                  </a:lnTo>
                  <a:lnTo>
                    <a:pt x="21" y="60"/>
                  </a:lnTo>
                  <a:lnTo>
                    <a:pt x="21" y="60"/>
                  </a:lnTo>
                  <a:lnTo>
                    <a:pt x="20" y="60"/>
                  </a:lnTo>
                  <a:lnTo>
                    <a:pt x="20" y="60"/>
                  </a:lnTo>
                  <a:lnTo>
                    <a:pt x="20" y="60"/>
                  </a:lnTo>
                  <a:lnTo>
                    <a:pt x="18" y="60"/>
                  </a:lnTo>
                  <a:lnTo>
                    <a:pt x="17" y="60"/>
                  </a:lnTo>
                  <a:lnTo>
                    <a:pt x="17" y="59"/>
                  </a:lnTo>
                  <a:lnTo>
                    <a:pt x="16" y="59"/>
                  </a:lnTo>
                  <a:lnTo>
                    <a:pt x="16" y="59"/>
                  </a:lnTo>
                  <a:lnTo>
                    <a:pt x="16" y="59"/>
                  </a:lnTo>
                  <a:lnTo>
                    <a:pt x="16" y="59"/>
                  </a:lnTo>
                  <a:lnTo>
                    <a:pt x="16" y="60"/>
                  </a:lnTo>
                  <a:lnTo>
                    <a:pt x="16" y="60"/>
                  </a:lnTo>
                  <a:lnTo>
                    <a:pt x="16" y="60"/>
                  </a:lnTo>
                  <a:lnTo>
                    <a:pt x="16" y="60"/>
                  </a:lnTo>
                  <a:lnTo>
                    <a:pt x="15" y="61"/>
                  </a:lnTo>
                  <a:lnTo>
                    <a:pt x="14" y="60"/>
                  </a:lnTo>
                  <a:lnTo>
                    <a:pt x="13" y="60"/>
                  </a:lnTo>
                  <a:lnTo>
                    <a:pt x="13" y="59"/>
                  </a:lnTo>
                  <a:lnTo>
                    <a:pt x="13" y="59"/>
                  </a:lnTo>
                  <a:lnTo>
                    <a:pt x="13" y="58"/>
                  </a:lnTo>
                  <a:lnTo>
                    <a:pt x="11" y="58"/>
                  </a:lnTo>
                  <a:lnTo>
                    <a:pt x="10" y="58"/>
                  </a:lnTo>
                  <a:lnTo>
                    <a:pt x="10" y="58"/>
                  </a:lnTo>
                  <a:lnTo>
                    <a:pt x="9" y="58"/>
                  </a:lnTo>
                  <a:lnTo>
                    <a:pt x="9" y="57"/>
                  </a:lnTo>
                  <a:lnTo>
                    <a:pt x="9" y="57"/>
                  </a:lnTo>
                  <a:lnTo>
                    <a:pt x="8" y="57"/>
                  </a:lnTo>
                  <a:lnTo>
                    <a:pt x="8" y="56"/>
                  </a:lnTo>
                  <a:lnTo>
                    <a:pt x="8" y="56"/>
                  </a:lnTo>
                  <a:lnTo>
                    <a:pt x="8" y="56"/>
                  </a:lnTo>
                  <a:lnTo>
                    <a:pt x="7" y="56"/>
                  </a:lnTo>
                  <a:lnTo>
                    <a:pt x="7" y="57"/>
                  </a:lnTo>
                  <a:lnTo>
                    <a:pt x="7" y="57"/>
                  </a:lnTo>
                  <a:lnTo>
                    <a:pt x="7" y="57"/>
                  </a:lnTo>
                  <a:lnTo>
                    <a:pt x="6" y="57"/>
                  </a:lnTo>
                  <a:lnTo>
                    <a:pt x="6" y="57"/>
                  </a:lnTo>
                  <a:lnTo>
                    <a:pt x="5" y="57"/>
                  </a:lnTo>
                  <a:lnTo>
                    <a:pt x="4" y="57"/>
                  </a:lnTo>
                  <a:lnTo>
                    <a:pt x="4" y="56"/>
                  </a:lnTo>
                  <a:lnTo>
                    <a:pt x="4" y="56"/>
                  </a:lnTo>
                  <a:lnTo>
                    <a:pt x="3" y="56"/>
                  </a:lnTo>
                  <a:lnTo>
                    <a:pt x="3" y="56"/>
                  </a:lnTo>
                  <a:lnTo>
                    <a:pt x="4" y="55"/>
                  </a:lnTo>
                  <a:lnTo>
                    <a:pt x="3" y="55"/>
                  </a:lnTo>
                  <a:lnTo>
                    <a:pt x="3" y="55"/>
                  </a:lnTo>
                  <a:lnTo>
                    <a:pt x="3" y="54"/>
                  </a:lnTo>
                  <a:lnTo>
                    <a:pt x="2" y="54"/>
                  </a:lnTo>
                  <a:lnTo>
                    <a:pt x="2" y="54"/>
                  </a:lnTo>
                  <a:lnTo>
                    <a:pt x="2" y="54"/>
                  </a:lnTo>
                  <a:lnTo>
                    <a:pt x="2" y="54"/>
                  </a:lnTo>
                  <a:lnTo>
                    <a:pt x="2" y="53"/>
                  </a:lnTo>
                  <a:lnTo>
                    <a:pt x="1" y="53"/>
                  </a:lnTo>
                  <a:lnTo>
                    <a:pt x="0" y="53"/>
                  </a:lnTo>
                  <a:lnTo>
                    <a:pt x="1" y="52"/>
                  </a:lnTo>
                  <a:lnTo>
                    <a:pt x="1" y="51"/>
                  </a:lnTo>
                  <a:lnTo>
                    <a:pt x="2" y="51"/>
                  </a:lnTo>
                  <a:lnTo>
                    <a:pt x="2" y="50"/>
                  </a:lnTo>
                  <a:lnTo>
                    <a:pt x="1" y="50"/>
                  </a:lnTo>
                  <a:lnTo>
                    <a:pt x="1" y="49"/>
                  </a:lnTo>
                  <a:lnTo>
                    <a:pt x="1" y="48"/>
                  </a:lnTo>
                  <a:lnTo>
                    <a:pt x="2" y="48"/>
                  </a:lnTo>
                  <a:lnTo>
                    <a:pt x="2" y="48"/>
                  </a:lnTo>
                  <a:lnTo>
                    <a:pt x="1" y="47"/>
                  </a:lnTo>
                  <a:lnTo>
                    <a:pt x="1" y="47"/>
                  </a:lnTo>
                  <a:lnTo>
                    <a:pt x="2" y="48"/>
                  </a:lnTo>
                  <a:lnTo>
                    <a:pt x="3" y="47"/>
                  </a:lnTo>
                  <a:lnTo>
                    <a:pt x="4" y="47"/>
                  </a:lnTo>
                  <a:lnTo>
                    <a:pt x="4" y="48"/>
                  </a:lnTo>
                  <a:lnTo>
                    <a:pt x="4" y="48"/>
                  </a:lnTo>
                  <a:lnTo>
                    <a:pt x="5" y="47"/>
                  </a:lnTo>
                  <a:lnTo>
                    <a:pt x="5" y="47"/>
                  </a:lnTo>
                  <a:lnTo>
                    <a:pt x="6" y="47"/>
                  </a:lnTo>
                  <a:lnTo>
                    <a:pt x="7" y="47"/>
                  </a:lnTo>
                  <a:lnTo>
                    <a:pt x="7" y="47"/>
                  </a:lnTo>
                  <a:lnTo>
                    <a:pt x="8" y="47"/>
                  </a:lnTo>
                  <a:lnTo>
                    <a:pt x="8" y="47"/>
                  </a:lnTo>
                  <a:lnTo>
                    <a:pt x="11" y="47"/>
                  </a:lnTo>
                  <a:lnTo>
                    <a:pt x="11" y="46"/>
                  </a:lnTo>
                  <a:lnTo>
                    <a:pt x="11" y="46"/>
                  </a:lnTo>
                  <a:lnTo>
                    <a:pt x="11" y="46"/>
                  </a:lnTo>
                  <a:lnTo>
                    <a:pt x="11" y="46"/>
                  </a:lnTo>
                  <a:lnTo>
                    <a:pt x="11" y="45"/>
                  </a:lnTo>
                  <a:lnTo>
                    <a:pt x="11" y="45"/>
                  </a:lnTo>
                  <a:lnTo>
                    <a:pt x="12" y="45"/>
                  </a:lnTo>
                  <a:lnTo>
                    <a:pt x="12" y="45"/>
                  </a:lnTo>
                  <a:lnTo>
                    <a:pt x="12" y="45"/>
                  </a:lnTo>
                  <a:lnTo>
                    <a:pt x="14" y="45"/>
                  </a:lnTo>
                  <a:lnTo>
                    <a:pt x="14" y="44"/>
                  </a:lnTo>
                  <a:lnTo>
                    <a:pt x="14" y="44"/>
                  </a:lnTo>
                  <a:lnTo>
                    <a:pt x="17" y="44"/>
                  </a:lnTo>
                  <a:lnTo>
                    <a:pt x="17" y="43"/>
                  </a:lnTo>
                  <a:lnTo>
                    <a:pt x="17" y="43"/>
                  </a:lnTo>
                  <a:lnTo>
                    <a:pt x="18" y="43"/>
                  </a:lnTo>
                  <a:lnTo>
                    <a:pt x="19" y="43"/>
                  </a:lnTo>
                  <a:lnTo>
                    <a:pt x="20" y="44"/>
                  </a:lnTo>
                  <a:lnTo>
                    <a:pt x="20" y="43"/>
                  </a:lnTo>
                  <a:lnTo>
                    <a:pt x="20" y="43"/>
                  </a:lnTo>
                  <a:lnTo>
                    <a:pt x="20" y="43"/>
                  </a:lnTo>
                  <a:lnTo>
                    <a:pt x="20" y="42"/>
                  </a:lnTo>
                  <a:lnTo>
                    <a:pt x="19" y="42"/>
                  </a:lnTo>
                  <a:lnTo>
                    <a:pt x="19" y="42"/>
                  </a:lnTo>
                  <a:lnTo>
                    <a:pt x="19" y="42"/>
                  </a:lnTo>
                  <a:lnTo>
                    <a:pt x="19" y="42"/>
                  </a:lnTo>
                  <a:lnTo>
                    <a:pt x="19" y="41"/>
                  </a:lnTo>
                  <a:lnTo>
                    <a:pt x="19" y="41"/>
                  </a:lnTo>
                  <a:lnTo>
                    <a:pt x="19" y="41"/>
                  </a:lnTo>
                  <a:lnTo>
                    <a:pt x="19" y="40"/>
                  </a:lnTo>
                  <a:lnTo>
                    <a:pt x="19" y="40"/>
                  </a:lnTo>
                  <a:lnTo>
                    <a:pt x="19" y="39"/>
                  </a:lnTo>
                  <a:lnTo>
                    <a:pt x="18" y="39"/>
                  </a:lnTo>
                  <a:lnTo>
                    <a:pt x="17" y="39"/>
                  </a:lnTo>
                  <a:lnTo>
                    <a:pt x="17" y="38"/>
                  </a:lnTo>
                  <a:lnTo>
                    <a:pt x="18" y="38"/>
                  </a:lnTo>
                  <a:lnTo>
                    <a:pt x="18" y="37"/>
                  </a:lnTo>
                  <a:lnTo>
                    <a:pt x="18" y="37"/>
                  </a:lnTo>
                  <a:lnTo>
                    <a:pt x="18" y="37"/>
                  </a:lnTo>
                  <a:lnTo>
                    <a:pt x="18" y="37"/>
                  </a:lnTo>
                  <a:lnTo>
                    <a:pt x="18" y="37"/>
                  </a:lnTo>
                  <a:lnTo>
                    <a:pt x="18" y="37"/>
                  </a:lnTo>
                  <a:lnTo>
                    <a:pt x="19" y="36"/>
                  </a:lnTo>
                  <a:lnTo>
                    <a:pt x="19" y="36"/>
                  </a:lnTo>
                  <a:lnTo>
                    <a:pt x="18" y="35"/>
                  </a:lnTo>
                  <a:lnTo>
                    <a:pt x="17" y="35"/>
                  </a:lnTo>
                  <a:lnTo>
                    <a:pt x="17" y="35"/>
                  </a:lnTo>
                  <a:lnTo>
                    <a:pt x="18" y="34"/>
                  </a:lnTo>
                  <a:lnTo>
                    <a:pt x="18" y="34"/>
                  </a:lnTo>
                  <a:lnTo>
                    <a:pt x="18" y="34"/>
                  </a:lnTo>
                  <a:lnTo>
                    <a:pt x="18" y="33"/>
                  </a:lnTo>
                  <a:lnTo>
                    <a:pt x="18" y="32"/>
                  </a:lnTo>
                  <a:lnTo>
                    <a:pt x="18" y="32"/>
                  </a:lnTo>
                  <a:lnTo>
                    <a:pt x="18" y="32"/>
                  </a:lnTo>
                  <a:lnTo>
                    <a:pt x="19" y="32"/>
                  </a:lnTo>
                  <a:lnTo>
                    <a:pt x="21" y="32"/>
                  </a:lnTo>
                  <a:lnTo>
                    <a:pt x="22" y="32"/>
                  </a:lnTo>
                  <a:lnTo>
                    <a:pt x="21" y="32"/>
                  </a:lnTo>
                  <a:lnTo>
                    <a:pt x="22" y="33"/>
                  </a:lnTo>
                  <a:lnTo>
                    <a:pt x="23" y="33"/>
                  </a:lnTo>
                  <a:lnTo>
                    <a:pt x="23" y="32"/>
                  </a:lnTo>
                  <a:lnTo>
                    <a:pt x="23" y="32"/>
                  </a:lnTo>
                  <a:lnTo>
                    <a:pt x="23" y="32"/>
                  </a:lnTo>
                  <a:lnTo>
                    <a:pt x="22" y="31"/>
                  </a:lnTo>
                  <a:lnTo>
                    <a:pt x="22" y="31"/>
                  </a:lnTo>
                  <a:lnTo>
                    <a:pt x="22" y="31"/>
                  </a:lnTo>
                  <a:lnTo>
                    <a:pt x="21" y="31"/>
                  </a:lnTo>
                  <a:lnTo>
                    <a:pt x="21" y="30"/>
                  </a:lnTo>
                  <a:lnTo>
                    <a:pt x="21" y="29"/>
                  </a:lnTo>
                  <a:lnTo>
                    <a:pt x="20" y="29"/>
                  </a:lnTo>
                  <a:lnTo>
                    <a:pt x="21" y="29"/>
                  </a:lnTo>
                  <a:lnTo>
                    <a:pt x="21" y="28"/>
                  </a:lnTo>
                  <a:lnTo>
                    <a:pt x="23" y="28"/>
                  </a:lnTo>
                  <a:lnTo>
                    <a:pt x="23" y="28"/>
                  </a:lnTo>
                  <a:lnTo>
                    <a:pt x="27" y="29"/>
                  </a:lnTo>
                  <a:lnTo>
                    <a:pt x="28" y="28"/>
                  </a:lnTo>
                  <a:lnTo>
                    <a:pt x="30" y="28"/>
                  </a:lnTo>
                  <a:lnTo>
                    <a:pt x="29" y="28"/>
                  </a:lnTo>
                  <a:lnTo>
                    <a:pt x="30" y="27"/>
                  </a:lnTo>
                  <a:lnTo>
                    <a:pt x="29" y="27"/>
                  </a:lnTo>
                  <a:lnTo>
                    <a:pt x="29" y="27"/>
                  </a:lnTo>
                  <a:lnTo>
                    <a:pt x="29" y="25"/>
                  </a:lnTo>
                  <a:lnTo>
                    <a:pt x="29" y="25"/>
                  </a:lnTo>
                  <a:lnTo>
                    <a:pt x="29" y="25"/>
                  </a:lnTo>
                  <a:lnTo>
                    <a:pt x="25" y="24"/>
                  </a:lnTo>
                  <a:lnTo>
                    <a:pt x="25" y="24"/>
                  </a:lnTo>
                  <a:lnTo>
                    <a:pt x="25" y="24"/>
                  </a:lnTo>
                  <a:lnTo>
                    <a:pt x="24" y="24"/>
                  </a:lnTo>
                  <a:lnTo>
                    <a:pt x="25" y="23"/>
                  </a:lnTo>
                  <a:lnTo>
                    <a:pt x="25" y="23"/>
                  </a:lnTo>
                  <a:lnTo>
                    <a:pt x="24" y="22"/>
                  </a:lnTo>
                  <a:lnTo>
                    <a:pt x="23" y="22"/>
                  </a:lnTo>
                  <a:lnTo>
                    <a:pt x="23" y="21"/>
                  </a:lnTo>
                  <a:lnTo>
                    <a:pt x="24" y="21"/>
                  </a:lnTo>
                  <a:lnTo>
                    <a:pt x="24" y="21"/>
                  </a:lnTo>
                  <a:lnTo>
                    <a:pt x="24" y="20"/>
                  </a:lnTo>
                  <a:lnTo>
                    <a:pt x="23" y="20"/>
                  </a:lnTo>
                  <a:lnTo>
                    <a:pt x="23" y="20"/>
                  </a:lnTo>
                  <a:lnTo>
                    <a:pt x="24" y="20"/>
                  </a:lnTo>
                  <a:lnTo>
                    <a:pt x="25" y="19"/>
                  </a:lnTo>
                  <a:lnTo>
                    <a:pt x="27" y="19"/>
                  </a:lnTo>
                  <a:lnTo>
                    <a:pt x="27" y="18"/>
                  </a:lnTo>
                  <a:lnTo>
                    <a:pt x="27" y="18"/>
                  </a:lnTo>
                  <a:lnTo>
                    <a:pt x="28" y="18"/>
                  </a:lnTo>
                  <a:lnTo>
                    <a:pt x="28" y="18"/>
                  </a:lnTo>
                  <a:lnTo>
                    <a:pt x="28" y="18"/>
                  </a:lnTo>
                  <a:lnTo>
                    <a:pt x="27" y="17"/>
                  </a:lnTo>
                  <a:lnTo>
                    <a:pt x="26" y="17"/>
                  </a:lnTo>
                  <a:lnTo>
                    <a:pt x="25" y="16"/>
                  </a:lnTo>
                  <a:lnTo>
                    <a:pt x="25" y="16"/>
                  </a:lnTo>
                  <a:lnTo>
                    <a:pt x="24" y="15"/>
                  </a:lnTo>
                  <a:lnTo>
                    <a:pt x="24" y="15"/>
                  </a:lnTo>
                  <a:lnTo>
                    <a:pt x="27" y="15"/>
                  </a:lnTo>
                  <a:lnTo>
                    <a:pt x="27" y="15"/>
                  </a:lnTo>
                  <a:lnTo>
                    <a:pt x="27" y="14"/>
                  </a:lnTo>
                  <a:lnTo>
                    <a:pt x="27" y="14"/>
                  </a:lnTo>
                  <a:lnTo>
                    <a:pt x="27" y="14"/>
                  </a:lnTo>
                  <a:lnTo>
                    <a:pt x="29" y="13"/>
                  </a:lnTo>
                  <a:lnTo>
                    <a:pt x="30" y="13"/>
                  </a:lnTo>
                  <a:lnTo>
                    <a:pt x="30" y="13"/>
                  </a:lnTo>
                  <a:lnTo>
                    <a:pt x="31" y="11"/>
                  </a:lnTo>
                  <a:lnTo>
                    <a:pt x="32" y="9"/>
                  </a:lnTo>
                  <a:lnTo>
                    <a:pt x="32" y="9"/>
                  </a:lnTo>
                  <a:lnTo>
                    <a:pt x="31" y="9"/>
                  </a:lnTo>
                  <a:lnTo>
                    <a:pt x="30" y="7"/>
                  </a:lnTo>
                  <a:lnTo>
                    <a:pt x="30" y="7"/>
                  </a:lnTo>
                  <a:lnTo>
                    <a:pt x="31" y="7"/>
                  </a:lnTo>
                  <a:lnTo>
                    <a:pt x="32" y="7"/>
                  </a:lnTo>
                  <a:lnTo>
                    <a:pt x="33" y="6"/>
                  </a:lnTo>
                  <a:lnTo>
                    <a:pt x="32" y="5"/>
                  </a:lnTo>
                  <a:lnTo>
                    <a:pt x="33" y="5"/>
                  </a:lnTo>
                  <a:lnTo>
                    <a:pt x="34" y="4"/>
                  </a:lnTo>
                  <a:lnTo>
                    <a:pt x="33" y="3"/>
                  </a:lnTo>
                  <a:lnTo>
                    <a:pt x="33" y="2"/>
                  </a:lnTo>
                  <a:lnTo>
                    <a:pt x="33" y="2"/>
                  </a:lnTo>
                  <a:lnTo>
                    <a:pt x="35" y="2"/>
                  </a:lnTo>
                  <a:lnTo>
                    <a:pt x="36" y="2"/>
                  </a:lnTo>
                  <a:lnTo>
                    <a:pt x="37" y="2"/>
                  </a:lnTo>
                  <a:lnTo>
                    <a:pt x="38" y="2"/>
                  </a:lnTo>
                  <a:lnTo>
                    <a:pt x="40" y="2"/>
                  </a:lnTo>
                  <a:lnTo>
                    <a:pt x="39" y="1"/>
                  </a:lnTo>
                  <a:lnTo>
                    <a:pt x="40" y="1"/>
                  </a:lnTo>
                  <a:lnTo>
                    <a:pt x="40" y="2"/>
                  </a:lnTo>
                  <a:lnTo>
                    <a:pt x="42" y="1"/>
                  </a:lnTo>
                  <a:lnTo>
                    <a:pt x="42" y="1"/>
                  </a:lnTo>
                  <a:lnTo>
                    <a:pt x="43" y="2"/>
                  </a:lnTo>
                  <a:lnTo>
                    <a:pt x="44" y="2"/>
                  </a:lnTo>
                  <a:lnTo>
                    <a:pt x="45" y="2"/>
                  </a:lnTo>
                  <a:lnTo>
                    <a:pt x="44" y="2"/>
                  </a:lnTo>
                  <a:lnTo>
                    <a:pt x="45" y="1"/>
                  </a:lnTo>
                  <a:lnTo>
                    <a:pt x="46" y="0"/>
                  </a:lnTo>
                  <a:lnTo>
                    <a:pt x="46" y="0"/>
                  </a:lnTo>
                  <a:lnTo>
                    <a:pt x="47" y="0"/>
                  </a:lnTo>
                  <a:lnTo>
                    <a:pt x="47" y="0"/>
                  </a:lnTo>
                  <a:lnTo>
                    <a:pt x="48" y="1"/>
                  </a:lnTo>
                  <a:lnTo>
                    <a:pt x="49" y="1"/>
                  </a:lnTo>
                  <a:lnTo>
                    <a:pt x="50" y="2"/>
                  </a:lnTo>
                  <a:lnTo>
                    <a:pt x="50" y="2"/>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71" name="Freeform 1630">
              <a:extLst/>
            </p:cNvPr>
            <p:cNvSpPr>
              <a:spLocks/>
            </p:cNvSpPr>
            <p:nvPr/>
          </p:nvSpPr>
          <p:spPr bwMode="auto">
            <a:xfrm>
              <a:off x="2097819" y="3442139"/>
              <a:ext cx="1335045" cy="1169275"/>
            </a:xfrm>
            <a:custGeom>
              <a:avLst/>
              <a:gdLst/>
              <a:ahLst/>
              <a:cxnLst>
                <a:cxn ang="0">
                  <a:pos x="48" y="3"/>
                </a:cxn>
                <a:cxn ang="0">
                  <a:pos x="50" y="5"/>
                </a:cxn>
                <a:cxn ang="0">
                  <a:pos x="60" y="3"/>
                </a:cxn>
                <a:cxn ang="0">
                  <a:pos x="65" y="1"/>
                </a:cxn>
                <a:cxn ang="0">
                  <a:pos x="72" y="3"/>
                </a:cxn>
                <a:cxn ang="0">
                  <a:pos x="78" y="4"/>
                </a:cxn>
                <a:cxn ang="0">
                  <a:pos x="83" y="5"/>
                </a:cxn>
                <a:cxn ang="0">
                  <a:pos x="85" y="5"/>
                </a:cxn>
                <a:cxn ang="0">
                  <a:pos x="91" y="7"/>
                </a:cxn>
                <a:cxn ang="0">
                  <a:pos x="88" y="12"/>
                </a:cxn>
                <a:cxn ang="0">
                  <a:pos x="85" y="19"/>
                </a:cxn>
                <a:cxn ang="0">
                  <a:pos x="85" y="22"/>
                </a:cxn>
                <a:cxn ang="0">
                  <a:pos x="81" y="25"/>
                </a:cxn>
                <a:cxn ang="0">
                  <a:pos x="83" y="28"/>
                </a:cxn>
                <a:cxn ang="0">
                  <a:pos x="87" y="32"/>
                </a:cxn>
                <a:cxn ang="0">
                  <a:pos x="79" y="34"/>
                </a:cxn>
                <a:cxn ang="0">
                  <a:pos x="81" y="37"/>
                </a:cxn>
                <a:cxn ang="0">
                  <a:pos x="76" y="37"/>
                </a:cxn>
                <a:cxn ang="0">
                  <a:pos x="77" y="41"/>
                </a:cxn>
                <a:cxn ang="0">
                  <a:pos x="75" y="43"/>
                </a:cxn>
                <a:cxn ang="0">
                  <a:pos x="77" y="47"/>
                </a:cxn>
                <a:cxn ang="0">
                  <a:pos x="77" y="48"/>
                </a:cxn>
                <a:cxn ang="0">
                  <a:pos x="70" y="50"/>
                </a:cxn>
                <a:cxn ang="0">
                  <a:pos x="66" y="52"/>
                </a:cxn>
                <a:cxn ang="0">
                  <a:pos x="62" y="52"/>
                </a:cxn>
                <a:cxn ang="0">
                  <a:pos x="59" y="55"/>
                </a:cxn>
                <a:cxn ang="0">
                  <a:pos x="57" y="60"/>
                </a:cxn>
                <a:cxn ang="0">
                  <a:pos x="58" y="61"/>
                </a:cxn>
                <a:cxn ang="0">
                  <a:pos x="51" y="62"/>
                </a:cxn>
                <a:cxn ang="0">
                  <a:pos x="46" y="61"/>
                </a:cxn>
                <a:cxn ang="0">
                  <a:pos x="42" y="57"/>
                </a:cxn>
                <a:cxn ang="0">
                  <a:pos x="37" y="54"/>
                </a:cxn>
                <a:cxn ang="0">
                  <a:pos x="42" y="51"/>
                </a:cxn>
                <a:cxn ang="0">
                  <a:pos x="42" y="48"/>
                </a:cxn>
                <a:cxn ang="0">
                  <a:pos x="40" y="46"/>
                </a:cxn>
                <a:cxn ang="0">
                  <a:pos x="34" y="48"/>
                </a:cxn>
                <a:cxn ang="0">
                  <a:pos x="28" y="48"/>
                </a:cxn>
                <a:cxn ang="0">
                  <a:pos x="24" y="47"/>
                </a:cxn>
                <a:cxn ang="0">
                  <a:pos x="23" y="46"/>
                </a:cxn>
                <a:cxn ang="0">
                  <a:pos x="21" y="45"/>
                </a:cxn>
                <a:cxn ang="0">
                  <a:pos x="16" y="42"/>
                </a:cxn>
                <a:cxn ang="0">
                  <a:pos x="8" y="41"/>
                </a:cxn>
                <a:cxn ang="0">
                  <a:pos x="0" y="38"/>
                </a:cxn>
                <a:cxn ang="0">
                  <a:pos x="4" y="37"/>
                </a:cxn>
                <a:cxn ang="0">
                  <a:pos x="8" y="37"/>
                </a:cxn>
                <a:cxn ang="0">
                  <a:pos x="9" y="33"/>
                </a:cxn>
                <a:cxn ang="0">
                  <a:pos x="18" y="30"/>
                </a:cxn>
                <a:cxn ang="0">
                  <a:pos x="16" y="25"/>
                </a:cxn>
                <a:cxn ang="0">
                  <a:pos x="20" y="24"/>
                </a:cxn>
                <a:cxn ang="0">
                  <a:pos x="23" y="21"/>
                </a:cxn>
                <a:cxn ang="0">
                  <a:pos x="22" y="18"/>
                </a:cxn>
                <a:cxn ang="0">
                  <a:pos x="24" y="14"/>
                </a:cxn>
                <a:cxn ang="0">
                  <a:pos x="27" y="13"/>
                </a:cxn>
                <a:cxn ang="0">
                  <a:pos x="30" y="11"/>
                </a:cxn>
                <a:cxn ang="0">
                  <a:pos x="32" y="10"/>
                </a:cxn>
                <a:cxn ang="0">
                  <a:pos x="32" y="7"/>
                </a:cxn>
                <a:cxn ang="0">
                  <a:pos x="33" y="2"/>
                </a:cxn>
                <a:cxn ang="0">
                  <a:pos x="37" y="1"/>
                </a:cxn>
                <a:cxn ang="0">
                  <a:pos x="44" y="1"/>
                </a:cxn>
              </a:cxnLst>
              <a:rect l="0" t="0" r="r" b="b"/>
              <a:pathLst>
                <a:path w="92" h="63">
                  <a:moveTo>
                    <a:pt x="46" y="0"/>
                  </a:moveTo>
                  <a:lnTo>
                    <a:pt x="46" y="0"/>
                  </a:lnTo>
                  <a:lnTo>
                    <a:pt x="47" y="0"/>
                  </a:lnTo>
                  <a:lnTo>
                    <a:pt x="47" y="0"/>
                  </a:lnTo>
                  <a:lnTo>
                    <a:pt x="48" y="0"/>
                  </a:lnTo>
                  <a:lnTo>
                    <a:pt x="49" y="1"/>
                  </a:lnTo>
                  <a:lnTo>
                    <a:pt x="49" y="1"/>
                  </a:lnTo>
                  <a:lnTo>
                    <a:pt x="48" y="2"/>
                  </a:lnTo>
                  <a:lnTo>
                    <a:pt x="48" y="3"/>
                  </a:lnTo>
                  <a:lnTo>
                    <a:pt x="47" y="3"/>
                  </a:lnTo>
                  <a:lnTo>
                    <a:pt x="47" y="3"/>
                  </a:lnTo>
                  <a:lnTo>
                    <a:pt x="47" y="3"/>
                  </a:lnTo>
                  <a:lnTo>
                    <a:pt x="47" y="4"/>
                  </a:lnTo>
                  <a:lnTo>
                    <a:pt x="47" y="4"/>
                  </a:lnTo>
                  <a:lnTo>
                    <a:pt x="49" y="4"/>
                  </a:lnTo>
                  <a:lnTo>
                    <a:pt x="49" y="4"/>
                  </a:lnTo>
                  <a:lnTo>
                    <a:pt x="50" y="4"/>
                  </a:lnTo>
                  <a:lnTo>
                    <a:pt x="50" y="5"/>
                  </a:lnTo>
                  <a:lnTo>
                    <a:pt x="52" y="5"/>
                  </a:lnTo>
                  <a:lnTo>
                    <a:pt x="52" y="4"/>
                  </a:lnTo>
                  <a:lnTo>
                    <a:pt x="53" y="4"/>
                  </a:lnTo>
                  <a:lnTo>
                    <a:pt x="53" y="4"/>
                  </a:lnTo>
                  <a:lnTo>
                    <a:pt x="57" y="4"/>
                  </a:lnTo>
                  <a:lnTo>
                    <a:pt x="57" y="4"/>
                  </a:lnTo>
                  <a:lnTo>
                    <a:pt x="58" y="3"/>
                  </a:lnTo>
                  <a:lnTo>
                    <a:pt x="59" y="3"/>
                  </a:lnTo>
                  <a:lnTo>
                    <a:pt x="60" y="3"/>
                  </a:lnTo>
                  <a:lnTo>
                    <a:pt x="60" y="3"/>
                  </a:lnTo>
                  <a:lnTo>
                    <a:pt x="61" y="2"/>
                  </a:lnTo>
                  <a:lnTo>
                    <a:pt x="60" y="2"/>
                  </a:lnTo>
                  <a:lnTo>
                    <a:pt x="60" y="2"/>
                  </a:lnTo>
                  <a:lnTo>
                    <a:pt x="61" y="2"/>
                  </a:lnTo>
                  <a:lnTo>
                    <a:pt x="62" y="2"/>
                  </a:lnTo>
                  <a:lnTo>
                    <a:pt x="63" y="1"/>
                  </a:lnTo>
                  <a:lnTo>
                    <a:pt x="65" y="1"/>
                  </a:lnTo>
                  <a:lnTo>
                    <a:pt x="65" y="1"/>
                  </a:lnTo>
                  <a:lnTo>
                    <a:pt x="65" y="1"/>
                  </a:lnTo>
                  <a:lnTo>
                    <a:pt x="65" y="2"/>
                  </a:lnTo>
                  <a:lnTo>
                    <a:pt x="66" y="2"/>
                  </a:lnTo>
                  <a:lnTo>
                    <a:pt x="67" y="2"/>
                  </a:lnTo>
                  <a:lnTo>
                    <a:pt x="69" y="2"/>
                  </a:lnTo>
                  <a:lnTo>
                    <a:pt x="70" y="2"/>
                  </a:lnTo>
                  <a:lnTo>
                    <a:pt x="70" y="2"/>
                  </a:lnTo>
                  <a:lnTo>
                    <a:pt x="71" y="3"/>
                  </a:lnTo>
                  <a:lnTo>
                    <a:pt x="72" y="3"/>
                  </a:lnTo>
                  <a:lnTo>
                    <a:pt x="73" y="3"/>
                  </a:lnTo>
                  <a:lnTo>
                    <a:pt x="74" y="3"/>
                  </a:lnTo>
                  <a:lnTo>
                    <a:pt x="74" y="3"/>
                  </a:lnTo>
                  <a:lnTo>
                    <a:pt x="75" y="3"/>
                  </a:lnTo>
                  <a:lnTo>
                    <a:pt x="76" y="4"/>
                  </a:lnTo>
                  <a:lnTo>
                    <a:pt x="76" y="3"/>
                  </a:lnTo>
                  <a:lnTo>
                    <a:pt x="77" y="4"/>
                  </a:lnTo>
                  <a:lnTo>
                    <a:pt x="78" y="4"/>
                  </a:lnTo>
                  <a:lnTo>
                    <a:pt x="78" y="4"/>
                  </a:lnTo>
                  <a:lnTo>
                    <a:pt x="79" y="4"/>
                  </a:lnTo>
                  <a:lnTo>
                    <a:pt x="80" y="4"/>
                  </a:lnTo>
                  <a:lnTo>
                    <a:pt x="80" y="4"/>
                  </a:lnTo>
                  <a:lnTo>
                    <a:pt x="81" y="5"/>
                  </a:lnTo>
                  <a:lnTo>
                    <a:pt x="81" y="5"/>
                  </a:lnTo>
                  <a:lnTo>
                    <a:pt x="81" y="5"/>
                  </a:lnTo>
                  <a:lnTo>
                    <a:pt x="81" y="5"/>
                  </a:lnTo>
                  <a:lnTo>
                    <a:pt x="82" y="5"/>
                  </a:lnTo>
                  <a:lnTo>
                    <a:pt x="83" y="5"/>
                  </a:lnTo>
                  <a:lnTo>
                    <a:pt x="83" y="3"/>
                  </a:lnTo>
                  <a:lnTo>
                    <a:pt x="83" y="3"/>
                  </a:lnTo>
                  <a:lnTo>
                    <a:pt x="84" y="3"/>
                  </a:lnTo>
                  <a:lnTo>
                    <a:pt x="84" y="3"/>
                  </a:lnTo>
                  <a:lnTo>
                    <a:pt x="85" y="3"/>
                  </a:lnTo>
                  <a:lnTo>
                    <a:pt x="85" y="3"/>
                  </a:lnTo>
                  <a:lnTo>
                    <a:pt x="86" y="4"/>
                  </a:lnTo>
                  <a:lnTo>
                    <a:pt x="85" y="4"/>
                  </a:lnTo>
                  <a:lnTo>
                    <a:pt x="85" y="5"/>
                  </a:lnTo>
                  <a:lnTo>
                    <a:pt x="86" y="5"/>
                  </a:lnTo>
                  <a:lnTo>
                    <a:pt x="86" y="5"/>
                  </a:lnTo>
                  <a:lnTo>
                    <a:pt x="86" y="6"/>
                  </a:lnTo>
                  <a:lnTo>
                    <a:pt x="86" y="6"/>
                  </a:lnTo>
                  <a:lnTo>
                    <a:pt x="88" y="6"/>
                  </a:lnTo>
                  <a:lnTo>
                    <a:pt x="89" y="7"/>
                  </a:lnTo>
                  <a:lnTo>
                    <a:pt x="90" y="7"/>
                  </a:lnTo>
                  <a:lnTo>
                    <a:pt x="91" y="7"/>
                  </a:lnTo>
                  <a:lnTo>
                    <a:pt x="91" y="7"/>
                  </a:lnTo>
                  <a:lnTo>
                    <a:pt x="91" y="8"/>
                  </a:lnTo>
                  <a:lnTo>
                    <a:pt x="92" y="9"/>
                  </a:lnTo>
                  <a:lnTo>
                    <a:pt x="91" y="10"/>
                  </a:lnTo>
                  <a:lnTo>
                    <a:pt x="90" y="10"/>
                  </a:lnTo>
                  <a:lnTo>
                    <a:pt x="91" y="11"/>
                  </a:lnTo>
                  <a:lnTo>
                    <a:pt x="90" y="12"/>
                  </a:lnTo>
                  <a:lnTo>
                    <a:pt x="89" y="12"/>
                  </a:lnTo>
                  <a:lnTo>
                    <a:pt x="88" y="12"/>
                  </a:lnTo>
                  <a:lnTo>
                    <a:pt x="88" y="12"/>
                  </a:lnTo>
                  <a:lnTo>
                    <a:pt x="89" y="14"/>
                  </a:lnTo>
                  <a:lnTo>
                    <a:pt x="90" y="14"/>
                  </a:lnTo>
                  <a:lnTo>
                    <a:pt x="90" y="14"/>
                  </a:lnTo>
                  <a:lnTo>
                    <a:pt x="89" y="16"/>
                  </a:lnTo>
                  <a:lnTo>
                    <a:pt x="88" y="18"/>
                  </a:lnTo>
                  <a:lnTo>
                    <a:pt x="88" y="18"/>
                  </a:lnTo>
                  <a:lnTo>
                    <a:pt x="87" y="18"/>
                  </a:lnTo>
                  <a:lnTo>
                    <a:pt x="85" y="19"/>
                  </a:lnTo>
                  <a:lnTo>
                    <a:pt x="85" y="19"/>
                  </a:lnTo>
                  <a:lnTo>
                    <a:pt x="85" y="19"/>
                  </a:lnTo>
                  <a:lnTo>
                    <a:pt x="85" y="20"/>
                  </a:lnTo>
                  <a:lnTo>
                    <a:pt x="85" y="20"/>
                  </a:lnTo>
                  <a:lnTo>
                    <a:pt x="82" y="20"/>
                  </a:lnTo>
                  <a:lnTo>
                    <a:pt x="82" y="20"/>
                  </a:lnTo>
                  <a:lnTo>
                    <a:pt x="83" y="21"/>
                  </a:lnTo>
                  <a:lnTo>
                    <a:pt x="83" y="21"/>
                  </a:lnTo>
                  <a:lnTo>
                    <a:pt x="84" y="22"/>
                  </a:lnTo>
                  <a:lnTo>
                    <a:pt x="85" y="22"/>
                  </a:lnTo>
                  <a:lnTo>
                    <a:pt x="86" y="23"/>
                  </a:lnTo>
                  <a:lnTo>
                    <a:pt x="86" y="23"/>
                  </a:lnTo>
                  <a:lnTo>
                    <a:pt x="86" y="23"/>
                  </a:lnTo>
                  <a:lnTo>
                    <a:pt x="85" y="23"/>
                  </a:lnTo>
                  <a:lnTo>
                    <a:pt x="85" y="23"/>
                  </a:lnTo>
                  <a:lnTo>
                    <a:pt x="85" y="24"/>
                  </a:lnTo>
                  <a:lnTo>
                    <a:pt x="83" y="24"/>
                  </a:lnTo>
                  <a:lnTo>
                    <a:pt x="82" y="25"/>
                  </a:lnTo>
                  <a:lnTo>
                    <a:pt x="81" y="25"/>
                  </a:lnTo>
                  <a:lnTo>
                    <a:pt x="81" y="25"/>
                  </a:lnTo>
                  <a:lnTo>
                    <a:pt x="82" y="25"/>
                  </a:lnTo>
                  <a:lnTo>
                    <a:pt x="82" y="26"/>
                  </a:lnTo>
                  <a:lnTo>
                    <a:pt x="82" y="26"/>
                  </a:lnTo>
                  <a:lnTo>
                    <a:pt x="81" y="26"/>
                  </a:lnTo>
                  <a:lnTo>
                    <a:pt x="81" y="27"/>
                  </a:lnTo>
                  <a:lnTo>
                    <a:pt x="82" y="27"/>
                  </a:lnTo>
                  <a:lnTo>
                    <a:pt x="83" y="28"/>
                  </a:lnTo>
                  <a:lnTo>
                    <a:pt x="83" y="28"/>
                  </a:lnTo>
                  <a:lnTo>
                    <a:pt x="82" y="29"/>
                  </a:lnTo>
                  <a:lnTo>
                    <a:pt x="83" y="29"/>
                  </a:lnTo>
                  <a:lnTo>
                    <a:pt x="83" y="29"/>
                  </a:lnTo>
                  <a:lnTo>
                    <a:pt x="83" y="29"/>
                  </a:lnTo>
                  <a:lnTo>
                    <a:pt x="87" y="30"/>
                  </a:lnTo>
                  <a:lnTo>
                    <a:pt x="87" y="30"/>
                  </a:lnTo>
                  <a:lnTo>
                    <a:pt x="87" y="30"/>
                  </a:lnTo>
                  <a:lnTo>
                    <a:pt x="87" y="32"/>
                  </a:lnTo>
                  <a:lnTo>
                    <a:pt x="87" y="32"/>
                  </a:lnTo>
                  <a:lnTo>
                    <a:pt x="88" y="32"/>
                  </a:lnTo>
                  <a:lnTo>
                    <a:pt x="87" y="33"/>
                  </a:lnTo>
                  <a:lnTo>
                    <a:pt x="88" y="33"/>
                  </a:lnTo>
                  <a:lnTo>
                    <a:pt x="86" y="33"/>
                  </a:lnTo>
                  <a:lnTo>
                    <a:pt x="85" y="34"/>
                  </a:lnTo>
                  <a:lnTo>
                    <a:pt x="81" y="33"/>
                  </a:lnTo>
                  <a:lnTo>
                    <a:pt x="81" y="33"/>
                  </a:lnTo>
                  <a:lnTo>
                    <a:pt x="79" y="33"/>
                  </a:lnTo>
                  <a:lnTo>
                    <a:pt x="79" y="34"/>
                  </a:lnTo>
                  <a:lnTo>
                    <a:pt x="78" y="34"/>
                  </a:lnTo>
                  <a:lnTo>
                    <a:pt x="79" y="34"/>
                  </a:lnTo>
                  <a:lnTo>
                    <a:pt x="79" y="35"/>
                  </a:lnTo>
                  <a:lnTo>
                    <a:pt x="79" y="36"/>
                  </a:lnTo>
                  <a:lnTo>
                    <a:pt x="80" y="36"/>
                  </a:lnTo>
                  <a:lnTo>
                    <a:pt x="80" y="36"/>
                  </a:lnTo>
                  <a:lnTo>
                    <a:pt x="80" y="36"/>
                  </a:lnTo>
                  <a:lnTo>
                    <a:pt x="81" y="37"/>
                  </a:lnTo>
                  <a:lnTo>
                    <a:pt x="81" y="37"/>
                  </a:lnTo>
                  <a:lnTo>
                    <a:pt x="81" y="37"/>
                  </a:lnTo>
                  <a:lnTo>
                    <a:pt x="81" y="38"/>
                  </a:lnTo>
                  <a:lnTo>
                    <a:pt x="80" y="38"/>
                  </a:lnTo>
                  <a:lnTo>
                    <a:pt x="79" y="37"/>
                  </a:lnTo>
                  <a:lnTo>
                    <a:pt x="80" y="37"/>
                  </a:lnTo>
                  <a:lnTo>
                    <a:pt x="79" y="37"/>
                  </a:lnTo>
                  <a:lnTo>
                    <a:pt x="77" y="37"/>
                  </a:lnTo>
                  <a:lnTo>
                    <a:pt x="76" y="37"/>
                  </a:lnTo>
                  <a:lnTo>
                    <a:pt x="76" y="37"/>
                  </a:lnTo>
                  <a:lnTo>
                    <a:pt x="76" y="37"/>
                  </a:lnTo>
                  <a:lnTo>
                    <a:pt x="76" y="38"/>
                  </a:lnTo>
                  <a:lnTo>
                    <a:pt x="76" y="39"/>
                  </a:lnTo>
                  <a:lnTo>
                    <a:pt x="76" y="39"/>
                  </a:lnTo>
                  <a:lnTo>
                    <a:pt x="76" y="39"/>
                  </a:lnTo>
                  <a:lnTo>
                    <a:pt x="75" y="40"/>
                  </a:lnTo>
                  <a:lnTo>
                    <a:pt x="75" y="40"/>
                  </a:lnTo>
                  <a:lnTo>
                    <a:pt x="76" y="40"/>
                  </a:lnTo>
                  <a:lnTo>
                    <a:pt x="77" y="41"/>
                  </a:lnTo>
                  <a:lnTo>
                    <a:pt x="77" y="41"/>
                  </a:lnTo>
                  <a:lnTo>
                    <a:pt x="76" y="42"/>
                  </a:lnTo>
                  <a:lnTo>
                    <a:pt x="76" y="42"/>
                  </a:lnTo>
                  <a:lnTo>
                    <a:pt x="76" y="42"/>
                  </a:lnTo>
                  <a:lnTo>
                    <a:pt x="76" y="42"/>
                  </a:lnTo>
                  <a:lnTo>
                    <a:pt x="76" y="42"/>
                  </a:lnTo>
                  <a:lnTo>
                    <a:pt x="76" y="42"/>
                  </a:lnTo>
                  <a:lnTo>
                    <a:pt x="76" y="43"/>
                  </a:lnTo>
                  <a:lnTo>
                    <a:pt x="75" y="43"/>
                  </a:lnTo>
                  <a:lnTo>
                    <a:pt x="75" y="44"/>
                  </a:lnTo>
                  <a:lnTo>
                    <a:pt x="76" y="44"/>
                  </a:lnTo>
                  <a:lnTo>
                    <a:pt x="77" y="44"/>
                  </a:lnTo>
                  <a:lnTo>
                    <a:pt x="77" y="45"/>
                  </a:lnTo>
                  <a:lnTo>
                    <a:pt x="77" y="45"/>
                  </a:lnTo>
                  <a:lnTo>
                    <a:pt x="77" y="46"/>
                  </a:lnTo>
                  <a:lnTo>
                    <a:pt x="77" y="46"/>
                  </a:lnTo>
                  <a:lnTo>
                    <a:pt x="77" y="46"/>
                  </a:lnTo>
                  <a:lnTo>
                    <a:pt x="77" y="47"/>
                  </a:lnTo>
                  <a:lnTo>
                    <a:pt x="77" y="47"/>
                  </a:lnTo>
                  <a:lnTo>
                    <a:pt x="77" y="47"/>
                  </a:lnTo>
                  <a:lnTo>
                    <a:pt x="77" y="47"/>
                  </a:lnTo>
                  <a:lnTo>
                    <a:pt x="78" y="47"/>
                  </a:lnTo>
                  <a:lnTo>
                    <a:pt x="78" y="48"/>
                  </a:lnTo>
                  <a:lnTo>
                    <a:pt x="78" y="48"/>
                  </a:lnTo>
                  <a:lnTo>
                    <a:pt x="78" y="48"/>
                  </a:lnTo>
                  <a:lnTo>
                    <a:pt x="78" y="49"/>
                  </a:lnTo>
                  <a:lnTo>
                    <a:pt x="77" y="48"/>
                  </a:lnTo>
                  <a:lnTo>
                    <a:pt x="76" y="48"/>
                  </a:lnTo>
                  <a:lnTo>
                    <a:pt x="75" y="48"/>
                  </a:lnTo>
                  <a:lnTo>
                    <a:pt x="75" y="48"/>
                  </a:lnTo>
                  <a:lnTo>
                    <a:pt x="75" y="49"/>
                  </a:lnTo>
                  <a:lnTo>
                    <a:pt x="72" y="49"/>
                  </a:lnTo>
                  <a:lnTo>
                    <a:pt x="72" y="49"/>
                  </a:lnTo>
                  <a:lnTo>
                    <a:pt x="72" y="50"/>
                  </a:lnTo>
                  <a:lnTo>
                    <a:pt x="70" y="50"/>
                  </a:lnTo>
                  <a:lnTo>
                    <a:pt x="70" y="50"/>
                  </a:lnTo>
                  <a:lnTo>
                    <a:pt x="70" y="50"/>
                  </a:lnTo>
                  <a:lnTo>
                    <a:pt x="69" y="50"/>
                  </a:lnTo>
                  <a:lnTo>
                    <a:pt x="69" y="50"/>
                  </a:lnTo>
                  <a:lnTo>
                    <a:pt x="69" y="51"/>
                  </a:lnTo>
                  <a:lnTo>
                    <a:pt x="69" y="51"/>
                  </a:lnTo>
                  <a:lnTo>
                    <a:pt x="69" y="51"/>
                  </a:lnTo>
                  <a:lnTo>
                    <a:pt x="69" y="51"/>
                  </a:lnTo>
                  <a:lnTo>
                    <a:pt x="69" y="52"/>
                  </a:lnTo>
                  <a:lnTo>
                    <a:pt x="66" y="52"/>
                  </a:lnTo>
                  <a:lnTo>
                    <a:pt x="66" y="52"/>
                  </a:lnTo>
                  <a:lnTo>
                    <a:pt x="65" y="52"/>
                  </a:lnTo>
                  <a:lnTo>
                    <a:pt x="65" y="52"/>
                  </a:lnTo>
                  <a:lnTo>
                    <a:pt x="64" y="52"/>
                  </a:lnTo>
                  <a:lnTo>
                    <a:pt x="63" y="52"/>
                  </a:lnTo>
                  <a:lnTo>
                    <a:pt x="63" y="52"/>
                  </a:lnTo>
                  <a:lnTo>
                    <a:pt x="62" y="53"/>
                  </a:lnTo>
                  <a:lnTo>
                    <a:pt x="62" y="53"/>
                  </a:lnTo>
                  <a:lnTo>
                    <a:pt x="62" y="52"/>
                  </a:lnTo>
                  <a:lnTo>
                    <a:pt x="61" y="52"/>
                  </a:lnTo>
                  <a:lnTo>
                    <a:pt x="60" y="53"/>
                  </a:lnTo>
                  <a:lnTo>
                    <a:pt x="59" y="52"/>
                  </a:lnTo>
                  <a:lnTo>
                    <a:pt x="59" y="52"/>
                  </a:lnTo>
                  <a:lnTo>
                    <a:pt x="60" y="53"/>
                  </a:lnTo>
                  <a:lnTo>
                    <a:pt x="60" y="53"/>
                  </a:lnTo>
                  <a:lnTo>
                    <a:pt x="59" y="53"/>
                  </a:lnTo>
                  <a:lnTo>
                    <a:pt x="59" y="54"/>
                  </a:lnTo>
                  <a:lnTo>
                    <a:pt x="59" y="55"/>
                  </a:lnTo>
                  <a:lnTo>
                    <a:pt x="60" y="55"/>
                  </a:lnTo>
                  <a:lnTo>
                    <a:pt x="60" y="56"/>
                  </a:lnTo>
                  <a:lnTo>
                    <a:pt x="59" y="56"/>
                  </a:lnTo>
                  <a:lnTo>
                    <a:pt x="59" y="57"/>
                  </a:lnTo>
                  <a:lnTo>
                    <a:pt x="58" y="58"/>
                  </a:lnTo>
                  <a:lnTo>
                    <a:pt x="57" y="59"/>
                  </a:lnTo>
                  <a:lnTo>
                    <a:pt x="57" y="59"/>
                  </a:lnTo>
                  <a:lnTo>
                    <a:pt x="57" y="60"/>
                  </a:lnTo>
                  <a:lnTo>
                    <a:pt x="57" y="60"/>
                  </a:lnTo>
                  <a:lnTo>
                    <a:pt x="58" y="59"/>
                  </a:lnTo>
                  <a:lnTo>
                    <a:pt x="59" y="60"/>
                  </a:lnTo>
                  <a:lnTo>
                    <a:pt x="59" y="60"/>
                  </a:lnTo>
                  <a:lnTo>
                    <a:pt x="59" y="60"/>
                  </a:lnTo>
                  <a:lnTo>
                    <a:pt x="59" y="61"/>
                  </a:lnTo>
                  <a:lnTo>
                    <a:pt x="59" y="61"/>
                  </a:lnTo>
                  <a:lnTo>
                    <a:pt x="59" y="61"/>
                  </a:lnTo>
                  <a:lnTo>
                    <a:pt x="59" y="61"/>
                  </a:lnTo>
                  <a:lnTo>
                    <a:pt x="58" y="61"/>
                  </a:lnTo>
                  <a:lnTo>
                    <a:pt x="57" y="61"/>
                  </a:lnTo>
                  <a:lnTo>
                    <a:pt x="57" y="61"/>
                  </a:lnTo>
                  <a:lnTo>
                    <a:pt x="56" y="61"/>
                  </a:lnTo>
                  <a:lnTo>
                    <a:pt x="56" y="61"/>
                  </a:lnTo>
                  <a:lnTo>
                    <a:pt x="55" y="61"/>
                  </a:lnTo>
                  <a:lnTo>
                    <a:pt x="54" y="61"/>
                  </a:lnTo>
                  <a:lnTo>
                    <a:pt x="52" y="63"/>
                  </a:lnTo>
                  <a:lnTo>
                    <a:pt x="52" y="63"/>
                  </a:lnTo>
                  <a:lnTo>
                    <a:pt x="51" y="62"/>
                  </a:lnTo>
                  <a:lnTo>
                    <a:pt x="50" y="63"/>
                  </a:lnTo>
                  <a:lnTo>
                    <a:pt x="49" y="62"/>
                  </a:lnTo>
                  <a:lnTo>
                    <a:pt x="49" y="62"/>
                  </a:lnTo>
                  <a:lnTo>
                    <a:pt x="48" y="62"/>
                  </a:lnTo>
                  <a:lnTo>
                    <a:pt x="48" y="62"/>
                  </a:lnTo>
                  <a:lnTo>
                    <a:pt x="47" y="62"/>
                  </a:lnTo>
                  <a:lnTo>
                    <a:pt x="48" y="61"/>
                  </a:lnTo>
                  <a:lnTo>
                    <a:pt x="48" y="61"/>
                  </a:lnTo>
                  <a:lnTo>
                    <a:pt x="46" y="61"/>
                  </a:lnTo>
                  <a:lnTo>
                    <a:pt x="46" y="60"/>
                  </a:lnTo>
                  <a:lnTo>
                    <a:pt x="45" y="60"/>
                  </a:lnTo>
                  <a:lnTo>
                    <a:pt x="45" y="60"/>
                  </a:lnTo>
                  <a:lnTo>
                    <a:pt x="45" y="59"/>
                  </a:lnTo>
                  <a:lnTo>
                    <a:pt x="45" y="59"/>
                  </a:lnTo>
                  <a:lnTo>
                    <a:pt x="44" y="58"/>
                  </a:lnTo>
                  <a:lnTo>
                    <a:pt x="44" y="58"/>
                  </a:lnTo>
                  <a:lnTo>
                    <a:pt x="44" y="57"/>
                  </a:lnTo>
                  <a:lnTo>
                    <a:pt x="42" y="57"/>
                  </a:lnTo>
                  <a:lnTo>
                    <a:pt x="43" y="56"/>
                  </a:lnTo>
                  <a:lnTo>
                    <a:pt x="41" y="56"/>
                  </a:lnTo>
                  <a:lnTo>
                    <a:pt x="41" y="55"/>
                  </a:lnTo>
                  <a:lnTo>
                    <a:pt x="40" y="55"/>
                  </a:lnTo>
                  <a:lnTo>
                    <a:pt x="40" y="56"/>
                  </a:lnTo>
                  <a:lnTo>
                    <a:pt x="38" y="56"/>
                  </a:lnTo>
                  <a:lnTo>
                    <a:pt x="38" y="55"/>
                  </a:lnTo>
                  <a:lnTo>
                    <a:pt x="37" y="54"/>
                  </a:lnTo>
                  <a:lnTo>
                    <a:pt x="37" y="54"/>
                  </a:lnTo>
                  <a:lnTo>
                    <a:pt x="36" y="54"/>
                  </a:lnTo>
                  <a:lnTo>
                    <a:pt x="36" y="54"/>
                  </a:lnTo>
                  <a:lnTo>
                    <a:pt x="35" y="53"/>
                  </a:lnTo>
                  <a:lnTo>
                    <a:pt x="36" y="53"/>
                  </a:lnTo>
                  <a:lnTo>
                    <a:pt x="37" y="53"/>
                  </a:lnTo>
                  <a:lnTo>
                    <a:pt x="38" y="52"/>
                  </a:lnTo>
                  <a:lnTo>
                    <a:pt x="41" y="52"/>
                  </a:lnTo>
                  <a:lnTo>
                    <a:pt x="41" y="52"/>
                  </a:lnTo>
                  <a:lnTo>
                    <a:pt x="42" y="51"/>
                  </a:lnTo>
                  <a:lnTo>
                    <a:pt x="43" y="51"/>
                  </a:lnTo>
                  <a:lnTo>
                    <a:pt x="44" y="51"/>
                  </a:lnTo>
                  <a:lnTo>
                    <a:pt x="44" y="50"/>
                  </a:lnTo>
                  <a:lnTo>
                    <a:pt x="44" y="50"/>
                  </a:lnTo>
                  <a:lnTo>
                    <a:pt x="44" y="49"/>
                  </a:lnTo>
                  <a:lnTo>
                    <a:pt x="43" y="49"/>
                  </a:lnTo>
                  <a:lnTo>
                    <a:pt x="43" y="49"/>
                  </a:lnTo>
                  <a:lnTo>
                    <a:pt x="42" y="48"/>
                  </a:lnTo>
                  <a:lnTo>
                    <a:pt x="42" y="48"/>
                  </a:lnTo>
                  <a:lnTo>
                    <a:pt x="42" y="48"/>
                  </a:lnTo>
                  <a:lnTo>
                    <a:pt x="42" y="47"/>
                  </a:lnTo>
                  <a:lnTo>
                    <a:pt x="43" y="47"/>
                  </a:lnTo>
                  <a:lnTo>
                    <a:pt x="44" y="46"/>
                  </a:lnTo>
                  <a:lnTo>
                    <a:pt x="43" y="46"/>
                  </a:lnTo>
                  <a:lnTo>
                    <a:pt x="42" y="46"/>
                  </a:lnTo>
                  <a:lnTo>
                    <a:pt x="42" y="45"/>
                  </a:lnTo>
                  <a:lnTo>
                    <a:pt x="40" y="45"/>
                  </a:lnTo>
                  <a:lnTo>
                    <a:pt x="40" y="46"/>
                  </a:lnTo>
                  <a:lnTo>
                    <a:pt x="39" y="47"/>
                  </a:lnTo>
                  <a:lnTo>
                    <a:pt x="38" y="47"/>
                  </a:lnTo>
                  <a:lnTo>
                    <a:pt x="38" y="47"/>
                  </a:lnTo>
                  <a:lnTo>
                    <a:pt x="37" y="48"/>
                  </a:lnTo>
                  <a:lnTo>
                    <a:pt x="36" y="48"/>
                  </a:lnTo>
                  <a:lnTo>
                    <a:pt x="36" y="47"/>
                  </a:lnTo>
                  <a:lnTo>
                    <a:pt x="35" y="47"/>
                  </a:lnTo>
                  <a:lnTo>
                    <a:pt x="35" y="47"/>
                  </a:lnTo>
                  <a:lnTo>
                    <a:pt x="34" y="48"/>
                  </a:lnTo>
                  <a:lnTo>
                    <a:pt x="34" y="47"/>
                  </a:lnTo>
                  <a:lnTo>
                    <a:pt x="33" y="48"/>
                  </a:lnTo>
                  <a:lnTo>
                    <a:pt x="32" y="47"/>
                  </a:lnTo>
                  <a:lnTo>
                    <a:pt x="31" y="47"/>
                  </a:lnTo>
                  <a:lnTo>
                    <a:pt x="31" y="47"/>
                  </a:lnTo>
                  <a:lnTo>
                    <a:pt x="30" y="47"/>
                  </a:lnTo>
                  <a:lnTo>
                    <a:pt x="29" y="48"/>
                  </a:lnTo>
                  <a:lnTo>
                    <a:pt x="29" y="48"/>
                  </a:lnTo>
                  <a:lnTo>
                    <a:pt x="28" y="48"/>
                  </a:lnTo>
                  <a:lnTo>
                    <a:pt x="28" y="48"/>
                  </a:lnTo>
                  <a:lnTo>
                    <a:pt x="27" y="48"/>
                  </a:lnTo>
                  <a:lnTo>
                    <a:pt x="27" y="48"/>
                  </a:lnTo>
                  <a:lnTo>
                    <a:pt x="27" y="48"/>
                  </a:lnTo>
                  <a:lnTo>
                    <a:pt x="27" y="47"/>
                  </a:lnTo>
                  <a:lnTo>
                    <a:pt x="26" y="47"/>
                  </a:lnTo>
                  <a:lnTo>
                    <a:pt x="26" y="47"/>
                  </a:lnTo>
                  <a:lnTo>
                    <a:pt x="25" y="47"/>
                  </a:lnTo>
                  <a:lnTo>
                    <a:pt x="24" y="47"/>
                  </a:lnTo>
                  <a:lnTo>
                    <a:pt x="24" y="47"/>
                  </a:lnTo>
                  <a:lnTo>
                    <a:pt x="24" y="48"/>
                  </a:lnTo>
                  <a:lnTo>
                    <a:pt x="23" y="48"/>
                  </a:lnTo>
                  <a:lnTo>
                    <a:pt x="23" y="48"/>
                  </a:lnTo>
                  <a:lnTo>
                    <a:pt x="23" y="47"/>
                  </a:lnTo>
                  <a:lnTo>
                    <a:pt x="23" y="47"/>
                  </a:lnTo>
                  <a:lnTo>
                    <a:pt x="22" y="47"/>
                  </a:lnTo>
                  <a:lnTo>
                    <a:pt x="23" y="47"/>
                  </a:lnTo>
                  <a:lnTo>
                    <a:pt x="23" y="46"/>
                  </a:lnTo>
                  <a:lnTo>
                    <a:pt x="23" y="46"/>
                  </a:lnTo>
                  <a:lnTo>
                    <a:pt x="23" y="46"/>
                  </a:lnTo>
                  <a:lnTo>
                    <a:pt x="23" y="45"/>
                  </a:lnTo>
                  <a:lnTo>
                    <a:pt x="22" y="45"/>
                  </a:lnTo>
                  <a:lnTo>
                    <a:pt x="23" y="45"/>
                  </a:lnTo>
                  <a:lnTo>
                    <a:pt x="23" y="45"/>
                  </a:lnTo>
                  <a:lnTo>
                    <a:pt x="23" y="45"/>
                  </a:lnTo>
                  <a:lnTo>
                    <a:pt x="22" y="45"/>
                  </a:lnTo>
                  <a:lnTo>
                    <a:pt x="21" y="45"/>
                  </a:lnTo>
                  <a:lnTo>
                    <a:pt x="20" y="45"/>
                  </a:lnTo>
                  <a:lnTo>
                    <a:pt x="18" y="44"/>
                  </a:lnTo>
                  <a:lnTo>
                    <a:pt x="17" y="44"/>
                  </a:lnTo>
                  <a:lnTo>
                    <a:pt x="17" y="44"/>
                  </a:lnTo>
                  <a:lnTo>
                    <a:pt x="17" y="44"/>
                  </a:lnTo>
                  <a:lnTo>
                    <a:pt x="16" y="43"/>
                  </a:lnTo>
                  <a:lnTo>
                    <a:pt x="15" y="43"/>
                  </a:lnTo>
                  <a:lnTo>
                    <a:pt x="15" y="42"/>
                  </a:lnTo>
                  <a:lnTo>
                    <a:pt x="16" y="42"/>
                  </a:lnTo>
                  <a:lnTo>
                    <a:pt x="15" y="41"/>
                  </a:lnTo>
                  <a:lnTo>
                    <a:pt x="15" y="41"/>
                  </a:lnTo>
                  <a:lnTo>
                    <a:pt x="15" y="41"/>
                  </a:lnTo>
                  <a:lnTo>
                    <a:pt x="13" y="42"/>
                  </a:lnTo>
                  <a:lnTo>
                    <a:pt x="12" y="42"/>
                  </a:lnTo>
                  <a:lnTo>
                    <a:pt x="11" y="41"/>
                  </a:lnTo>
                  <a:lnTo>
                    <a:pt x="11" y="41"/>
                  </a:lnTo>
                  <a:lnTo>
                    <a:pt x="11" y="41"/>
                  </a:lnTo>
                  <a:lnTo>
                    <a:pt x="8" y="41"/>
                  </a:lnTo>
                  <a:lnTo>
                    <a:pt x="8" y="41"/>
                  </a:lnTo>
                  <a:lnTo>
                    <a:pt x="7" y="40"/>
                  </a:lnTo>
                  <a:lnTo>
                    <a:pt x="6" y="40"/>
                  </a:lnTo>
                  <a:lnTo>
                    <a:pt x="6" y="40"/>
                  </a:lnTo>
                  <a:lnTo>
                    <a:pt x="5" y="39"/>
                  </a:lnTo>
                  <a:lnTo>
                    <a:pt x="4" y="40"/>
                  </a:lnTo>
                  <a:lnTo>
                    <a:pt x="3" y="39"/>
                  </a:lnTo>
                  <a:lnTo>
                    <a:pt x="1" y="39"/>
                  </a:lnTo>
                  <a:lnTo>
                    <a:pt x="0" y="38"/>
                  </a:lnTo>
                  <a:lnTo>
                    <a:pt x="0" y="38"/>
                  </a:lnTo>
                  <a:lnTo>
                    <a:pt x="2" y="38"/>
                  </a:lnTo>
                  <a:lnTo>
                    <a:pt x="2" y="37"/>
                  </a:lnTo>
                  <a:lnTo>
                    <a:pt x="2" y="37"/>
                  </a:lnTo>
                  <a:lnTo>
                    <a:pt x="2" y="37"/>
                  </a:lnTo>
                  <a:lnTo>
                    <a:pt x="3" y="36"/>
                  </a:lnTo>
                  <a:lnTo>
                    <a:pt x="4" y="36"/>
                  </a:lnTo>
                  <a:lnTo>
                    <a:pt x="4" y="37"/>
                  </a:lnTo>
                  <a:lnTo>
                    <a:pt x="4" y="37"/>
                  </a:lnTo>
                  <a:lnTo>
                    <a:pt x="4" y="37"/>
                  </a:lnTo>
                  <a:lnTo>
                    <a:pt x="5" y="37"/>
                  </a:lnTo>
                  <a:lnTo>
                    <a:pt x="5" y="37"/>
                  </a:lnTo>
                  <a:lnTo>
                    <a:pt x="6" y="37"/>
                  </a:lnTo>
                  <a:lnTo>
                    <a:pt x="6" y="37"/>
                  </a:lnTo>
                  <a:lnTo>
                    <a:pt x="6" y="37"/>
                  </a:lnTo>
                  <a:lnTo>
                    <a:pt x="6" y="38"/>
                  </a:lnTo>
                  <a:lnTo>
                    <a:pt x="8" y="38"/>
                  </a:lnTo>
                  <a:lnTo>
                    <a:pt x="8" y="37"/>
                  </a:lnTo>
                  <a:lnTo>
                    <a:pt x="8" y="37"/>
                  </a:lnTo>
                  <a:lnTo>
                    <a:pt x="8" y="36"/>
                  </a:lnTo>
                  <a:lnTo>
                    <a:pt x="8" y="36"/>
                  </a:lnTo>
                  <a:lnTo>
                    <a:pt x="9" y="35"/>
                  </a:lnTo>
                  <a:lnTo>
                    <a:pt x="9" y="35"/>
                  </a:lnTo>
                  <a:lnTo>
                    <a:pt x="8" y="34"/>
                  </a:lnTo>
                  <a:lnTo>
                    <a:pt x="8" y="34"/>
                  </a:lnTo>
                  <a:lnTo>
                    <a:pt x="8" y="34"/>
                  </a:lnTo>
                  <a:lnTo>
                    <a:pt x="9" y="33"/>
                  </a:lnTo>
                  <a:lnTo>
                    <a:pt x="10" y="32"/>
                  </a:lnTo>
                  <a:lnTo>
                    <a:pt x="10" y="32"/>
                  </a:lnTo>
                  <a:lnTo>
                    <a:pt x="11" y="31"/>
                  </a:lnTo>
                  <a:lnTo>
                    <a:pt x="11" y="30"/>
                  </a:lnTo>
                  <a:lnTo>
                    <a:pt x="14" y="30"/>
                  </a:lnTo>
                  <a:lnTo>
                    <a:pt x="16" y="30"/>
                  </a:lnTo>
                  <a:lnTo>
                    <a:pt x="17" y="30"/>
                  </a:lnTo>
                  <a:lnTo>
                    <a:pt x="17" y="30"/>
                  </a:lnTo>
                  <a:lnTo>
                    <a:pt x="18" y="30"/>
                  </a:lnTo>
                  <a:lnTo>
                    <a:pt x="18" y="29"/>
                  </a:lnTo>
                  <a:lnTo>
                    <a:pt x="17" y="29"/>
                  </a:lnTo>
                  <a:lnTo>
                    <a:pt x="17" y="29"/>
                  </a:lnTo>
                  <a:lnTo>
                    <a:pt x="17" y="28"/>
                  </a:lnTo>
                  <a:lnTo>
                    <a:pt x="17" y="27"/>
                  </a:lnTo>
                  <a:lnTo>
                    <a:pt x="17" y="26"/>
                  </a:lnTo>
                  <a:lnTo>
                    <a:pt x="18" y="26"/>
                  </a:lnTo>
                  <a:lnTo>
                    <a:pt x="18" y="26"/>
                  </a:lnTo>
                  <a:lnTo>
                    <a:pt x="16" y="25"/>
                  </a:lnTo>
                  <a:lnTo>
                    <a:pt x="16" y="25"/>
                  </a:lnTo>
                  <a:lnTo>
                    <a:pt x="16" y="25"/>
                  </a:lnTo>
                  <a:lnTo>
                    <a:pt x="17" y="25"/>
                  </a:lnTo>
                  <a:lnTo>
                    <a:pt x="18" y="25"/>
                  </a:lnTo>
                  <a:lnTo>
                    <a:pt x="19" y="24"/>
                  </a:lnTo>
                  <a:lnTo>
                    <a:pt x="19" y="23"/>
                  </a:lnTo>
                  <a:lnTo>
                    <a:pt x="19" y="23"/>
                  </a:lnTo>
                  <a:lnTo>
                    <a:pt x="20" y="23"/>
                  </a:lnTo>
                  <a:lnTo>
                    <a:pt x="20" y="24"/>
                  </a:lnTo>
                  <a:lnTo>
                    <a:pt x="21" y="23"/>
                  </a:lnTo>
                  <a:lnTo>
                    <a:pt x="20" y="23"/>
                  </a:lnTo>
                  <a:lnTo>
                    <a:pt x="20" y="23"/>
                  </a:lnTo>
                  <a:lnTo>
                    <a:pt x="19" y="22"/>
                  </a:lnTo>
                  <a:lnTo>
                    <a:pt x="18" y="22"/>
                  </a:lnTo>
                  <a:lnTo>
                    <a:pt x="19" y="21"/>
                  </a:lnTo>
                  <a:lnTo>
                    <a:pt x="20" y="21"/>
                  </a:lnTo>
                  <a:lnTo>
                    <a:pt x="20" y="21"/>
                  </a:lnTo>
                  <a:lnTo>
                    <a:pt x="23" y="21"/>
                  </a:lnTo>
                  <a:lnTo>
                    <a:pt x="23" y="21"/>
                  </a:lnTo>
                  <a:lnTo>
                    <a:pt x="23" y="21"/>
                  </a:lnTo>
                  <a:lnTo>
                    <a:pt x="23" y="20"/>
                  </a:lnTo>
                  <a:lnTo>
                    <a:pt x="23" y="20"/>
                  </a:lnTo>
                  <a:lnTo>
                    <a:pt x="22" y="20"/>
                  </a:lnTo>
                  <a:lnTo>
                    <a:pt x="22" y="19"/>
                  </a:lnTo>
                  <a:lnTo>
                    <a:pt x="21" y="19"/>
                  </a:lnTo>
                  <a:lnTo>
                    <a:pt x="23" y="19"/>
                  </a:lnTo>
                  <a:lnTo>
                    <a:pt x="22" y="18"/>
                  </a:lnTo>
                  <a:lnTo>
                    <a:pt x="23" y="18"/>
                  </a:lnTo>
                  <a:lnTo>
                    <a:pt x="24" y="17"/>
                  </a:lnTo>
                  <a:lnTo>
                    <a:pt x="25" y="17"/>
                  </a:lnTo>
                  <a:lnTo>
                    <a:pt x="25" y="16"/>
                  </a:lnTo>
                  <a:lnTo>
                    <a:pt x="25" y="16"/>
                  </a:lnTo>
                  <a:lnTo>
                    <a:pt x="25" y="16"/>
                  </a:lnTo>
                  <a:lnTo>
                    <a:pt x="23" y="15"/>
                  </a:lnTo>
                  <a:lnTo>
                    <a:pt x="24" y="15"/>
                  </a:lnTo>
                  <a:lnTo>
                    <a:pt x="24" y="14"/>
                  </a:lnTo>
                  <a:lnTo>
                    <a:pt x="24" y="14"/>
                  </a:lnTo>
                  <a:lnTo>
                    <a:pt x="24" y="14"/>
                  </a:lnTo>
                  <a:lnTo>
                    <a:pt x="24" y="14"/>
                  </a:lnTo>
                  <a:lnTo>
                    <a:pt x="26" y="14"/>
                  </a:lnTo>
                  <a:lnTo>
                    <a:pt x="26" y="15"/>
                  </a:lnTo>
                  <a:lnTo>
                    <a:pt x="27" y="15"/>
                  </a:lnTo>
                  <a:lnTo>
                    <a:pt x="27" y="14"/>
                  </a:lnTo>
                  <a:lnTo>
                    <a:pt x="28" y="13"/>
                  </a:lnTo>
                  <a:lnTo>
                    <a:pt x="27" y="13"/>
                  </a:lnTo>
                  <a:lnTo>
                    <a:pt x="27" y="12"/>
                  </a:lnTo>
                  <a:lnTo>
                    <a:pt x="29" y="11"/>
                  </a:lnTo>
                  <a:lnTo>
                    <a:pt x="29" y="12"/>
                  </a:lnTo>
                  <a:lnTo>
                    <a:pt x="31" y="11"/>
                  </a:lnTo>
                  <a:lnTo>
                    <a:pt x="31" y="12"/>
                  </a:lnTo>
                  <a:lnTo>
                    <a:pt x="31" y="12"/>
                  </a:lnTo>
                  <a:lnTo>
                    <a:pt x="31" y="11"/>
                  </a:lnTo>
                  <a:lnTo>
                    <a:pt x="31" y="11"/>
                  </a:lnTo>
                  <a:lnTo>
                    <a:pt x="30" y="11"/>
                  </a:lnTo>
                  <a:lnTo>
                    <a:pt x="31" y="10"/>
                  </a:lnTo>
                  <a:lnTo>
                    <a:pt x="31" y="11"/>
                  </a:lnTo>
                  <a:lnTo>
                    <a:pt x="32" y="11"/>
                  </a:lnTo>
                  <a:lnTo>
                    <a:pt x="33" y="11"/>
                  </a:lnTo>
                  <a:lnTo>
                    <a:pt x="33" y="11"/>
                  </a:lnTo>
                  <a:lnTo>
                    <a:pt x="33" y="10"/>
                  </a:lnTo>
                  <a:lnTo>
                    <a:pt x="33" y="10"/>
                  </a:lnTo>
                  <a:lnTo>
                    <a:pt x="33" y="10"/>
                  </a:lnTo>
                  <a:lnTo>
                    <a:pt x="32" y="10"/>
                  </a:lnTo>
                  <a:lnTo>
                    <a:pt x="32" y="10"/>
                  </a:lnTo>
                  <a:lnTo>
                    <a:pt x="31" y="9"/>
                  </a:lnTo>
                  <a:lnTo>
                    <a:pt x="32" y="9"/>
                  </a:lnTo>
                  <a:lnTo>
                    <a:pt x="32" y="8"/>
                  </a:lnTo>
                  <a:lnTo>
                    <a:pt x="32" y="8"/>
                  </a:lnTo>
                  <a:lnTo>
                    <a:pt x="32" y="7"/>
                  </a:lnTo>
                  <a:lnTo>
                    <a:pt x="32" y="7"/>
                  </a:lnTo>
                  <a:lnTo>
                    <a:pt x="32" y="7"/>
                  </a:lnTo>
                  <a:lnTo>
                    <a:pt x="32" y="7"/>
                  </a:lnTo>
                  <a:lnTo>
                    <a:pt x="32" y="7"/>
                  </a:lnTo>
                  <a:lnTo>
                    <a:pt x="34" y="7"/>
                  </a:lnTo>
                  <a:lnTo>
                    <a:pt x="35" y="6"/>
                  </a:lnTo>
                  <a:lnTo>
                    <a:pt x="34" y="5"/>
                  </a:lnTo>
                  <a:lnTo>
                    <a:pt x="35" y="4"/>
                  </a:lnTo>
                  <a:lnTo>
                    <a:pt x="35" y="3"/>
                  </a:lnTo>
                  <a:lnTo>
                    <a:pt x="34" y="3"/>
                  </a:lnTo>
                  <a:lnTo>
                    <a:pt x="33" y="3"/>
                  </a:lnTo>
                  <a:lnTo>
                    <a:pt x="33" y="2"/>
                  </a:lnTo>
                  <a:lnTo>
                    <a:pt x="34" y="2"/>
                  </a:lnTo>
                  <a:lnTo>
                    <a:pt x="35" y="2"/>
                  </a:lnTo>
                  <a:lnTo>
                    <a:pt x="35" y="1"/>
                  </a:lnTo>
                  <a:lnTo>
                    <a:pt x="36" y="1"/>
                  </a:lnTo>
                  <a:lnTo>
                    <a:pt x="36" y="0"/>
                  </a:lnTo>
                  <a:lnTo>
                    <a:pt x="36" y="0"/>
                  </a:lnTo>
                  <a:lnTo>
                    <a:pt x="37" y="0"/>
                  </a:lnTo>
                  <a:lnTo>
                    <a:pt x="37" y="1"/>
                  </a:lnTo>
                  <a:lnTo>
                    <a:pt x="37" y="1"/>
                  </a:lnTo>
                  <a:lnTo>
                    <a:pt x="38" y="1"/>
                  </a:lnTo>
                  <a:lnTo>
                    <a:pt x="38" y="1"/>
                  </a:lnTo>
                  <a:lnTo>
                    <a:pt x="39" y="2"/>
                  </a:lnTo>
                  <a:lnTo>
                    <a:pt x="39" y="2"/>
                  </a:lnTo>
                  <a:lnTo>
                    <a:pt x="40" y="2"/>
                  </a:lnTo>
                  <a:lnTo>
                    <a:pt x="41" y="2"/>
                  </a:lnTo>
                  <a:lnTo>
                    <a:pt x="41" y="1"/>
                  </a:lnTo>
                  <a:lnTo>
                    <a:pt x="43" y="1"/>
                  </a:lnTo>
                  <a:lnTo>
                    <a:pt x="44" y="1"/>
                  </a:lnTo>
                  <a:lnTo>
                    <a:pt x="44" y="1"/>
                  </a:lnTo>
                  <a:lnTo>
                    <a:pt x="45" y="1"/>
                  </a:lnTo>
                  <a:lnTo>
                    <a:pt x="46" y="0"/>
                  </a:lnTo>
                  <a:lnTo>
                    <a:pt x="46" y="0"/>
                  </a:lnTo>
                  <a:close/>
                </a:path>
              </a:pathLst>
            </a:custGeom>
            <a:solidFill>
              <a:srgbClr val="FFFF00"/>
            </a:solidFill>
            <a:ln w="0" cap="flat">
              <a:solidFill>
                <a:srgbClr val="CCCCCC"/>
              </a:solidFill>
              <a:prstDash val="solid"/>
              <a:miter lim="800000"/>
              <a:headEnd/>
              <a:tailEnd/>
            </a:ln>
          </p:spPr>
          <p:txBody>
            <a:bodyPr/>
            <a:lstStyle/>
            <a:p>
              <a:endParaRPr lang="en-US"/>
            </a:p>
          </p:txBody>
        </p:sp>
        <p:sp>
          <p:nvSpPr>
            <p:cNvPr id="72" name="Freeform 1608">
              <a:extLst/>
            </p:cNvPr>
            <p:cNvSpPr>
              <a:spLocks/>
            </p:cNvSpPr>
            <p:nvPr/>
          </p:nvSpPr>
          <p:spPr bwMode="auto">
            <a:xfrm>
              <a:off x="1246512" y="1119442"/>
              <a:ext cx="2496930" cy="2404047"/>
            </a:xfrm>
            <a:custGeom>
              <a:avLst/>
              <a:gdLst/>
              <a:ahLst/>
              <a:cxnLst>
                <a:cxn ang="0">
                  <a:pos x="63" y="6"/>
                </a:cxn>
                <a:cxn ang="0">
                  <a:pos x="80" y="7"/>
                </a:cxn>
                <a:cxn ang="0">
                  <a:pos x="77" y="13"/>
                </a:cxn>
                <a:cxn ang="0">
                  <a:pos x="84" y="19"/>
                </a:cxn>
                <a:cxn ang="0">
                  <a:pos x="81" y="25"/>
                </a:cxn>
                <a:cxn ang="0">
                  <a:pos x="79" y="32"/>
                </a:cxn>
                <a:cxn ang="0">
                  <a:pos x="89" y="38"/>
                </a:cxn>
                <a:cxn ang="0">
                  <a:pos x="85" y="45"/>
                </a:cxn>
                <a:cxn ang="0">
                  <a:pos x="88" y="49"/>
                </a:cxn>
                <a:cxn ang="0">
                  <a:pos x="95" y="48"/>
                </a:cxn>
                <a:cxn ang="0">
                  <a:pos x="100" y="53"/>
                </a:cxn>
                <a:cxn ang="0">
                  <a:pos x="106" y="53"/>
                </a:cxn>
                <a:cxn ang="0">
                  <a:pos x="114" y="56"/>
                </a:cxn>
                <a:cxn ang="0">
                  <a:pos x="121" y="59"/>
                </a:cxn>
                <a:cxn ang="0">
                  <a:pos x="132" y="58"/>
                </a:cxn>
                <a:cxn ang="0">
                  <a:pos x="138" y="60"/>
                </a:cxn>
                <a:cxn ang="0">
                  <a:pos x="148" y="63"/>
                </a:cxn>
                <a:cxn ang="0">
                  <a:pos x="158" y="67"/>
                </a:cxn>
                <a:cxn ang="0">
                  <a:pos x="167" y="68"/>
                </a:cxn>
                <a:cxn ang="0">
                  <a:pos x="170" y="74"/>
                </a:cxn>
                <a:cxn ang="0">
                  <a:pos x="163" y="78"/>
                </a:cxn>
                <a:cxn ang="0">
                  <a:pos x="154" y="81"/>
                </a:cxn>
                <a:cxn ang="0">
                  <a:pos x="152" y="88"/>
                </a:cxn>
                <a:cxn ang="0">
                  <a:pos x="147" y="93"/>
                </a:cxn>
                <a:cxn ang="0">
                  <a:pos x="138" y="93"/>
                </a:cxn>
                <a:cxn ang="0">
                  <a:pos x="136" y="98"/>
                </a:cxn>
                <a:cxn ang="0">
                  <a:pos x="133" y="104"/>
                </a:cxn>
                <a:cxn ang="0">
                  <a:pos x="131" y="115"/>
                </a:cxn>
                <a:cxn ang="0">
                  <a:pos x="119" y="118"/>
                </a:cxn>
                <a:cxn ang="0">
                  <a:pos x="122" y="123"/>
                </a:cxn>
                <a:cxn ang="0">
                  <a:pos x="121" y="127"/>
                </a:cxn>
                <a:cxn ang="0">
                  <a:pos x="108" y="130"/>
                </a:cxn>
                <a:cxn ang="0">
                  <a:pos x="102" y="126"/>
                </a:cxn>
                <a:cxn ang="0">
                  <a:pos x="101" y="118"/>
                </a:cxn>
                <a:cxn ang="0">
                  <a:pos x="99" y="116"/>
                </a:cxn>
                <a:cxn ang="0">
                  <a:pos x="91" y="114"/>
                </a:cxn>
                <a:cxn ang="0">
                  <a:pos x="92" y="108"/>
                </a:cxn>
                <a:cxn ang="0">
                  <a:pos x="80" y="103"/>
                </a:cxn>
                <a:cxn ang="0">
                  <a:pos x="66" y="107"/>
                </a:cxn>
                <a:cxn ang="0">
                  <a:pos x="57" y="106"/>
                </a:cxn>
                <a:cxn ang="0">
                  <a:pos x="49" y="103"/>
                </a:cxn>
                <a:cxn ang="0">
                  <a:pos x="45" y="98"/>
                </a:cxn>
                <a:cxn ang="0">
                  <a:pos x="32" y="96"/>
                </a:cxn>
                <a:cxn ang="0">
                  <a:pos x="25" y="90"/>
                </a:cxn>
                <a:cxn ang="0">
                  <a:pos x="18" y="88"/>
                </a:cxn>
                <a:cxn ang="0">
                  <a:pos x="11" y="83"/>
                </a:cxn>
                <a:cxn ang="0">
                  <a:pos x="3" y="79"/>
                </a:cxn>
                <a:cxn ang="0">
                  <a:pos x="4" y="71"/>
                </a:cxn>
                <a:cxn ang="0">
                  <a:pos x="5" y="64"/>
                </a:cxn>
                <a:cxn ang="0">
                  <a:pos x="6" y="60"/>
                </a:cxn>
                <a:cxn ang="0">
                  <a:pos x="1" y="52"/>
                </a:cxn>
                <a:cxn ang="0">
                  <a:pos x="9" y="44"/>
                </a:cxn>
                <a:cxn ang="0">
                  <a:pos x="10" y="40"/>
                </a:cxn>
                <a:cxn ang="0">
                  <a:pos x="10" y="32"/>
                </a:cxn>
                <a:cxn ang="0">
                  <a:pos x="30" y="29"/>
                </a:cxn>
                <a:cxn ang="0">
                  <a:pos x="36" y="25"/>
                </a:cxn>
                <a:cxn ang="0">
                  <a:pos x="44" y="22"/>
                </a:cxn>
                <a:cxn ang="0">
                  <a:pos x="44" y="17"/>
                </a:cxn>
                <a:cxn ang="0">
                  <a:pos x="35" y="10"/>
                </a:cxn>
                <a:cxn ang="0">
                  <a:pos x="49" y="6"/>
                </a:cxn>
                <a:cxn ang="0">
                  <a:pos x="54" y="1"/>
                </a:cxn>
              </a:cxnLst>
              <a:rect l="0" t="0" r="r" b="b"/>
              <a:pathLst>
                <a:path w="171" h="131">
                  <a:moveTo>
                    <a:pt x="58" y="0"/>
                  </a:moveTo>
                  <a:lnTo>
                    <a:pt x="58" y="0"/>
                  </a:lnTo>
                  <a:lnTo>
                    <a:pt x="58" y="1"/>
                  </a:lnTo>
                  <a:lnTo>
                    <a:pt x="58" y="1"/>
                  </a:lnTo>
                  <a:lnTo>
                    <a:pt x="58" y="1"/>
                  </a:lnTo>
                  <a:lnTo>
                    <a:pt x="58" y="2"/>
                  </a:lnTo>
                  <a:lnTo>
                    <a:pt x="59" y="2"/>
                  </a:lnTo>
                  <a:lnTo>
                    <a:pt x="59" y="3"/>
                  </a:lnTo>
                  <a:lnTo>
                    <a:pt x="60" y="3"/>
                  </a:lnTo>
                  <a:lnTo>
                    <a:pt x="60" y="4"/>
                  </a:lnTo>
                  <a:lnTo>
                    <a:pt x="61" y="5"/>
                  </a:lnTo>
                  <a:lnTo>
                    <a:pt x="60" y="5"/>
                  </a:lnTo>
                  <a:lnTo>
                    <a:pt x="61" y="6"/>
                  </a:lnTo>
                  <a:lnTo>
                    <a:pt x="62" y="5"/>
                  </a:lnTo>
                  <a:lnTo>
                    <a:pt x="63" y="5"/>
                  </a:lnTo>
                  <a:lnTo>
                    <a:pt x="63" y="6"/>
                  </a:lnTo>
                  <a:lnTo>
                    <a:pt x="63" y="6"/>
                  </a:lnTo>
                  <a:lnTo>
                    <a:pt x="63" y="6"/>
                  </a:lnTo>
                  <a:lnTo>
                    <a:pt x="63" y="6"/>
                  </a:lnTo>
                  <a:lnTo>
                    <a:pt x="63" y="7"/>
                  </a:lnTo>
                  <a:lnTo>
                    <a:pt x="64" y="7"/>
                  </a:lnTo>
                  <a:lnTo>
                    <a:pt x="65" y="7"/>
                  </a:lnTo>
                  <a:lnTo>
                    <a:pt x="66" y="7"/>
                  </a:lnTo>
                  <a:lnTo>
                    <a:pt x="68" y="6"/>
                  </a:lnTo>
                  <a:lnTo>
                    <a:pt x="70" y="6"/>
                  </a:lnTo>
                  <a:lnTo>
                    <a:pt x="71" y="6"/>
                  </a:lnTo>
                  <a:lnTo>
                    <a:pt x="72" y="6"/>
                  </a:lnTo>
                  <a:lnTo>
                    <a:pt x="74" y="6"/>
                  </a:lnTo>
                  <a:lnTo>
                    <a:pt x="76" y="6"/>
                  </a:lnTo>
                  <a:lnTo>
                    <a:pt x="77" y="6"/>
                  </a:lnTo>
                  <a:lnTo>
                    <a:pt x="78" y="6"/>
                  </a:lnTo>
                  <a:lnTo>
                    <a:pt x="78" y="7"/>
                  </a:lnTo>
                  <a:lnTo>
                    <a:pt x="79" y="7"/>
                  </a:lnTo>
                  <a:lnTo>
                    <a:pt x="80" y="7"/>
                  </a:lnTo>
                  <a:lnTo>
                    <a:pt x="80" y="8"/>
                  </a:lnTo>
                  <a:lnTo>
                    <a:pt x="81" y="8"/>
                  </a:lnTo>
                  <a:lnTo>
                    <a:pt x="83" y="8"/>
                  </a:lnTo>
                  <a:lnTo>
                    <a:pt x="83" y="8"/>
                  </a:lnTo>
                  <a:lnTo>
                    <a:pt x="83" y="8"/>
                  </a:lnTo>
                  <a:lnTo>
                    <a:pt x="83" y="9"/>
                  </a:lnTo>
                  <a:lnTo>
                    <a:pt x="82" y="10"/>
                  </a:lnTo>
                  <a:lnTo>
                    <a:pt x="82" y="10"/>
                  </a:lnTo>
                  <a:lnTo>
                    <a:pt x="80" y="10"/>
                  </a:lnTo>
                  <a:lnTo>
                    <a:pt x="80" y="11"/>
                  </a:lnTo>
                  <a:lnTo>
                    <a:pt x="78" y="12"/>
                  </a:lnTo>
                  <a:lnTo>
                    <a:pt x="78" y="12"/>
                  </a:lnTo>
                  <a:lnTo>
                    <a:pt x="78" y="12"/>
                  </a:lnTo>
                  <a:lnTo>
                    <a:pt x="78" y="12"/>
                  </a:lnTo>
                  <a:lnTo>
                    <a:pt x="78" y="13"/>
                  </a:lnTo>
                  <a:lnTo>
                    <a:pt x="78" y="13"/>
                  </a:lnTo>
                  <a:lnTo>
                    <a:pt x="77" y="13"/>
                  </a:lnTo>
                  <a:lnTo>
                    <a:pt x="76" y="14"/>
                  </a:lnTo>
                  <a:lnTo>
                    <a:pt x="76" y="14"/>
                  </a:lnTo>
                  <a:lnTo>
                    <a:pt x="76" y="15"/>
                  </a:lnTo>
                  <a:lnTo>
                    <a:pt x="77" y="15"/>
                  </a:lnTo>
                  <a:lnTo>
                    <a:pt x="78" y="15"/>
                  </a:lnTo>
                  <a:lnTo>
                    <a:pt x="80" y="16"/>
                  </a:lnTo>
                  <a:lnTo>
                    <a:pt x="81" y="16"/>
                  </a:lnTo>
                  <a:lnTo>
                    <a:pt x="81" y="17"/>
                  </a:lnTo>
                  <a:lnTo>
                    <a:pt x="81" y="17"/>
                  </a:lnTo>
                  <a:lnTo>
                    <a:pt x="81" y="17"/>
                  </a:lnTo>
                  <a:lnTo>
                    <a:pt x="82" y="17"/>
                  </a:lnTo>
                  <a:lnTo>
                    <a:pt x="83" y="18"/>
                  </a:lnTo>
                  <a:lnTo>
                    <a:pt x="83" y="18"/>
                  </a:lnTo>
                  <a:lnTo>
                    <a:pt x="83" y="19"/>
                  </a:lnTo>
                  <a:lnTo>
                    <a:pt x="83" y="19"/>
                  </a:lnTo>
                  <a:lnTo>
                    <a:pt x="84" y="19"/>
                  </a:lnTo>
                  <a:lnTo>
                    <a:pt x="84" y="19"/>
                  </a:lnTo>
                  <a:lnTo>
                    <a:pt x="85" y="19"/>
                  </a:lnTo>
                  <a:lnTo>
                    <a:pt x="86" y="20"/>
                  </a:lnTo>
                  <a:lnTo>
                    <a:pt x="85" y="20"/>
                  </a:lnTo>
                  <a:lnTo>
                    <a:pt x="85" y="21"/>
                  </a:lnTo>
                  <a:lnTo>
                    <a:pt x="84" y="21"/>
                  </a:lnTo>
                  <a:lnTo>
                    <a:pt x="84" y="22"/>
                  </a:lnTo>
                  <a:lnTo>
                    <a:pt x="84" y="22"/>
                  </a:lnTo>
                  <a:lnTo>
                    <a:pt x="82" y="22"/>
                  </a:lnTo>
                  <a:lnTo>
                    <a:pt x="80" y="22"/>
                  </a:lnTo>
                  <a:lnTo>
                    <a:pt x="80" y="22"/>
                  </a:lnTo>
                  <a:lnTo>
                    <a:pt x="80" y="23"/>
                  </a:lnTo>
                  <a:lnTo>
                    <a:pt x="80" y="23"/>
                  </a:lnTo>
                  <a:lnTo>
                    <a:pt x="81" y="23"/>
                  </a:lnTo>
                  <a:lnTo>
                    <a:pt x="81" y="23"/>
                  </a:lnTo>
                  <a:lnTo>
                    <a:pt x="80" y="24"/>
                  </a:lnTo>
                  <a:lnTo>
                    <a:pt x="80" y="25"/>
                  </a:lnTo>
                  <a:lnTo>
                    <a:pt x="81" y="25"/>
                  </a:lnTo>
                  <a:lnTo>
                    <a:pt x="80" y="25"/>
                  </a:lnTo>
                  <a:lnTo>
                    <a:pt x="81" y="26"/>
                  </a:lnTo>
                  <a:lnTo>
                    <a:pt x="81" y="26"/>
                  </a:lnTo>
                  <a:lnTo>
                    <a:pt x="82" y="26"/>
                  </a:lnTo>
                  <a:lnTo>
                    <a:pt x="83" y="26"/>
                  </a:lnTo>
                  <a:lnTo>
                    <a:pt x="83" y="27"/>
                  </a:lnTo>
                  <a:lnTo>
                    <a:pt x="81" y="27"/>
                  </a:lnTo>
                  <a:lnTo>
                    <a:pt x="81" y="27"/>
                  </a:lnTo>
                  <a:lnTo>
                    <a:pt x="82" y="27"/>
                  </a:lnTo>
                  <a:lnTo>
                    <a:pt x="82" y="27"/>
                  </a:lnTo>
                  <a:lnTo>
                    <a:pt x="81" y="29"/>
                  </a:lnTo>
                  <a:lnTo>
                    <a:pt x="80" y="29"/>
                  </a:lnTo>
                  <a:lnTo>
                    <a:pt x="80" y="29"/>
                  </a:lnTo>
                  <a:lnTo>
                    <a:pt x="80" y="31"/>
                  </a:lnTo>
                  <a:lnTo>
                    <a:pt x="80" y="31"/>
                  </a:lnTo>
                  <a:lnTo>
                    <a:pt x="80" y="32"/>
                  </a:lnTo>
                  <a:lnTo>
                    <a:pt x="79" y="32"/>
                  </a:lnTo>
                  <a:lnTo>
                    <a:pt x="79" y="33"/>
                  </a:lnTo>
                  <a:lnTo>
                    <a:pt x="79" y="34"/>
                  </a:lnTo>
                  <a:lnTo>
                    <a:pt x="79" y="34"/>
                  </a:lnTo>
                  <a:lnTo>
                    <a:pt x="79" y="34"/>
                  </a:lnTo>
                  <a:lnTo>
                    <a:pt x="79" y="35"/>
                  </a:lnTo>
                  <a:lnTo>
                    <a:pt x="82" y="35"/>
                  </a:lnTo>
                  <a:lnTo>
                    <a:pt x="83" y="34"/>
                  </a:lnTo>
                  <a:lnTo>
                    <a:pt x="84" y="35"/>
                  </a:lnTo>
                  <a:lnTo>
                    <a:pt x="86" y="36"/>
                  </a:lnTo>
                  <a:lnTo>
                    <a:pt x="86" y="36"/>
                  </a:lnTo>
                  <a:lnTo>
                    <a:pt x="87" y="36"/>
                  </a:lnTo>
                  <a:lnTo>
                    <a:pt x="88" y="36"/>
                  </a:lnTo>
                  <a:lnTo>
                    <a:pt x="88" y="36"/>
                  </a:lnTo>
                  <a:lnTo>
                    <a:pt x="89" y="37"/>
                  </a:lnTo>
                  <a:lnTo>
                    <a:pt x="90" y="37"/>
                  </a:lnTo>
                  <a:lnTo>
                    <a:pt x="89" y="38"/>
                  </a:lnTo>
                  <a:lnTo>
                    <a:pt x="89" y="38"/>
                  </a:lnTo>
                  <a:lnTo>
                    <a:pt x="90" y="39"/>
                  </a:lnTo>
                  <a:lnTo>
                    <a:pt x="90" y="39"/>
                  </a:lnTo>
                  <a:lnTo>
                    <a:pt x="90" y="39"/>
                  </a:lnTo>
                  <a:lnTo>
                    <a:pt x="90" y="40"/>
                  </a:lnTo>
                  <a:lnTo>
                    <a:pt x="90" y="41"/>
                  </a:lnTo>
                  <a:lnTo>
                    <a:pt x="90" y="41"/>
                  </a:lnTo>
                  <a:lnTo>
                    <a:pt x="90" y="41"/>
                  </a:lnTo>
                  <a:lnTo>
                    <a:pt x="89" y="41"/>
                  </a:lnTo>
                  <a:lnTo>
                    <a:pt x="89" y="42"/>
                  </a:lnTo>
                  <a:lnTo>
                    <a:pt x="89" y="43"/>
                  </a:lnTo>
                  <a:lnTo>
                    <a:pt x="89" y="44"/>
                  </a:lnTo>
                  <a:lnTo>
                    <a:pt x="89" y="44"/>
                  </a:lnTo>
                  <a:lnTo>
                    <a:pt x="87" y="44"/>
                  </a:lnTo>
                  <a:lnTo>
                    <a:pt x="87" y="44"/>
                  </a:lnTo>
                  <a:lnTo>
                    <a:pt x="86" y="44"/>
                  </a:lnTo>
                  <a:lnTo>
                    <a:pt x="86" y="44"/>
                  </a:lnTo>
                  <a:lnTo>
                    <a:pt x="85" y="45"/>
                  </a:lnTo>
                  <a:lnTo>
                    <a:pt x="84" y="44"/>
                  </a:lnTo>
                  <a:lnTo>
                    <a:pt x="84" y="45"/>
                  </a:lnTo>
                  <a:lnTo>
                    <a:pt x="84" y="45"/>
                  </a:lnTo>
                  <a:lnTo>
                    <a:pt x="84" y="46"/>
                  </a:lnTo>
                  <a:lnTo>
                    <a:pt x="85" y="46"/>
                  </a:lnTo>
                  <a:lnTo>
                    <a:pt x="86" y="46"/>
                  </a:lnTo>
                  <a:lnTo>
                    <a:pt x="87" y="47"/>
                  </a:lnTo>
                  <a:lnTo>
                    <a:pt x="87" y="47"/>
                  </a:lnTo>
                  <a:lnTo>
                    <a:pt x="87" y="47"/>
                  </a:lnTo>
                  <a:lnTo>
                    <a:pt x="88" y="47"/>
                  </a:lnTo>
                  <a:lnTo>
                    <a:pt x="88" y="48"/>
                  </a:lnTo>
                  <a:lnTo>
                    <a:pt x="88" y="48"/>
                  </a:lnTo>
                  <a:lnTo>
                    <a:pt x="88" y="48"/>
                  </a:lnTo>
                  <a:lnTo>
                    <a:pt x="89" y="48"/>
                  </a:lnTo>
                  <a:lnTo>
                    <a:pt x="89" y="48"/>
                  </a:lnTo>
                  <a:lnTo>
                    <a:pt x="88" y="49"/>
                  </a:lnTo>
                  <a:lnTo>
                    <a:pt x="88" y="49"/>
                  </a:lnTo>
                  <a:lnTo>
                    <a:pt x="87" y="49"/>
                  </a:lnTo>
                  <a:lnTo>
                    <a:pt x="87" y="49"/>
                  </a:lnTo>
                  <a:lnTo>
                    <a:pt x="87" y="50"/>
                  </a:lnTo>
                  <a:lnTo>
                    <a:pt x="88" y="50"/>
                  </a:lnTo>
                  <a:lnTo>
                    <a:pt x="88" y="50"/>
                  </a:lnTo>
                  <a:lnTo>
                    <a:pt x="89" y="50"/>
                  </a:lnTo>
                  <a:lnTo>
                    <a:pt x="89" y="50"/>
                  </a:lnTo>
                  <a:lnTo>
                    <a:pt x="90" y="50"/>
                  </a:lnTo>
                  <a:lnTo>
                    <a:pt x="90" y="50"/>
                  </a:lnTo>
                  <a:lnTo>
                    <a:pt x="90" y="50"/>
                  </a:lnTo>
                  <a:lnTo>
                    <a:pt x="91" y="49"/>
                  </a:lnTo>
                  <a:lnTo>
                    <a:pt x="92" y="49"/>
                  </a:lnTo>
                  <a:lnTo>
                    <a:pt x="93" y="49"/>
                  </a:lnTo>
                  <a:lnTo>
                    <a:pt x="93" y="49"/>
                  </a:lnTo>
                  <a:lnTo>
                    <a:pt x="93" y="49"/>
                  </a:lnTo>
                  <a:lnTo>
                    <a:pt x="95" y="49"/>
                  </a:lnTo>
                  <a:lnTo>
                    <a:pt x="95" y="48"/>
                  </a:lnTo>
                  <a:lnTo>
                    <a:pt x="96" y="49"/>
                  </a:lnTo>
                  <a:lnTo>
                    <a:pt x="95" y="50"/>
                  </a:lnTo>
                  <a:lnTo>
                    <a:pt x="95" y="50"/>
                  </a:lnTo>
                  <a:lnTo>
                    <a:pt x="95" y="51"/>
                  </a:lnTo>
                  <a:lnTo>
                    <a:pt x="96" y="51"/>
                  </a:lnTo>
                  <a:lnTo>
                    <a:pt x="96" y="51"/>
                  </a:lnTo>
                  <a:lnTo>
                    <a:pt x="96" y="52"/>
                  </a:lnTo>
                  <a:lnTo>
                    <a:pt x="96" y="52"/>
                  </a:lnTo>
                  <a:lnTo>
                    <a:pt x="98" y="51"/>
                  </a:lnTo>
                  <a:lnTo>
                    <a:pt x="98" y="52"/>
                  </a:lnTo>
                  <a:lnTo>
                    <a:pt x="98" y="53"/>
                  </a:lnTo>
                  <a:lnTo>
                    <a:pt x="98" y="53"/>
                  </a:lnTo>
                  <a:lnTo>
                    <a:pt x="98" y="54"/>
                  </a:lnTo>
                  <a:lnTo>
                    <a:pt x="98" y="54"/>
                  </a:lnTo>
                  <a:lnTo>
                    <a:pt x="98" y="54"/>
                  </a:lnTo>
                  <a:lnTo>
                    <a:pt x="99" y="53"/>
                  </a:lnTo>
                  <a:lnTo>
                    <a:pt x="100" y="53"/>
                  </a:lnTo>
                  <a:lnTo>
                    <a:pt x="101" y="52"/>
                  </a:lnTo>
                  <a:lnTo>
                    <a:pt x="101" y="52"/>
                  </a:lnTo>
                  <a:lnTo>
                    <a:pt x="101" y="52"/>
                  </a:lnTo>
                  <a:lnTo>
                    <a:pt x="100" y="52"/>
                  </a:lnTo>
                  <a:lnTo>
                    <a:pt x="100" y="52"/>
                  </a:lnTo>
                  <a:lnTo>
                    <a:pt x="101" y="51"/>
                  </a:lnTo>
                  <a:lnTo>
                    <a:pt x="102" y="51"/>
                  </a:lnTo>
                  <a:lnTo>
                    <a:pt x="102" y="51"/>
                  </a:lnTo>
                  <a:lnTo>
                    <a:pt x="102" y="51"/>
                  </a:lnTo>
                  <a:lnTo>
                    <a:pt x="102" y="52"/>
                  </a:lnTo>
                  <a:lnTo>
                    <a:pt x="102" y="52"/>
                  </a:lnTo>
                  <a:lnTo>
                    <a:pt x="103" y="52"/>
                  </a:lnTo>
                  <a:lnTo>
                    <a:pt x="103" y="51"/>
                  </a:lnTo>
                  <a:lnTo>
                    <a:pt x="103" y="51"/>
                  </a:lnTo>
                  <a:lnTo>
                    <a:pt x="105" y="52"/>
                  </a:lnTo>
                  <a:lnTo>
                    <a:pt x="105" y="52"/>
                  </a:lnTo>
                  <a:lnTo>
                    <a:pt x="106" y="53"/>
                  </a:lnTo>
                  <a:lnTo>
                    <a:pt x="108" y="52"/>
                  </a:lnTo>
                  <a:lnTo>
                    <a:pt x="109" y="53"/>
                  </a:lnTo>
                  <a:lnTo>
                    <a:pt x="110" y="53"/>
                  </a:lnTo>
                  <a:lnTo>
                    <a:pt x="110" y="54"/>
                  </a:lnTo>
                  <a:lnTo>
                    <a:pt x="109" y="55"/>
                  </a:lnTo>
                  <a:lnTo>
                    <a:pt x="110" y="55"/>
                  </a:lnTo>
                  <a:lnTo>
                    <a:pt x="111" y="55"/>
                  </a:lnTo>
                  <a:lnTo>
                    <a:pt x="111" y="55"/>
                  </a:lnTo>
                  <a:lnTo>
                    <a:pt x="111" y="55"/>
                  </a:lnTo>
                  <a:lnTo>
                    <a:pt x="112" y="55"/>
                  </a:lnTo>
                  <a:lnTo>
                    <a:pt x="112" y="56"/>
                  </a:lnTo>
                  <a:lnTo>
                    <a:pt x="113" y="56"/>
                  </a:lnTo>
                  <a:lnTo>
                    <a:pt x="114" y="56"/>
                  </a:lnTo>
                  <a:lnTo>
                    <a:pt x="114" y="55"/>
                  </a:lnTo>
                  <a:lnTo>
                    <a:pt x="114" y="55"/>
                  </a:lnTo>
                  <a:lnTo>
                    <a:pt x="114" y="56"/>
                  </a:lnTo>
                  <a:lnTo>
                    <a:pt x="114" y="56"/>
                  </a:lnTo>
                  <a:lnTo>
                    <a:pt x="114" y="57"/>
                  </a:lnTo>
                  <a:lnTo>
                    <a:pt x="114" y="57"/>
                  </a:lnTo>
                  <a:lnTo>
                    <a:pt x="114" y="57"/>
                  </a:lnTo>
                  <a:lnTo>
                    <a:pt x="114" y="57"/>
                  </a:lnTo>
                  <a:lnTo>
                    <a:pt x="115" y="56"/>
                  </a:lnTo>
                  <a:lnTo>
                    <a:pt x="116" y="56"/>
                  </a:lnTo>
                  <a:lnTo>
                    <a:pt x="117" y="57"/>
                  </a:lnTo>
                  <a:lnTo>
                    <a:pt x="117" y="57"/>
                  </a:lnTo>
                  <a:lnTo>
                    <a:pt x="118" y="56"/>
                  </a:lnTo>
                  <a:lnTo>
                    <a:pt x="119" y="56"/>
                  </a:lnTo>
                  <a:lnTo>
                    <a:pt x="120" y="57"/>
                  </a:lnTo>
                  <a:lnTo>
                    <a:pt x="120" y="57"/>
                  </a:lnTo>
                  <a:lnTo>
                    <a:pt x="119" y="58"/>
                  </a:lnTo>
                  <a:lnTo>
                    <a:pt x="119" y="58"/>
                  </a:lnTo>
                  <a:lnTo>
                    <a:pt x="120" y="58"/>
                  </a:lnTo>
                  <a:lnTo>
                    <a:pt x="121" y="58"/>
                  </a:lnTo>
                  <a:lnTo>
                    <a:pt x="121" y="59"/>
                  </a:lnTo>
                  <a:lnTo>
                    <a:pt x="121" y="59"/>
                  </a:lnTo>
                  <a:lnTo>
                    <a:pt x="121" y="59"/>
                  </a:lnTo>
                  <a:lnTo>
                    <a:pt x="123" y="59"/>
                  </a:lnTo>
                  <a:lnTo>
                    <a:pt x="124" y="59"/>
                  </a:lnTo>
                  <a:lnTo>
                    <a:pt x="125" y="59"/>
                  </a:lnTo>
                  <a:lnTo>
                    <a:pt x="125" y="59"/>
                  </a:lnTo>
                  <a:lnTo>
                    <a:pt x="125" y="59"/>
                  </a:lnTo>
                  <a:lnTo>
                    <a:pt x="125" y="60"/>
                  </a:lnTo>
                  <a:lnTo>
                    <a:pt x="125" y="60"/>
                  </a:lnTo>
                  <a:lnTo>
                    <a:pt x="126" y="60"/>
                  </a:lnTo>
                  <a:lnTo>
                    <a:pt x="127" y="60"/>
                  </a:lnTo>
                  <a:lnTo>
                    <a:pt x="128" y="60"/>
                  </a:lnTo>
                  <a:lnTo>
                    <a:pt x="129" y="60"/>
                  </a:lnTo>
                  <a:lnTo>
                    <a:pt x="130" y="59"/>
                  </a:lnTo>
                  <a:lnTo>
                    <a:pt x="132" y="58"/>
                  </a:lnTo>
                  <a:lnTo>
                    <a:pt x="132" y="58"/>
                  </a:lnTo>
                  <a:lnTo>
                    <a:pt x="132" y="58"/>
                  </a:lnTo>
                  <a:lnTo>
                    <a:pt x="132" y="57"/>
                  </a:lnTo>
                  <a:lnTo>
                    <a:pt x="132" y="57"/>
                  </a:lnTo>
                  <a:lnTo>
                    <a:pt x="134" y="57"/>
                  </a:lnTo>
                  <a:lnTo>
                    <a:pt x="134" y="57"/>
                  </a:lnTo>
                  <a:lnTo>
                    <a:pt x="134" y="58"/>
                  </a:lnTo>
                  <a:lnTo>
                    <a:pt x="134" y="58"/>
                  </a:lnTo>
                  <a:lnTo>
                    <a:pt x="134" y="59"/>
                  </a:lnTo>
                  <a:lnTo>
                    <a:pt x="134" y="60"/>
                  </a:lnTo>
                  <a:lnTo>
                    <a:pt x="134" y="60"/>
                  </a:lnTo>
                  <a:lnTo>
                    <a:pt x="134" y="61"/>
                  </a:lnTo>
                  <a:lnTo>
                    <a:pt x="135" y="60"/>
                  </a:lnTo>
                  <a:lnTo>
                    <a:pt x="135" y="61"/>
                  </a:lnTo>
                  <a:lnTo>
                    <a:pt x="136" y="60"/>
                  </a:lnTo>
                  <a:lnTo>
                    <a:pt x="136" y="60"/>
                  </a:lnTo>
                  <a:lnTo>
                    <a:pt x="137" y="60"/>
                  </a:lnTo>
                  <a:lnTo>
                    <a:pt x="138" y="60"/>
                  </a:lnTo>
                  <a:lnTo>
                    <a:pt x="138" y="60"/>
                  </a:lnTo>
                  <a:lnTo>
                    <a:pt x="139" y="60"/>
                  </a:lnTo>
                  <a:lnTo>
                    <a:pt x="139" y="59"/>
                  </a:lnTo>
                  <a:lnTo>
                    <a:pt x="140" y="59"/>
                  </a:lnTo>
                  <a:lnTo>
                    <a:pt x="142" y="59"/>
                  </a:lnTo>
                  <a:lnTo>
                    <a:pt x="142" y="60"/>
                  </a:lnTo>
                  <a:lnTo>
                    <a:pt x="142" y="60"/>
                  </a:lnTo>
                  <a:lnTo>
                    <a:pt x="143" y="60"/>
                  </a:lnTo>
                  <a:lnTo>
                    <a:pt x="143" y="61"/>
                  </a:lnTo>
                  <a:lnTo>
                    <a:pt x="143" y="61"/>
                  </a:lnTo>
                  <a:lnTo>
                    <a:pt x="145" y="61"/>
                  </a:lnTo>
                  <a:lnTo>
                    <a:pt x="145" y="61"/>
                  </a:lnTo>
                  <a:lnTo>
                    <a:pt x="145" y="61"/>
                  </a:lnTo>
                  <a:lnTo>
                    <a:pt x="146" y="61"/>
                  </a:lnTo>
                  <a:lnTo>
                    <a:pt x="146" y="61"/>
                  </a:lnTo>
                  <a:lnTo>
                    <a:pt x="148" y="62"/>
                  </a:lnTo>
                  <a:lnTo>
                    <a:pt x="148" y="62"/>
                  </a:lnTo>
                  <a:lnTo>
                    <a:pt x="148" y="63"/>
                  </a:lnTo>
                  <a:lnTo>
                    <a:pt x="149" y="63"/>
                  </a:lnTo>
                  <a:lnTo>
                    <a:pt x="149" y="63"/>
                  </a:lnTo>
                  <a:lnTo>
                    <a:pt x="150" y="63"/>
                  </a:lnTo>
                  <a:lnTo>
                    <a:pt x="149" y="63"/>
                  </a:lnTo>
                  <a:lnTo>
                    <a:pt x="149" y="64"/>
                  </a:lnTo>
                  <a:lnTo>
                    <a:pt x="151" y="64"/>
                  </a:lnTo>
                  <a:lnTo>
                    <a:pt x="152" y="65"/>
                  </a:lnTo>
                  <a:lnTo>
                    <a:pt x="152" y="66"/>
                  </a:lnTo>
                  <a:lnTo>
                    <a:pt x="153" y="67"/>
                  </a:lnTo>
                  <a:lnTo>
                    <a:pt x="153" y="67"/>
                  </a:lnTo>
                  <a:lnTo>
                    <a:pt x="153" y="68"/>
                  </a:lnTo>
                  <a:lnTo>
                    <a:pt x="154" y="68"/>
                  </a:lnTo>
                  <a:lnTo>
                    <a:pt x="154" y="67"/>
                  </a:lnTo>
                  <a:lnTo>
                    <a:pt x="156" y="67"/>
                  </a:lnTo>
                  <a:lnTo>
                    <a:pt x="157" y="67"/>
                  </a:lnTo>
                  <a:lnTo>
                    <a:pt x="157" y="67"/>
                  </a:lnTo>
                  <a:lnTo>
                    <a:pt x="158" y="67"/>
                  </a:lnTo>
                  <a:lnTo>
                    <a:pt x="159" y="66"/>
                  </a:lnTo>
                  <a:lnTo>
                    <a:pt x="160" y="66"/>
                  </a:lnTo>
                  <a:lnTo>
                    <a:pt x="161" y="66"/>
                  </a:lnTo>
                  <a:lnTo>
                    <a:pt x="162" y="65"/>
                  </a:lnTo>
                  <a:lnTo>
                    <a:pt x="162" y="64"/>
                  </a:lnTo>
                  <a:lnTo>
                    <a:pt x="162" y="65"/>
                  </a:lnTo>
                  <a:lnTo>
                    <a:pt x="163" y="65"/>
                  </a:lnTo>
                  <a:lnTo>
                    <a:pt x="163" y="65"/>
                  </a:lnTo>
                  <a:lnTo>
                    <a:pt x="163" y="65"/>
                  </a:lnTo>
                  <a:lnTo>
                    <a:pt x="164" y="66"/>
                  </a:lnTo>
                  <a:lnTo>
                    <a:pt x="165" y="66"/>
                  </a:lnTo>
                  <a:lnTo>
                    <a:pt x="164" y="66"/>
                  </a:lnTo>
                  <a:lnTo>
                    <a:pt x="164" y="67"/>
                  </a:lnTo>
                  <a:lnTo>
                    <a:pt x="166" y="67"/>
                  </a:lnTo>
                  <a:lnTo>
                    <a:pt x="166" y="67"/>
                  </a:lnTo>
                  <a:lnTo>
                    <a:pt x="166" y="67"/>
                  </a:lnTo>
                  <a:lnTo>
                    <a:pt x="167" y="68"/>
                  </a:lnTo>
                  <a:lnTo>
                    <a:pt x="168" y="68"/>
                  </a:lnTo>
                  <a:lnTo>
                    <a:pt x="168" y="68"/>
                  </a:lnTo>
                  <a:lnTo>
                    <a:pt x="168" y="69"/>
                  </a:lnTo>
                  <a:lnTo>
                    <a:pt x="168" y="69"/>
                  </a:lnTo>
                  <a:lnTo>
                    <a:pt x="168" y="70"/>
                  </a:lnTo>
                  <a:lnTo>
                    <a:pt x="168" y="70"/>
                  </a:lnTo>
                  <a:lnTo>
                    <a:pt x="167" y="71"/>
                  </a:lnTo>
                  <a:lnTo>
                    <a:pt x="167" y="71"/>
                  </a:lnTo>
                  <a:lnTo>
                    <a:pt x="169" y="71"/>
                  </a:lnTo>
                  <a:lnTo>
                    <a:pt x="171" y="71"/>
                  </a:lnTo>
                  <a:lnTo>
                    <a:pt x="171" y="71"/>
                  </a:lnTo>
                  <a:lnTo>
                    <a:pt x="171" y="72"/>
                  </a:lnTo>
                  <a:lnTo>
                    <a:pt x="170" y="73"/>
                  </a:lnTo>
                  <a:lnTo>
                    <a:pt x="169" y="73"/>
                  </a:lnTo>
                  <a:lnTo>
                    <a:pt x="169" y="73"/>
                  </a:lnTo>
                  <a:lnTo>
                    <a:pt x="170" y="73"/>
                  </a:lnTo>
                  <a:lnTo>
                    <a:pt x="170" y="74"/>
                  </a:lnTo>
                  <a:lnTo>
                    <a:pt x="170" y="75"/>
                  </a:lnTo>
                  <a:lnTo>
                    <a:pt x="168" y="74"/>
                  </a:lnTo>
                  <a:lnTo>
                    <a:pt x="168" y="74"/>
                  </a:lnTo>
                  <a:lnTo>
                    <a:pt x="167" y="74"/>
                  </a:lnTo>
                  <a:lnTo>
                    <a:pt x="166" y="74"/>
                  </a:lnTo>
                  <a:lnTo>
                    <a:pt x="165" y="74"/>
                  </a:lnTo>
                  <a:lnTo>
                    <a:pt x="164" y="74"/>
                  </a:lnTo>
                  <a:lnTo>
                    <a:pt x="163" y="75"/>
                  </a:lnTo>
                  <a:lnTo>
                    <a:pt x="163" y="75"/>
                  </a:lnTo>
                  <a:lnTo>
                    <a:pt x="162" y="75"/>
                  </a:lnTo>
                  <a:lnTo>
                    <a:pt x="162" y="75"/>
                  </a:lnTo>
                  <a:lnTo>
                    <a:pt x="161" y="77"/>
                  </a:lnTo>
                  <a:lnTo>
                    <a:pt x="161" y="77"/>
                  </a:lnTo>
                  <a:lnTo>
                    <a:pt x="161" y="78"/>
                  </a:lnTo>
                  <a:lnTo>
                    <a:pt x="161" y="78"/>
                  </a:lnTo>
                  <a:lnTo>
                    <a:pt x="162" y="78"/>
                  </a:lnTo>
                  <a:lnTo>
                    <a:pt x="163" y="78"/>
                  </a:lnTo>
                  <a:lnTo>
                    <a:pt x="163" y="79"/>
                  </a:lnTo>
                  <a:lnTo>
                    <a:pt x="163" y="79"/>
                  </a:lnTo>
                  <a:lnTo>
                    <a:pt x="162" y="79"/>
                  </a:lnTo>
                  <a:lnTo>
                    <a:pt x="162" y="81"/>
                  </a:lnTo>
                  <a:lnTo>
                    <a:pt x="161" y="81"/>
                  </a:lnTo>
                  <a:lnTo>
                    <a:pt x="161" y="80"/>
                  </a:lnTo>
                  <a:lnTo>
                    <a:pt x="160" y="81"/>
                  </a:lnTo>
                  <a:lnTo>
                    <a:pt x="159" y="80"/>
                  </a:lnTo>
                  <a:lnTo>
                    <a:pt x="158" y="80"/>
                  </a:lnTo>
                  <a:lnTo>
                    <a:pt x="158" y="80"/>
                  </a:lnTo>
                  <a:lnTo>
                    <a:pt x="158" y="81"/>
                  </a:lnTo>
                  <a:lnTo>
                    <a:pt x="157" y="81"/>
                  </a:lnTo>
                  <a:lnTo>
                    <a:pt x="157" y="81"/>
                  </a:lnTo>
                  <a:lnTo>
                    <a:pt x="156" y="81"/>
                  </a:lnTo>
                  <a:lnTo>
                    <a:pt x="156" y="81"/>
                  </a:lnTo>
                  <a:lnTo>
                    <a:pt x="155" y="82"/>
                  </a:lnTo>
                  <a:lnTo>
                    <a:pt x="154" y="81"/>
                  </a:lnTo>
                  <a:lnTo>
                    <a:pt x="153" y="81"/>
                  </a:lnTo>
                  <a:lnTo>
                    <a:pt x="152" y="81"/>
                  </a:lnTo>
                  <a:lnTo>
                    <a:pt x="151" y="81"/>
                  </a:lnTo>
                  <a:lnTo>
                    <a:pt x="151" y="83"/>
                  </a:lnTo>
                  <a:lnTo>
                    <a:pt x="151" y="83"/>
                  </a:lnTo>
                  <a:lnTo>
                    <a:pt x="152" y="84"/>
                  </a:lnTo>
                  <a:lnTo>
                    <a:pt x="152" y="85"/>
                  </a:lnTo>
                  <a:lnTo>
                    <a:pt x="151" y="85"/>
                  </a:lnTo>
                  <a:lnTo>
                    <a:pt x="152" y="86"/>
                  </a:lnTo>
                  <a:lnTo>
                    <a:pt x="152" y="86"/>
                  </a:lnTo>
                  <a:lnTo>
                    <a:pt x="151" y="86"/>
                  </a:lnTo>
                  <a:lnTo>
                    <a:pt x="152" y="87"/>
                  </a:lnTo>
                  <a:lnTo>
                    <a:pt x="152" y="87"/>
                  </a:lnTo>
                  <a:lnTo>
                    <a:pt x="152" y="87"/>
                  </a:lnTo>
                  <a:lnTo>
                    <a:pt x="152" y="87"/>
                  </a:lnTo>
                  <a:lnTo>
                    <a:pt x="152" y="88"/>
                  </a:lnTo>
                  <a:lnTo>
                    <a:pt x="152" y="88"/>
                  </a:lnTo>
                  <a:lnTo>
                    <a:pt x="153" y="88"/>
                  </a:lnTo>
                  <a:lnTo>
                    <a:pt x="152" y="88"/>
                  </a:lnTo>
                  <a:lnTo>
                    <a:pt x="154" y="88"/>
                  </a:lnTo>
                  <a:lnTo>
                    <a:pt x="154" y="89"/>
                  </a:lnTo>
                  <a:lnTo>
                    <a:pt x="153" y="90"/>
                  </a:lnTo>
                  <a:lnTo>
                    <a:pt x="152" y="90"/>
                  </a:lnTo>
                  <a:lnTo>
                    <a:pt x="152" y="90"/>
                  </a:lnTo>
                  <a:lnTo>
                    <a:pt x="152" y="90"/>
                  </a:lnTo>
                  <a:lnTo>
                    <a:pt x="151" y="91"/>
                  </a:lnTo>
                  <a:lnTo>
                    <a:pt x="152" y="91"/>
                  </a:lnTo>
                  <a:lnTo>
                    <a:pt x="151" y="91"/>
                  </a:lnTo>
                  <a:lnTo>
                    <a:pt x="150" y="92"/>
                  </a:lnTo>
                  <a:lnTo>
                    <a:pt x="150" y="94"/>
                  </a:lnTo>
                  <a:lnTo>
                    <a:pt x="150" y="94"/>
                  </a:lnTo>
                  <a:lnTo>
                    <a:pt x="149" y="94"/>
                  </a:lnTo>
                  <a:lnTo>
                    <a:pt x="148" y="94"/>
                  </a:lnTo>
                  <a:lnTo>
                    <a:pt x="147" y="93"/>
                  </a:lnTo>
                  <a:lnTo>
                    <a:pt x="147" y="93"/>
                  </a:lnTo>
                  <a:lnTo>
                    <a:pt x="146" y="93"/>
                  </a:lnTo>
                  <a:lnTo>
                    <a:pt x="146" y="93"/>
                  </a:lnTo>
                  <a:lnTo>
                    <a:pt x="146" y="93"/>
                  </a:lnTo>
                  <a:lnTo>
                    <a:pt x="145" y="93"/>
                  </a:lnTo>
                  <a:lnTo>
                    <a:pt x="143" y="93"/>
                  </a:lnTo>
                  <a:lnTo>
                    <a:pt x="143" y="93"/>
                  </a:lnTo>
                  <a:lnTo>
                    <a:pt x="142" y="93"/>
                  </a:lnTo>
                  <a:lnTo>
                    <a:pt x="142" y="93"/>
                  </a:lnTo>
                  <a:lnTo>
                    <a:pt x="141" y="93"/>
                  </a:lnTo>
                  <a:lnTo>
                    <a:pt x="141" y="93"/>
                  </a:lnTo>
                  <a:lnTo>
                    <a:pt x="141" y="92"/>
                  </a:lnTo>
                  <a:lnTo>
                    <a:pt x="140" y="92"/>
                  </a:lnTo>
                  <a:lnTo>
                    <a:pt x="139" y="92"/>
                  </a:lnTo>
                  <a:lnTo>
                    <a:pt x="139" y="92"/>
                  </a:lnTo>
                  <a:lnTo>
                    <a:pt x="138" y="93"/>
                  </a:lnTo>
                  <a:lnTo>
                    <a:pt x="138" y="93"/>
                  </a:lnTo>
                  <a:lnTo>
                    <a:pt x="139" y="94"/>
                  </a:lnTo>
                  <a:lnTo>
                    <a:pt x="137" y="94"/>
                  </a:lnTo>
                  <a:lnTo>
                    <a:pt x="137" y="94"/>
                  </a:lnTo>
                  <a:lnTo>
                    <a:pt x="137" y="95"/>
                  </a:lnTo>
                  <a:lnTo>
                    <a:pt x="137" y="95"/>
                  </a:lnTo>
                  <a:lnTo>
                    <a:pt x="137" y="95"/>
                  </a:lnTo>
                  <a:lnTo>
                    <a:pt x="136" y="95"/>
                  </a:lnTo>
                  <a:lnTo>
                    <a:pt x="135" y="95"/>
                  </a:lnTo>
                  <a:lnTo>
                    <a:pt x="136" y="96"/>
                  </a:lnTo>
                  <a:lnTo>
                    <a:pt x="137" y="97"/>
                  </a:lnTo>
                  <a:lnTo>
                    <a:pt x="136" y="97"/>
                  </a:lnTo>
                  <a:lnTo>
                    <a:pt x="136" y="97"/>
                  </a:lnTo>
                  <a:lnTo>
                    <a:pt x="136" y="98"/>
                  </a:lnTo>
                  <a:lnTo>
                    <a:pt x="135" y="98"/>
                  </a:lnTo>
                  <a:lnTo>
                    <a:pt x="135" y="98"/>
                  </a:lnTo>
                  <a:lnTo>
                    <a:pt x="136" y="98"/>
                  </a:lnTo>
                  <a:lnTo>
                    <a:pt x="136" y="98"/>
                  </a:lnTo>
                  <a:lnTo>
                    <a:pt x="136" y="99"/>
                  </a:lnTo>
                  <a:lnTo>
                    <a:pt x="135" y="99"/>
                  </a:lnTo>
                  <a:lnTo>
                    <a:pt x="135" y="99"/>
                  </a:lnTo>
                  <a:lnTo>
                    <a:pt x="136" y="99"/>
                  </a:lnTo>
                  <a:lnTo>
                    <a:pt x="136" y="100"/>
                  </a:lnTo>
                  <a:lnTo>
                    <a:pt x="136" y="100"/>
                  </a:lnTo>
                  <a:lnTo>
                    <a:pt x="135" y="100"/>
                  </a:lnTo>
                  <a:lnTo>
                    <a:pt x="133" y="101"/>
                  </a:lnTo>
                  <a:lnTo>
                    <a:pt x="133" y="101"/>
                  </a:lnTo>
                  <a:lnTo>
                    <a:pt x="133" y="102"/>
                  </a:lnTo>
                  <a:lnTo>
                    <a:pt x="134" y="103"/>
                  </a:lnTo>
                  <a:lnTo>
                    <a:pt x="134" y="103"/>
                  </a:lnTo>
                  <a:lnTo>
                    <a:pt x="133" y="104"/>
                  </a:lnTo>
                  <a:lnTo>
                    <a:pt x="132" y="104"/>
                  </a:lnTo>
                  <a:lnTo>
                    <a:pt x="132" y="104"/>
                  </a:lnTo>
                  <a:lnTo>
                    <a:pt x="133" y="104"/>
                  </a:lnTo>
                  <a:lnTo>
                    <a:pt x="133" y="104"/>
                  </a:lnTo>
                  <a:lnTo>
                    <a:pt x="132" y="105"/>
                  </a:lnTo>
                  <a:lnTo>
                    <a:pt x="132" y="105"/>
                  </a:lnTo>
                  <a:lnTo>
                    <a:pt x="134" y="105"/>
                  </a:lnTo>
                  <a:lnTo>
                    <a:pt x="134" y="106"/>
                  </a:lnTo>
                  <a:lnTo>
                    <a:pt x="134" y="106"/>
                  </a:lnTo>
                  <a:lnTo>
                    <a:pt x="133" y="107"/>
                  </a:lnTo>
                  <a:lnTo>
                    <a:pt x="133" y="108"/>
                  </a:lnTo>
                  <a:lnTo>
                    <a:pt x="134" y="108"/>
                  </a:lnTo>
                  <a:lnTo>
                    <a:pt x="133" y="109"/>
                  </a:lnTo>
                  <a:lnTo>
                    <a:pt x="133" y="109"/>
                  </a:lnTo>
                  <a:lnTo>
                    <a:pt x="134" y="109"/>
                  </a:lnTo>
                  <a:lnTo>
                    <a:pt x="134" y="112"/>
                  </a:lnTo>
                  <a:lnTo>
                    <a:pt x="133" y="112"/>
                  </a:lnTo>
                  <a:lnTo>
                    <a:pt x="133" y="113"/>
                  </a:lnTo>
                  <a:lnTo>
                    <a:pt x="132" y="113"/>
                  </a:lnTo>
                  <a:lnTo>
                    <a:pt x="132" y="114"/>
                  </a:lnTo>
                  <a:lnTo>
                    <a:pt x="131" y="115"/>
                  </a:lnTo>
                  <a:lnTo>
                    <a:pt x="127" y="114"/>
                  </a:lnTo>
                  <a:lnTo>
                    <a:pt x="126" y="113"/>
                  </a:lnTo>
                  <a:lnTo>
                    <a:pt x="126" y="113"/>
                  </a:lnTo>
                  <a:lnTo>
                    <a:pt x="125" y="113"/>
                  </a:lnTo>
                  <a:lnTo>
                    <a:pt x="125" y="113"/>
                  </a:lnTo>
                  <a:lnTo>
                    <a:pt x="124" y="113"/>
                  </a:lnTo>
                  <a:lnTo>
                    <a:pt x="125" y="114"/>
                  </a:lnTo>
                  <a:lnTo>
                    <a:pt x="125" y="114"/>
                  </a:lnTo>
                  <a:lnTo>
                    <a:pt x="125" y="115"/>
                  </a:lnTo>
                  <a:lnTo>
                    <a:pt x="124" y="116"/>
                  </a:lnTo>
                  <a:lnTo>
                    <a:pt x="124" y="116"/>
                  </a:lnTo>
                  <a:lnTo>
                    <a:pt x="123" y="116"/>
                  </a:lnTo>
                  <a:lnTo>
                    <a:pt x="122" y="116"/>
                  </a:lnTo>
                  <a:lnTo>
                    <a:pt x="121" y="117"/>
                  </a:lnTo>
                  <a:lnTo>
                    <a:pt x="121" y="118"/>
                  </a:lnTo>
                  <a:lnTo>
                    <a:pt x="121" y="118"/>
                  </a:lnTo>
                  <a:lnTo>
                    <a:pt x="119" y="118"/>
                  </a:lnTo>
                  <a:lnTo>
                    <a:pt x="118" y="118"/>
                  </a:lnTo>
                  <a:lnTo>
                    <a:pt x="119" y="119"/>
                  </a:lnTo>
                  <a:lnTo>
                    <a:pt x="119" y="119"/>
                  </a:lnTo>
                  <a:lnTo>
                    <a:pt x="120" y="120"/>
                  </a:lnTo>
                  <a:lnTo>
                    <a:pt x="121" y="121"/>
                  </a:lnTo>
                  <a:lnTo>
                    <a:pt x="120" y="121"/>
                  </a:lnTo>
                  <a:lnTo>
                    <a:pt x="120" y="122"/>
                  </a:lnTo>
                  <a:lnTo>
                    <a:pt x="120" y="122"/>
                  </a:lnTo>
                  <a:lnTo>
                    <a:pt x="120" y="122"/>
                  </a:lnTo>
                  <a:lnTo>
                    <a:pt x="120" y="123"/>
                  </a:lnTo>
                  <a:lnTo>
                    <a:pt x="120" y="123"/>
                  </a:lnTo>
                  <a:lnTo>
                    <a:pt x="120" y="123"/>
                  </a:lnTo>
                  <a:lnTo>
                    <a:pt x="121" y="123"/>
                  </a:lnTo>
                  <a:lnTo>
                    <a:pt x="120" y="122"/>
                  </a:lnTo>
                  <a:lnTo>
                    <a:pt x="121" y="122"/>
                  </a:lnTo>
                  <a:lnTo>
                    <a:pt x="121" y="123"/>
                  </a:lnTo>
                  <a:lnTo>
                    <a:pt x="122" y="123"/>
                  </a:lnTo>
                  <a:lnTo>
                    <a:pt x="122" y="122"/>
                  </a:lnTo>
                  <a:lnTo>
                    <a:pt x="123" y="122"/>
                  </a:lnTo>
                  <a:lnTo>
                    <a:pt x="123" y="122"/>
                  </a:lnTo>
                  <a:lnTo>
                    <a:pt x="123" y="122"/>
                  </a:lnTo>
                  <a:lnTo>
                    <a:pt x="123" y="123"/>
                  </a:lnTo>
                  <a:lnTo>
                    <a:pt x="123" y="123"/>
                  </a:lnTo>
                  <a:lnTo>
                    <a:pt x="123" y="124"/>
                  </a:lnTo>
                  <a:lnTo>
                    <a:pt x="123" y="124"/>
                  </a:lnTo>
                  <a:lnTo>
                    <a:pt x="123" y="124"/>
                  </a:lnTo>
                  <a:lnTo>
                    <a:pt x="124" y="125"/>
                  </a:lnTo>
                  <a:lnTo>
                    <a:pt x="123" y="125"/>
                  </a:lnTo>
                  <a:lnTo>
                    <a:pt x="123" y="125"/>
                  </a:lnTo>
                  <a:lnTo>
                    <a:pt x="123" y="126"/>
                  </a:lnTo>
                  <a:lnTo>
                    <a:pt x="123" y="127"/>
                  </a:lnTo>
                  <a:lnTo>
                    <a:pt x="123" y="127"/>
                  </a:lnTo>
                  <a:lnTo>
                    <a:pt x="123" y="127"/>
                  </a:lnTo>
                  <a:lnTo>
                    <a:pt x="121" y="127"/>
                  </a:lnTo>
                  <a:lnTo>
                    <a:pt x="120" y="128"/>
                  </a:lnTo>
                  <a:lnTo>
                    <a:pt x="119" y="128"/>
                  </a:lnTo>
                  <a:lnTo>
                    <a:pt x="118" y="128"/>
                  </a:lnTo>
                  <a:lnTo>
                    <a:pt x="118" y="128"/>
                  </a:lnTo>
                  <a:lnTo>
                    <a:pt x="119" y="128"/>
                  </a:lnTo>
                  <a:lnTo>
                    <a:pt x="118" y="129"/>
                  </a:lnTo>
                  <a:lnTo>
                    <a:pt x="118" y="129"/>
                  </a:lnTo>
                  <a:lnTo>
                    <a:pt x="117" y="129"/>
                  </a:lnTo>
                  <a:lnTo>
                    <a:pt x="116" y="129"/>
                  </a:lnTo>
                  <a:lnTo>
                    <a:pt x="115" y="130"/>
                  </a:lnTo>
                  <a:lnTo>
                    <a:pt x="115" y="130"/>
                  </a:lnTo>
                  <a:lnTo>
                    <a:pt x="111" y="130"/>
                  </a:lnTo>
                  <a:lnTo>
                    <a:pt x="111" y="130"/>
                  </a:lnTo>
                  <a:lnTo>
                    <a:pt x="110" y="130"/>
                  </a:lnTo>
                  <a:lnTo>
                    <a:pt x="110" y="131"/>
                  </a:lnTo>
                  <a:lnTo>
                    <a:pt x="108" y="131"/>
                  </a:lnTo>
                  <a:lnTo>
                    <a:pt x="108" y="130"/>
                  </a:lnTo>
                  <a:lnTo>
                    <a:pt x="107" y="130"/>
                  </a:lnTo>
                  <a:lnTo>
                    <a:pt x="107" y="130"/>
                  </a:lnTo>
                  <a:lnTo>
                    <a:pt x="105" y="130"/>
                  </a:lnTo>
                  <a:lnTo>
                    <a:pt x="105" y="130"/>
                  </a:lnTo>
                  <a:lnTo>
                    <a:pt x="105" y="129"/>
                  </a:lnTo>
                  <a:lnTo>
                    <a:pt x="105" y="129"/>
                  </a:lnTo>
                  <a:lnTo>
                    <a:pt x="105" y="129"/>
                  </a:lnTo>
                  <a:lnTo>
                    <a:pt x="106" y="129"/>
                  </a:lnTo>
                  <a:lnTo>
                    <a:pt x="106" y="128"/>
                  </a:lnTo>
                  <a:lnTo>
                    <a:pt x="107" y="127"/>
                  </a:lnTo>
                  <a:lnTo>
                    <a:pt x="107" y="127"/>
                  </a:lnTo>
                  <a:lnTo>
                    <a:pt x="106" y="126"/>
                  </a:lnTo>
                  <a:lnTo>
                    <a:pt x="105" y="126"/>
                  </a:lnTo>
                  <a:lnTo>
                    <a:pt x="105" y="126"/>
                  </a:lnTo>
                  <a:lnTo>
                    <a:pt x="104" y="126"/>
                  </a:lnTo>
                  <a:lnTo>
                    <a:pt x="103" y="126"/>
                  </a:lnTo>
                  <a:lnTo>
                    <a:pt x="102" y="126"/>
                  </a:lnTo>
                  <a:lnTo>
                    <a:pt x="102" y="125"/>
                  </a:lnTo>
                  <a:lnTo>
                    <a:pt x="102" y="125"/>
                  </a:lnTo>
                  <a:lnTo>
                    <a:pt x="102" y="124"/>
                  </a:lnTo>
                  <a:lnTo>
                    <a:pt x="102" y="124"/>
                  </a:lnTo>
                  <a:lnTo>
                    <a:pt x="101" y="124"/>
                  </a:lnTo>
                  <a:lnTo>
                    <a:pt x="101" y="123"/>
                  </a:lnTo>
                  <a:lnTo>
                    <a:pt x="102" y="122"/>
                  </a:lnTo>
                  <a:lnTo>
                    <a:pt x="101" y="122"/>
                  </a:lnTo>
                  <a:lnTo>
                    <a:pt x="102" y="121"/>
                  </a:lnTo>
                  <a:lnTo>
                    <a:pt x="102" y="121"/>
                  </a:lnTo>
                  <a:lnTo>
                    <a:pt x="102" y="120"/>
                  </a:lnTo>
                  <a:lnTo>
                    <a:pt x="102" y="120"/>
                  </a:lnTo>
                  <a:lnTo>
                    <a:pt x="102" y="120"/>
                  </a:lnTo>
                  <a:lnTo>
                    <a:pt x="102" y="120"/>
                  </a:lnTo>
                  <a:lnTo>
                    <a:pt x="101" y="119"/>
                  </a:lnTo>
                  <a:lnTo>
                    <a:pt x="101" y="119"/>
                  </a:lnTo>
                  <a:lnTo>
                    <a:pt x="101" y="118"/>
                  </a:lnTo>
                  <a:lnTo>
                    <a:pt x="101" y="118"/>
                  </a:lnTo>
                  <a:lnTo>
                    <a:pt x="100" y="118"/>
                  </a:lnTo>
                  <a:lnTo>
                    <a:pt x="100" y="118"/>
                  </a:lnTo>
                  <a:lnTo>
                    <a:pt x="99" y="117"/>
                  </a:lnTo>
                  <a:lnTo>
                    <a:pt x="99" y="117"/>
                  </a:lnTo>
                  <a:lnTo>
                    <a:pt x="100" y="116"/>
                  </a:lnTo>
                  <a:lnTo>
                    <a:pt x="101" y="116"/>
                  </a:lnTo>
                  <a:lnTo>
                    <a:pt x="102" y="116"/>
                  </a:lnTo>
                  <a:lnTo>
                    <a:pt x="102" y="115"/>
                  </a:lnTo>
                  <a:lnTo>
                    <a:pt x="102" y="115"/>
                  </a:lnTo>
                  <a:lnTo>
                    <a:pt x="101" y="115"/>
                  </a:lnTo>
                  <a:lnTo>
                    <a:pt x="101" y="115"/>
                  </a:lnTo>
                  <a:lnTo>
                    <a:pt x="100" y="114"/>
                  </a:lnTo>
                  <a:lnTo>
                    <a:pt x="100" y="115"/>
                  </a:lnTo>
                  <a:lnTo>
                    <a:pt x="100" y="115"/>
                  </a:lnTo>
                  <a:lnTo>
                    <a:pt x="100" y="115"/>
                  </a:lnTo>
                  <a:lnTo>
                    <a:pt x="99" y="116"/>
                  </a:lnTo>
                  <a:lnTo>
                    <a:pt x="98" y="115"/>
                  </a:lnTo>
                  <a:lnTo>
                    <a:pt x="98" y="115"/>
                  </a:lnTo>
                  <a:lnTo>
                    <a:pt x="98" y="115"/>
                  </a:lnTo>
                  <a:lnTo>
                    <a:pt x="97" y="115"/>
                  </a:lnTo>
                  <a:lnTo>
                    <a:pt x="97" y="115"/>
                  </a:lnTo>
                  <a:lnTo>
                    <a:pt x="97" y="115"/>
                  </a:lnTo>
                  <a:lnTo>
                    <a:pt x="96" y="114"/>
                  </a:lnTo>
                  <a:lnTo>
                    <a:pt x="95" y="114"/>
                  </a:lnTo>
                  <a:lnTo>
                    <a:pt x="95" y="115"/>
                  </a:lnTo>
                  <a:lnTo>
                    <a:pt x="95" y="114"/>
                  </a:lnTo>
                  <a:lnTo>
                    <a:pt x="94" y="115"/>
                  </a:lnTo>
                  <a:lnTo>
                    <a:pt x="93" y="115"/>
                  </a:lnTo>
                  <a:lnTo>
                    <a:pt x="92" y="115"/>
                  </a:lnTo>
                  <a:lnTo>
                    <a:pt x="91" y="115"/>
                  </a:lnTo>
                  <a:lnTo>
                    <a:pt x="91" y="115"/>
                  </a:lnTo>
                  <a:lnTo>
                    <a:pt x="91" y="114"/>
                  </a:lnTo>
                  <a:lnTo>
                    <a:pt x="91" y="114"/>
                  </a:lnTo>
                  <a:lnTo>
                    <a:pt x="91" y="114"/>
                  </a:lnTo>
                  <a:lnTo>
                    <a:pt x="91" y="114"/>
                  </a:lnTo>
                  <a:lnTo>
                    <a:pt x="91" y="113"/>
                  </a:lnTo>
                  <a:lnTo>
                    <a:pt x="90" y="113"/>
                  </a:lnTo>
                  <a:lnTo>
                    <a:pt x="90" y="112"/>
                  </a:lnTo>
                  <a:lnTo>
                    <a:pt x="90" y="112"/>
                  </a:lnTo>
                  <a:lnTo>
                    <a:pt x="90" y="111"/>
                  </a:lnTo>
                  <a:lnTo>
                    <a:pt x="89" y="110"/>
                  </a:lnTo>
                  <a:lnTo>
                    <a:pt x="89" y="110"/>
                  </a:lnTo>
                  <a:lnTo>
                    <a:pt x="90" y="110"/>
                  </a:lnTo>
                  <a:lnTo>
                    <a:pt x="90" y="110"/>
                  </a:lnTo>
                  <a:lnTo>
                    <a:pt x="91" y="110"/>
                  </a:lnTo>
                  <a:lnTo>
                    <a:pt x="92" y="109"/>
                  </a:lnTo>
                  <a:lnTo>
                    <a:pt x="92" y="109"/>
                  </a:lnTo>
                  <a:lnTo>
                    <a:pt x="93" y="108"/>
                  </a:lnTo>
                  <a:lnTo>
                    <a:pt x="93" y="108"/>
                  </a:lnTo>
                  <a:lnTo>
                    <a:pt x="92" y="108"/>
                  </a:lnTo>
                  <a:lnTo>
                    <a:pt x="92" y="107"/>
                  </a:lnTo>
                  <a:lnTo>
                    <a:pt x="92" y="107"/>
                  </a:lnTo>
                  <a:lnTo>
                    <a:pt x="92" y="106"/>
                  </a:lnTo>
                  <a:lnTo>
                    <a:pt x="92" y="106"/>
                  </a:lnTo>
                  <a:lnTo>
                    <a:pt x="90" y="106"/>
                  </a:lnTo>
                  <a:lnTo>
                    <a:pt x="90" y="105"/>
                  </a:lnTo>
                  <a:lnTo>
                    <a:pt x="90" y="105"/>
                  </a:lnTo>
                  <a:lnTo>
                    <a:pt x="89" y="105"/>
                  </a:lnTo>
                  <a:lnTo>
                    <a:pt x="89" y="104"/>
                  </a:lnTo>
                  <a:lnTo>
                    <a:pt x="88" y="104"/>
                  </a:lnTo>
                  <a:lnTo>
                    <a:pt x="88" y="104"/>
                  </a:lnTo>
                  <a:lnTo>
                    <a:pt x="88" y="104"/>
                  </a:lnTo>
                  <a:lnTo>
                    <a:pt x="87" y="104"/>
                  </a:lnTo>
                  <a:lnTo>
                    <a:pt x="86" y="104"/>
                  </a:lnTo>
                  <a:lnTo>
                    <a:pt x="85" y="104"/>
                  </a:lnTo>
                  <a:lnTo>
                    <a:pt x="83" y="103"/>
                  </a:lnTo>
                  <a:lnTo>
                    <a:pt x="80" y="103"/>
                  </a:lnTo>
                  <a:lnTo>
                    <a:pt x="76" y="103"/>
                  </a:lnTo>
                  <a:lnTo>
                    <a:pt x="76" y="103"/>
                  </a:lnTo>
                  <a:lnTo>
                    <a:pt x="75" y="103"/>
                  </a:lnTo>
                  <a:lnTo>
                    <a:pt x="74" y="104"/>
                  </a:lnTo>
                  <a:lnTo>
                    <a:pt x="74" y="105"/>
                  </a:lnTo>
                  <a:lnTo>
                    <a:pt x="74" y="105"/>
                  </a:lnTo>
                  <a:lnTo>
                    <a:pt x="74" y="105"/>
                  </a:lnTo>
                  <a:lnTo>
                    <a:pt x="74" y="106"/>
                  </a:lnTo>
                  <a:lnTo>
                    <a:pt x="74" y="106"/>
                  </a:lnTo>
                  <a:lnTo>
                    <a:pt x="74" y="107"/>
                  </a:lnTo>
                  <a:lnTo>
                    <a:pt x="74" y="107"/>
                  </a:lnTo>
                  <a:lnTo>
                    <a:pt x="73" y="107"/>
                  </a:lnTo>
                  <a:lnTo>
                    <a:pt x="73" y="107"/>
                  </a:lnTo>
                  <a:lnTo>
                    <a:pt x="72" y="107"/>
                  </a:lnTo>
                  <a:lnTo>
                    <a:pt x="70" y="107"/>
                  </a:lnTo>
                  <a:lnTo>
                    <a:pt x="69" y="107"/>
                  </a:lnTo>
                  <a:lnTo>
                    <a:pt x="66" y="107"/>
                  </a:lnTo>
                  <a:lnTo>
                    <a:pt x="67" y="108"/>
                  </a:lnTo>
                  <a:lnTo>
                    <a:pt x="67" y="108"/>
                  </a:lnTo>
                  <a:lnTo>
                    <a:pt x="66" y="108"/>
                  </a:lnTo>
                  <a:lnTo>
                    <a:pt x="66" y="108"/>
                  </a:lnTo>
                  <a:lnTo>
                    <a:pt x="65" y="108"/>
                  </a:lnTo>
                  <a:lnTo>
                    <a:pt x="64" y="108"/>
                  </a:lnTo>
                  <a:lnTo>
                    <a:pt x="64" y="108"/>
                  </a:lnTo>
                  <a:lnTo>
                    <a:pt x="63" y="108"/>
                  </a:lnTo>
                  <a:lnTo>
                    <a:pt x="63" y="108"/>
                  </a:lnTo>
                  <a:lnTo>
                    <a:pt x="62" y="108"/>
                  </a:lnTo>
                  <a:lnTo>
                    <a:pt x="61" y="108"/>
                  </a:lnTo>
                  <a:lnTo>
                    <a:pt x="61" y="108"/>
                  </a:lnTo>
                  <a:lnTo>
                    <a:pt x="61" y="108"/>
                  </a:lnTo>
                  <a:lnTo>
                    <a:pt x="59" y="108"/>
                  </a:lnTo>
                  <a:lnTo>
                    <a:pt x="59" y="107"/>
                  </a:lnTo>
                  <a:lnTo>
                    <a:pt x="58" y="107"/>
                  </a:lnTo>
                  <a:lnTo>
                    <a:pt x="57" y="106"/>
                  </a:lnTo>
                  <a:lnTo>
                    <a:pt x="56" y="106"/>
                  </a:lnTo>
                  <a:lnTo>
                    <a:pt x="54" y="107"/>
                  </a:lnTo>
                  <a:lnTo>
                    <a:pt x="54" y="107"/>
                  </a:lnTo>
                  <a:lnTo>
                    <a:pt x="53" y="106"/>
                  </a:lnTo>
                  <a:lnTo>
                    <a:pt x="52" y="106"/>
                  </a:lnTo>
                  <a:lnTo>
                    <a:pt x="53" y="105"/>
                  </a:lnTo>
                  <a:lnTo>
                    <a:pt x="53" y="105"/>
                  </a:lnTo>
                  <a:lnTo>
                    <a:pt x="53" y="105"/>
                  </a:lnTo>
                  <a:lnTo>
                    <a:pt x="51" y="105"/>
                  </a:lnTo>
                  <a:lnTo>
                    <a:pt x="51" y="104"/>
                  </a:lnTo>
                  <a:lnTo>
                    <a:pt x="52" y="104"/>
                  </a:lnTo>
                  <a:lnTo>
                    <a:pt x="52" y="103"/>
                  </a:lnTo>
                  <a:lnTo>
                    <a:pt x="51" y="103"/>
                  </a:lnTo>
                  <a:lnTo>
                    <a:pt x="49" y="103"/>
                  </a:lnTo>
                  <a:lnTo>
                    <a:pt x="49" y="103"/>
                  </a:lnTo>
                  <a:lnTo>
                    <a:pt x="49" y="103"/>
                  </a:lnTo>
                  <a:lnTo>
                    <a:pt x="49" y="103"/>
                  </a:lnTo>
                  <a:lnTo>
                    <a:pt x="47" y="103"/>
                  </a:lnTo>
                  <a:lnTo>
                    <a:pt x="47" y="102"/>
                  </a:lnTo>
                  <a:lnTo>
                    <a:pt x="45" y="102"/>
                  </a:lnTo>
                  <a:lnTo>
                    <a:pt x="45" y="102"/>
                  </a:lnTo>
                  <a:lnTo>
                    <a:pt x="45" y="102"/>
                  </a:lnTo>
                  <a:lnTo>
                    <a:pt x="45" y="101"/>
                  </a:lnTo>
                  <a:lnTo>
                    <a:pt x="45" y="101"/>
                  </a:lnTo>
                  <a:lnTo>
                    <a:pt x="46" y="101"/>
                  </a:lnTo>
                  <a:lnTo>
                    <a:pt x="45" y="101"/>
                  </a:lnTo>
                  <a:lnTo>
                    <a:pt x="46" y="100"/>
                  </a:lnTo>
                  <a:lnTo>
                    <a:pt x="46" y="100"/>
                  </a:lnTo>
                  <a:lnTo>
                    <a:pt x="46" y="101"/>
                  </a:lnTo>
                  <a:lnTo>
                    <a:pt x="47" y="100"/>
                  </a:lnTo>
                  <a:lnTo>
                    <a:pt x="47" y="100"/>
                  </a:lnTo>
                  <a:lnTo>
                    <a:pt x="46" y="99"/>
                  </a:lnTo>
                  <a:lnTo>
                    <a:pt x="45" y="99"/>
                  </a:lnTo>
                  <a:lnTo>
                    <a:pt x="45" y="98"/>
                  </a:lnTo>
                  <a:lnTo>
                    <a:pt x="45" y="98"/>
                  </a:lnTo>
                  <a:lnTo>
                    <a:pt x="44" y="98"/>
                  </a:lnTo>
                  <a:lnTo>
                    <a:pt x="43" y="98"/>
                  </a:lnTo>
                  <a:lnTo>
                    <a:pt x="42" y="98"/>
                  </a:lnTo>
                  <a:lnTo>
                    <a:pt x="42" y="98"/>
                  </a:lnTo>
                  <a:lnTo>
                    <a:pt x="42" y="97"/>
                  </a:lnTo>
                  <a:lnTo>
                    <a:pt x="41" y="97"/>
                  </a:lnTo>
                  <a:lnTo>
                    <a:pt x="41" y="97"/>
                  </a:lnTo>
                  <a:lnTo>
                    <a:pt x="40" y="97"/>
                  </a:lnTo>
                  <a:lnTo>
                    <a:pt x="39" y="97"/>
                  </a:lnTo>
                  <a:lnTo>
                    <a:pt x="40" y="96"/>
                  </a:lnTo>
                  <a:lnTo>
                    <a:pt x="40" y="96"/>
                  </a:lnTo>
                  <a:lnTo>
                    <a:pt x="37" y="96"/>
                  </a:lnTo>
                  <a:lnTo>
                    <a:pt x="35" y="96"/>
                  </a:lnTo>
                  <a:lnTo>
                    <a:pt x="33" y="96"/>
                  </a:lnTo>
                  <a:lnTo>
                    <a:pt x="33" y="96"/>
                  </a:lnTo>
                  <a:lnTo>
                    <a:pt x="32" y="96"/>
                  </a:lnTo>
                  <a:lnTo>
                    <a:pt x="32" y="95"/>
                  </a:lnTo>
                  <a:lnTo>
                    <a:pt x="32" y="95"/>
                  </a:lnTo>
                  <a:lnTo>
                    <a:pt x="32" y="93"/>
                  </a:lnTo>
                  <a:lnTo>
                    <a:pt x="31" y="93"/>
                  </a:lnTo>
                  <a:lnTo>
                    <a:pt x="32" y="93"/>
                  </a:lnTo>
                  <a:lnTo>
                    <a:pt x="31" y="92"/>
                  </a:lnTo>
                  <a:lnTo>
                    <a:pt x="30" y="92"/>
                  </a:lnTo>
                  <a:lnTo>
                    <a:pt x="29" y="91"/>
                  </a:lnTo>
                  <a:lnTo>
                    <a:pt x="29" y="91"/>
                  </a:lnTo>
                  <a:lnTo>
                    <a:pt x="29" y="91"/>
                  </a:lnTo>
                  <a:lnTo>
                    <a:pt x="30" y="91"/>
                  </a:lnTo>
                  <a:lnTo>
                    <a:pt x="28" y="91"/>
                  </a:lnTo>
                  <a:lnTo>
                    <a:pt x="26" y="90"/>
                  </a:lnTo>
                  <a:lnTo>
                    <a:pt x="26" y="90"/>
                  </a:lnTo>
                  <a:lnTo>
                    <a:pt x="26" y="90"/>
                  </a:lnTo>
                  <a:lnTo>
                    <a:pt x="25" y="90"/>
                  </a:lnTo>
                  <a:lnTo>
                    <a:pt x="25" y="90"/>
                  </a:lnTo>
                  <a:lnTo>
                    <a:pt x="24" y="90"/>
                  </a:lnTo>
                  <a:lnTo>
                    <a:pt x="24" y="91"/>
                  </a:lnTo>
                  <a:lnTo>
                    <a:pt x="24" y="91"/>
                  </a:lnTo>
                  <a:lnTo>
                    <a:pt x="23" y="91"/>
                  </a:lnTo>
                  <a:lnTo>
                    <a:pt x="22" y="91"/>
                  </a:lnTo>
                  <a:lnTo>
                    <a:pt x="22" y="91"/>
                  </a:lnTo>
                  <a:lnTo>
                    <a:pt x="21" y="91"/>
                  </a:lnTo>
                  <a:lnTo>
                    <a:pt x="21" y="91"/>
                  </a:lnTo>
                  <a:lnTo>
                    <a:pt x="20" y="90"/>
                  </a:lnTo>
                  <a:lnTo>
                    <a:pt x="18" y="90"/>
                  </a:lnTo>
                  <a:lnTo>
                    <a:pt x="17" y="90"/>
                  </a:lnTo>
                  <a:lnTo>
                    <a:pt x="17" y="90"/>
                  </a:lnTo>
                  <a:lnTo>
                    <a:pt x="18" y="89"/>
                  </a:lnTo>
                  <a:lnTo>
                    <a:pt x="19" y="89"/>
                  </a:lnTo>
                  <a:lnTo>
                    <a:pt x="19" y="89"/>
                  </a:lnTo>
                  <a:lnTo>
                    <a:pt x="19" y="88"/>
                  </a:lnTo>
                  <a:lnTo>
                    <a:pt x="18" y="88"/>
                  </a:lnTo>
                  <a:lnTo>
                    <a:pt x="18" y="88"/>
                  </a:lnTo>
                  <a:lnTo>
                    <a:pt x="19" y="87"/>
                  </a:lnTo>
                  <a:lnTo>
                    <a:pt x="19" y="86"/>
                  </a:lnTo>
                  <a:lnTo>
                    <a:pt x="18" y="85"/>
                  </a:lnTo>
                  <a:lnTo>
                    <a:pt x="17" y="85"/>
                  </a:lnTo>
                  <a:lnTo>
                    <a:pt x="15" y="86"/>
                  </a:lnTo>
                  <a:lnTo>
                    <a:pt x="12" y="86"/>
                  </a:lnTo>
                  <a:lnTo>
                    <a:pt x="12" y="85"/>
                  </a:lnTo>
                  <a:lnTo>
                    <a:pt x="11" y="85"/>
                  </a:lnTo>
                  <a:lnTo>
                    <a:pt x="11" y="85"/>
                  </a:lnTo>
                  <a:lnTo>
                    <a:pt x="11" y="85"/>
                  </a:lnTo>
                  <a:lnTo>
                    <a:pt x="10" y="85"/>
                  </a:lnTo>
                  <a:lnTo>
                    <a:pt x="10" y="85"/>
                  </a:lnTo>
                  <a:lnTo>
                    <a:pt x="10" y="84"/>
                  </a:lnTo>
                  <a:lnTo>
                    <a:pt x="10" y="83"/>
                  </a:lnTo>
                  <a:lnTo>
                    <a:pt x="10" y="83"/>
                  </a:lnTo>
                  <a:lnTo>
                    <a:pt x="11" y="83"/>
                  </a:lnTo>
                  <a:lnTo>
                    <a:pt x="11" y="83"/>
                  </a:lnTo>
                  <a:lnTo>
                    <a:pt x="11" y="82"/>
                  </a:lnTo>
                  <a:lnTo>
                    <a:pt x="12" y="82"/>
                  </a:lnTo>
                  <a:lnTo>
                    <a:pt x="12" y="82"/>
                  </a:lnTo>
                  <a:lnTo>
                    <a:pt x="11" y="82"/>
                  </a:lnTo>
                  <a:lnTo>
                    <a:pt x="11" y="81"/>
                  </a:lnTo>
                  <a:lnTo>
                    <a:pt x="11" y="81"/>
                  </a:lnTo>
                  <a:lnTo>
                    <a:pt x="11" y="81"/>
                  </a:lnTo>
                  <a:lnTo>
                    <a:pt x="11" y="81"/>
                  </a:lnTo>
                  <a:lnTo>
                    <a:pt x="10" y="81"/>
                  </a:lnTo>
                  <a:lnTo>
                    <a:pt x="9" y="80"/>
                  </a:lnTo>
                  <a:lnTo>
                    <a:pt x="8" y="80"/>
                  </a:lnTo>
                  <a:lnTo>
                    <a:pt x="8" y="81"/>
                  </a:lnTo>
                  <a:lnTo>
                    <a:pt x="5" y="80"/>
                  </a:lnTo>
                  <a:lnTo>
                    <a:pt x="5" y="80"/>
                  </a:lnTo>
                  <a:lnTo>
                    <a:pt x="3" y="79"/>
                  </a:lnTo>
                  <a:lnTo>
                    <a:pt x="3" y="79"/>
                  </a:lnTo>
                  <a:lnTo>
                    <a:pt x="4" y="79"/>
                  </a:lnTo>
                  <a:lnTo>
                    <a:pt x="4" y="79"/>
                  </a:lnTo>
                  <a:lnTo>
                    <a:pt x="4" y="79"/>
                  </a:lnTo>
                  <a:lnTo>
                    <a:pt x="4" y="78"/>
                  </a:lnTo>
                  <a:lnTo>
                    <a:pt x="5" y="78"/>
                  </a:lnTo>
                  <a:lnTo>
                    <a:pt x="6" y="77"/>
                  </a:lnTo>
                  <a:lnTo>
                    <a:pt x="6" y="76"/>
                  </a:lnTo>
                  <a:lnTo>
                    <a:pt x="4" y="76"/>
                  </a:lnTo>
                  <a:lnTo>
                    <a:pt x="4" y="76"/>
                  </a:lnTo>
                  <a:lnTo>
                    <a:pt x="5" y="76"/>
                  </a:lnTo>
                  <a:lnTo>
                    <a:pt x="5" y="75"/>
                  </a:lnTo>
                  <a:lnTo>
                    <a:pt x="5" y="75"/>
                  </a:lnTo>
                  <a:lnTo>
                    <a:pt x="4" y="74"/>
                  </a:lnTo>
                  <a:lnTo>
                    <a:pt x="5" y="73"/>
                  </a:lnTo>
                  <a:lnTo>
                    <a:pt x="4" y="72"/>
                  </a:lnTo>
                  <a:lnTo>
                    <a:pt x="4" y="72"/>
                  </a:lnTo>
                  <a:lnTo>
                    <a:pt x="4" y="71"/>
                  </a:lnTo>
                  <a:lnTo>
                    <a:pt x="4" y="71"/>
                  </a:lnTo>
                  <a:lnTo>
                    <a:pt x="5" y="71"/>
                  </a:lnTo>
                  <a:lnTo>
                    <a:pt x="5" y="70"/>
                  </a:lnTo>
                  <a:lnTo>
                    <a:pt x="6" y="70"/>
                  </a:lnTo>
                  <a:lnTo>
                    <a:pt x="6" y="70"/>
                  </a:lnTo>
                  <a:lnTo>
                    <a:pt x="6" y="70"/>
                  </a:lnTo>
                  <a:lnTo>
                    <a:pt x="6" y="69"/>
                  </a:lnTo>
                  <a:lnTo>
                    <a:pt x="6" y="69"/>
                  </a:lnTo>
                  <a:lnTo>
                    <a:pt x="6" y="68"/>
                  </a:lnTo>
                  <a:lnTo>
                    <a:pt x="6" y="68"/>
                  </a:lnTo>
                  <a:lnTo>
                    <a:pt x="6" y="67"/>
                  </a:lnTo>
                  <a:lnTo>
                    <a:pt x="6" y="67"/>
                  </a:lnTo>
                  <a:lnTo>
                    <a:pt x="6" y="66"/>
                  </a:lnTo>
                  <a:lnTo>
                    <a:pt x="7" y="65"/>
                  </a:lnTo>
                  <a:lnTo>
                    <a:pt x="7" y="65"/>
                  </a:lnTo>
                  <a:lnTo>
                    <a:pt x="6" y="65"/>
                  </a:lnTo>
                  <a:lnTo>
                    <a:pt x="5" y="64"/>
                  </a:lnTo>
                  <a:lnTo>
                    <a:pt x="5" y="64"/>
                  </a:lnTo>
                  <a:lnTo>
                    <a:pt x="4" y="64"/>
                  </a:lnTo>
                  <a:lnTo>
                    <a:pt x="3" y="63"/>
                  </a:lnTo>
                  <a:lnTo>
                    <a:pt x="2" y="63"/>
                  </a:lnTo>
                  <a:lnTo>
                    <a:pt x="2" y="62"/>
                  </a:lnTo>
                  <a:lnTo>
                    <a:pt x="2" y="62"/>
                  </a:lnTo>
                  <a:lnTo>
                    <a:pt x="3" y="62"/>
                  </a:lnTo>
                  <a:lnTo>
                    <a:pt x="3" y="62"/>
                  </a:lnTo>
                  <a:lnTo>
                    <a:pt x="3" y="62"/>
                  </a:lnTo>
                  <a:lnTo>
                    <a:pt x="4" y="63"/>
                  </a:lnTo>
                  <a:lnTo>
                    <a:pt x="5" y="62"/>
                  </a:lnTo>
                  <a:lnTo>
                    <a:pt x="5" y="62"/>
                  </a:lnTo>
                  <a:lnTo>
                    <a:pt x="5" y="62"/>
                  </a:lnTo>
                  <a:lnTo>
                    <a:pt x="7" y="62"/>
                  </a:lnTo>
                  <a:lnTo>
                    <a:pt x="6" y="61"/>
                  </a:lnTo>
                  <a:lnTo>
                    <a:pt x="6" y="60"/>
                  </a:lnTo>
                  <a:lnTo>
                    <a:pt x="6" y="60"/>
                  </a:lnTo>
                  <a:lnTo>
                    <a:pt x="5" y="59"/>
                  </a:lnTo>
                  <a:lnTo>
                    <a:pt x="3" y="58"/>
                  </a:lnTo>
                  <a:lnTo>
                    <a:pt x="4" y="57"/>
                  </a:lnTo>
                  <a:lnTo>
                    <a:pt x="4" y="57"/>
                  </a:lnTo>
                  <a:lnTo>
                    <a:pt x="4" y="57"/>
                  </a:lnTo>
                  <a:lnTo>
                    <a:pt x="4" y="56"/>
                  </a:lnTo>
                  <a:lnTo>
                    <a:pt x="3" y="56"/>
                  </a:lnTo>
                  <a:lnTo>
                    <a:pt x="3" y="56"/>
                  </a:lnTo>
                  <a:lnTo>
                    <a:pt x="3" y="55"/>
                  </a:lnTo>
                  <a:lnTo>
                    <a:pt x="3" y="55"/>
                  </a:lnTo>
                  <a:lnTo>
                    <a:pt x="3" y="55"/>
                  </a:lnTo>
                  <a:lnTo>
                    <a:pt x="2" y="54"/>
                  </a:lnTo>
                  <a:lnTo>
                    <a:pt x="2" y="54"/>
                  </a:lnTo>
                  <a:lnTo>
                    <a:pt x="1" y="53"/>
                  </a:lnTo>
                  <a:lnTo>
                    <a:pt x="1" y="53"/>
                  </a:lnTo>
                  <a:lnTo>
                    <a:pt x="2" y="53"/>
                  </a:lnTo>
                  <a:lnTo>
                    <a:pt x="1" y="52"/>
                  </a:lnTo>
                  <a:lnTo>
                    <a:pt x="0" y="52"/>
                  </a:lnTo>
                  <a:lnTo>
                    <a:pt x="1" y="51"/>
                  </a:lnTo>
                  <a:lnTo>
                    <a:pt x="1" y="51"/>
                  </a:lnTo>
                  <a:lnTo>
                    <a:pt x="2" y="51"/>
                  </a:lnTo>
                  <a:lnTo>
                    <a:pt x="2" y="50"/>
                  </a:lnTo>
                  <a:lnTo>
                    <a:pt x="1" y="49"/>
                  </a:lnTo>
                  <a:lnTo>
                    <a:pt x="2" y="48"/>
                  </a:lnTo>
                  <a:lnTo>
                    <a:pt x="4" y="49"/>
                  </a:lnTo>
                  <a:lnTo>
                    <a:pt x="6" y="48"/>
                  </a:lnTo>
                  <a:lnTo>
                    <a:pt x="7" y="48"/>
                  </a:lnTo>
                  <a:lnTo>
                    <a:pt x="8" y="48"/>
                  </a:lnTo>
                  <a:lnTo>
                    <a:pt x="9" y="47"/>
                  </a:lnTo>
                  <a:lnTo>
                    <a:pt x="9" y="47"/>
                  </a:lnTo>
                  <a:lnTo>
                    <a:pt x="9" y="46"/>
                  </a:lnTo>
                  <a:lnTo>
                    <a:pt x="9" y="46"/>
                  </a:lnTo>
                  <a:lnTo>
                    <a:pt x="8" y="45"/>
                  </a:lnTo>
                  <a:lnTo>
                    <a:pt x="9" y="44"/>
                  </a:lnTo>
                  <a:lnTo>
                    <a:pt x="8" y="44"/>
                  </a:lnTo>
                  <a:lnTo>
                    <a:pt x="7" y="43"/>
                  </a:lnTo>
                  <a:lnTo>
                    <a:pt x="6" y="43"/>
                  </a:lnTo>
                  <a:lnTo>
                    <a:pt x="6" y="42"/>
                  </a:lnTo>
                  <a:lnTo>
                    <a:pt x="7" y="42"/>
                  </a:lnTo>
                  <a:lnTo>
                    <a:pt x="7" y="42"/>
                  </a:lnTo>
                  <a:lnTo>
                    <a:pt x="8" y="42"/>
                  </a:lnTo>
                  <a:lnTo>
                    <a:pt x="8" y="42"/>
                  </a:lnTo>
                  <a:lnTo>
                    <a:pt x="9" y="42"/>
                  </a:lnTo>
                  <a:lnTo>
                    <a:pt x="9" y="41"/>
                  </a:lnTo>
                  <a:lnTo>
                    <a:pt x="9" y="41"/>
                  </a:lnTo>
                  <a:lnTo>
                    <a:pt x="10" y="41"/>
                  </a:lnTo>
                  <a:lnTo>
                    <a:pt x="10" y="41"/>
                  </a:lnTo>
                  <a:lnTo>
                    <a:pt x="10" y="41"/>
                  </a:lnTo>
                  <a:lnTo>
                    <a:pt x="10" y="40"/>
                  </a:lnTo>
                  <a:lnTo>
                    <a:pt x="10" y="40"/>
                  </a:lnTo>
                  <a:lnTo>
                    <a:pt x="10" y="40"/>
                  </a:lnTo>
                  <a:lnTo>
                    <a:pt x="11" y="40"/>
                  </a:lnTo>
                  <a:lnTo>
                    <a:pt x="11" y="40"/>
                  </a:lnTo>
                  <a:lnTo>
                    <a:pt x="10" y="39"/>
                  </a:lnTo>
                  <a:lnTo>
                    <a:pt x="10" y="39"/>
                  </a:lnTo>
                  <a:lnTo>
                    <a:pt x="11" y="38"/>
                  </a:lnTo>
                  <a:lnTo>
                    <a:pt x="11" y="38"/>
                  </a:lnTo>
                  <a:lnTo>
                    <a:pt x="10" y="37"/>
                  </a:lnTo>
                  <a:lnTo>
                    <a:pt x="11" y="37"/>
                  </a:lnTo>
                  <a:lnTo>
                    <a:pt x="10" y="36"/>
                  </a:lnTo>
                  <a:lnTo>
                    <a:pt x="10" y="36"/>
                  </a:lnTo>
                  <a:lnTo>
                    <a:pt x="10" y="36"/>
                  </a:lnTo>
                  <a:lnTo>
                    <a:pt x="10" y="35"/>
                  </a:lnTo>
                  <a:lnTo>
                    <a:pt x="9" y="35"/>
                  </a:lnTo>
                  <a:lnTo>
                    <a:pt x="9" y="34"/>
                  </a:lnTo>
                  <a:lnTo>
                    <a:pt x="10" y="33"/>
                  </a:lnTo>
                  <a:lnTo>
                    <a:pt x="10" y="32"/>
                  </a:lnTo>
                  <a:lnTo>
                    <a:pt x="10" y="32"/>
                  </a:lnTo>
                  <a:lnTo>
                    <a:pt x="9" y="32"/>
                  </a:lnTo>
                  <a:lnTo>
                    <a:pt x="9" y="31"/>
                  </a:lnTo>
                  <a:lnTo>
                    <a:pt x="10" y="31"/>
                  </a:lnTo>
                  <a:lnTo>
                    <a:pt x="12" y="32"/>
                  </a:lnTo>
                  <a:lnTo>
                    <a:pt x="13" y="32"/>
                  </a:lnTo>
                  <a:lnTo>
                    <a:pt x="16" y="33"/>
                  </a:lnTo>
                  <a:lnTo>
                    <a:pt x="18" y="33"/>
                  </a:lnTo>
                  <a:lnTo>
                    <a:pt x="19" y="33"/>
                  </a:lnTo>
                  <a:lnTo>
                    <a:pt x="21" y="32"/>
                  </a:lnTo>
                  <a:lnTo>
                    <a:pt x="26" y="31"/>
                  </a:lnTo>
                  <a:lnTo>
                    <a:pt x="26" y="31"/>
                  </a:lnTo>
                  <a:lnTo>
                    <a:pt x="28" y="32"/>
                  </a:lnTo>
                  <a:lnTo>
                    <a:pt x="28" y="31"/>
                  </a:lnTo>
                  <a:lnTo>
                    <a:pt x="30" y="30"/>
                  </a:lnTo>
                  <a:lnTo>
                    <a:pt x="30" y="29"/>
                  </a:lnTo>
                  <a:lnTo>
                    <a:pt x="30" y="29"/>
                  </a:lnTo>
                  <a:lnTo>
                    <a:pt x="30" y="29"/>
                  </a:lnTo>
                  <a:lnTo>
                    <a:pt x="30" y="28"/>
                  </a:lnTo>
                  <a:lnTo>
                    <a:pt x="29" y="28"/>
                  </a:lnTo>
                  <a:lnTo>
                    <a:pt x="30" y="28"/>
                  </a:lnTo>
                  <a:lnTo>
                    <a:pt x="31" y="27"/>
                  </a:lnTo>
                  <a:lnTo>
                    <a:pt x="30" y="27"/>
                  </a:lnTo>
                  <a:lnTo>
                    <a:pt x="31" y="27"/>
                  </a:lnTo>
                  <a:lnTo>
                    <a:pt x="32" y="27"/>
                  </a:lnTo>
                  <a:lnTo>
                    <a:pt x="32" y="26"/>
                  </a:lnTo>
                  <a:lnTo>
                    <a:pt x="32" y="25"/>
                  </a:lnTo>
                  <a:lnTo>
                    <a:pt x="32" y="25"/>
                  </a:lnTo>
                  <a:lnTo>
                    <a:pt x="33" y="25"/>
                  </a:lnTo>
                  <a:lnTo>
                    <a:pt x="33" y="25"/>
                  </a:lnTo>
                  <a:lnTo>
                    <a:pt x="33" y="25"/>
                  </a:lnTo>
                  <a:lnTo>
                    <a:pt x="33" y="26"/>
                  </a:lnTo>
                  <a:lnTo>
                    <a:pt x="34" y="26"/>
                  </a:lnTo>
                  <a:lnTo>
                    <a:pt x="35" y="25"/>
                  </a:lnTo>
                  <a:lnTo>
                    <a:pt x="36" y="25"/>
                  </a:lnTo>
                  <a:lnTo>
                    <a:pt x="36" y="25"/>
                  </a:lnTo>
                  <a:lnTo>
                    <a:pt x="37" y="25"/>
                  </a:lnTo>
                  <a:lnTo>
                    <a:pt x="37" y="25"/>
                  </a:lnTo>
                  <a:lnTo>
                    <a:pt x="37" y="25"/>
                  </a:lnTo>
                  <a:lnTo>
                    <a:pt x="38" y="24"/>
                  </a:lnTo>
                  <a:lnTo>
                    <a:pt x="39" y="23"/>
                  </a:lnTo>
                  <a:lnTo>
                    <a:pt x="39" y="23"/>
                  </a:lnTo>
                  <a:lnTo>
                    <a:pt x="40" y="22"/>
                  </a:lnTo>
                  <a:lnTo>
                    <a:pt x="40" y="22"/>
                  </a:lnTo>
                  <a:lnTo>
                    <a:pt x="40" y="21"/>
                  </a:lnTo>
                  <a:lnTo>
                    <a:pt x="42" y="22"/>
                  </a:lnTo>
                  <a:lnTo>
                    <a:pt x="43" y="22"/>
                  </a:lnTo>
                  <a:lnTo>
                    <a:pt x="42" y="22"/>
                  </a:lnTo>
                  <a:lnTo>
                    <a:pt x="43" y="23"/>
                  </a:lnTo>
                  <a:lnTo>
                    <a:pt x="44" y="23"/>
                  </a:lnTo>
                  <a:lnTo>
                    <a:pt x="44" y="23"/>
                  </a:lnTo>
                  <a:lnTo>
                    <a:pt x="44" y="22"/>
                  </a:lnTo>
                  <a:lnTo>
                    <a:pt x="44" y="21"/>
                  </a:lnTo>
                  <a:lnTo>
                    <a:pt x="44" y="21"/>
                  </a:lnTo>
                  <a:lnTo>
                    <a:pt x="44" y="20"/>
                  </a:lnTo>
                  <a:lnTo>
                    <a:pt x="45" y="20"/>
                  </a:lnTo>
                  <a:lnTo>
                    <a:pt x="46" y="19"/>
                  </a:lnTo>
                  <a:lnTo>
                    <a:pt x="46" y="19"/>
                  </a:lnTo>
                  <a:lnTo>
                    <a:pt x="48" y="18"/>
                  </a:lnTo>
                  <a:lnTo>
                    <a:pt x="48" y="18"/>
                  </a:lnTo>
                  <a:lnTo>
                    <a:pt x="48" y="18"/>
                  </a:lnTo>
                  <a:lnTo>
                    <a:pt x="47" y="18"/>
                  </a:lnTo>
                  <a:lnTo>
                    <a:pt x="47" y="17"/>
                  </a:lnTo>
                  <a:lnTo>
                    <a:pt x="47" y="17"/>
                  </a:lnTo>
                  <a:lnTo>
                    <a:pt x="47" y="17"/>
                  </a:lnTo>
                  <a:lnTo>
                    <a:pt x="46" y="17"/>
                  </a:lnTo>
                  <a:lnTo>
                    <a:pt x="45" y="17"/>
                  </a:lnTo>
                  <a:lnTo>
                    <a:pt x="44" y="17"/>
                  </a:lnTo>
                  <a:lnTo>
                    <a:pt x="44" y="17"/>
                  </a:lnTo>
                  <a:lnTo>
                    <a:pt x="45" y="16"/>
                  </a:lnTo>
                  <a:lnTo>
                    <a:pt x="44" y="16"/>
                  </a:lnTo>
                  <a:lnTo>
                    <a:pt x="44" y="16"/>
                  </a:lnTo>
                  <a:lnTo>
                    <a:pt x="42" y="16"/>
                  </a:lnTo>
                  <a:lnTo>
                    <a:pt x="41" y="15"/>
                  </a:lnTo>
                  <a:lnTo>
                    <a:pt x="41" y="15"/>
                  </a:lnTo>
                  <a:lnTo>
                    <a:pt x="40" y="15"/>
                  </a:lnTo>
                  <a:lnTo>
                    <a:pt x="39" y="14"/>
                  </a:lnTo>
                  <a:lnTo>
                    <a:pt x="39" y="15"/>
                  </a:lnTo>
                  <a:lnTo>
                    <a:pt x="38" y="14"/>
                  </a:lnTo>
                  <a:lnTo>
                    <a:pt x="38" y="14"/>
                  </a:lnTo>
                  <a:lnTo>
                    <a:pt x="37" y="14"/>
                  </a:lnTo>
                  <a:lnTo>
                    <a:pt x="37" y="14"/>
                  </a:lnTo>
                  <a:lnTo>
                    <a:pt x="36" y="14"/>
                  </a:lnTo>
                  <a:lnTo>
                    <a:pt x="36" y="13"/>
                  </a:lnTo>
                  <a:lnTo>
                    <a:pt x="35" y="10"/>
                  </a:lnTo>
                  <a:lnTo>
                    <a:pt x="35" y="10"/>
                  </a:lnTo>
                  <a:lnTo>
                    <a:pt x="36" y="10"/>
                  </a:lnTo>
                  <a:lnTo>
                    <a:pt x="35" y="10"/>
                  </a:lnTo>
                  <a:lnTo>
                    <a:pt x="34" y="10"/>
                  </a:lnTo>
                  <a:lnTo>
                    <a:pt x="34" y="10"/>
                  </a:lnTo>
                  <a:lnTo>
                    <a:pt x="35" y="8"/>
                  </a:lnTo>
                  <a:lnTo>
                    <a:pt x="35" y="8"/>
                  </a:lnTo>
                  <a:lnTo>
                    <a:pt x="36" y="9"/>
                  </a:lnTo>
                  <a:lnTo>
                    <a:pt x="37" y="9"/>
                  </a:lnTo>
                  <a:lnTo>
                    <a:pt x="39" y="9"/>
                  </a:lnTo>
                  <a:lnTo>
                    <a:pt x="42" y="9"/>
                  </a:lnTo>
                  <a:lnTo>
                    <a:pt x="42" y="9"/>
                  </a:lnTo>
                  <a:lnTo>
                    <a:pt x="45" y="9"/>
                  </a:lnTo>
                  <a:lnTo>
                    <a:pt x="47" y="7"/>
                  </a:lnTo>
                  <a:lnTo>
                    <a:pt x="48" y="7"/>
                  </a:lnTo>
                  <a:lnTo>
                    <a:pt x="49" y="7"/>
                  </a:lnTo>
                  <a:lnTo>
                    <a:pt x="49" y="6"/>
                  </a:lnTo>
                  <a:lnTo>
                    <a:pt x="49" y="6"/>
                  </a:lnTo>
                  <a:lnTo>
                    <a:pt x="49" y="6"/>
                  </a:lnTo>
                  <a:lnTo>
                    <a:pt x="49" y="5"/>
                  </a:lnTo>
                  <a:lnTo>
                    <a:pt x="49" y="5"/>
                  </a:lnTo>
                  <a:lnTo>
                    <a:pt x="49" y="4"/>
                  </a:lnTo>
                  <a:lnTo>
                    <a:pt x="49" y="4"/>
                  </a:lnTo>
                  <a:lnTo>
                    <a:pt x="50" y="4"/>
                  </a:lnTo>
                  <a:lnTo>
                    <a:pt x="50" y="4"/>
                  </a:lnTo>
                  <a:lnTo>
                    <a:pt x="50" y="3"/>
                  </a:lnTo>
                  <a:lnTo>
                    <a:pt x="50" y="3"/>
                  </a:lnTo>
                  <a:lnTo>
                    <a:pt x="50" y="3"/>
                  </a:lnTo>
                  <a:lnTo>
                    <a:pt x="51" y="2"/>
                  </a:lnTo>
                  <a:lnTo>
                    <a:pt x="51" y="1"/>
                  </a:lnTo>
                  <a:lnTo>
                    <a:pt x="54" y="1"/>
                  </a:lnTo>
                  <a:lnTo>
                    <a:pt x="54" y="1"/>
                  </a:lnTo>
                  <a:lnTo>
                    <a:pt x="53" y="1"/>
                  </a:lnTo>
                  <a:lnTo>
                    <a:pt x="54" y="0"/>
                  </a:lnTo>
                  <a:lnTo>
                    <a:pt x="54" y="1"/>
                  </a:lnTo>
                  <a:lnTo>
                    <a:pt x="55" y="1"/>
                  </a:lnTo>
                  <a:lnTo>
                    <a:pt x="55" y="1"/>
                  </a:lnTo>
                  <a:lnTo>
                    <a:pt x="56" y="1"/>
                  </a:lnTo>
                  <a:lnTo>
                    <a:pt x="56" y="1"/>
                  </a:lnTo>
                  <a:lnTo>
                    <a:pt x="56" y="0"/>
                  </a:lnTo>
                  <a:lnTo>
                    <a:pt x="56" y="0"/>
                  </a:lnTo>
                  <a:lnTo>
                    <a:pt x="58" y="0"/>
                  </a:lnTo>
                  <a:lnTo>
                    <a:pt x="58" y="0"/>
                  </a:lnTo>
                  <a:close/>
                </a:path>
              </a:pathLst>
            </a:custGeom>
            <a:solidFill>
              <a:srgbClr val="FFFF00"/>
            </a:solidFill>
            <a:ln w="0" cap="flat">
              <a:solidFill>
                <a:srgbClr val="CCCCCC"/>
              </a:solidFill>
              <a:prstDash val="solid"/>
              <a:miter lim="800000"/>
              <a:headEnd/>
              <a:tailEnd/>
            </a:ln>
          </p:spPr>
          <p:txBody>
            <a:bodyPr/>
            <a:lstStyle/>
            <a:p>
              <a:endParaRPr lang="en-US"/>
            </a:p>
          </p:txBody>
        </p:sp>
      </p:grpSp>
      <p:sp>
        <p:nvSpPr>
          <p:cNvPr id="73" name="TextBox 37">
            <a:extLst/>
          </p:cNvPr>
          <p:cNvSpPr txBox="1"/>
          <p:nvPr/>
        </p:nvSpPr>
        <p:spPr>
          <a:xfrm>
            <a:off x="720379" y="3278007"/>
            <a:ext cx="2143769" cy="666800"/>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lnSpc>
                <a:spcPct val="110000"/>
              </a:lnSpc>
              <a:spcBef>
                <a:spcPts val="0"/>
              </a:spcBef>
              <a:spcAft>
                <a:spcPts val="0"/>
              </a:spcAft>
            </a:pPr>
            <a:r>
              <a:rPr lang="en-US" sz="1400" b="1" dirty="0">
                <a:solidFill>
                  <a:schemeClr val="tx1"/>
                </a:solidFill>
                <a:ea typeface="Segoe UI" panose="020B0502040204020203" pitchFamily="34" charset="0"/>
                <a:cs typeface="Segoe UI" panose="020B0502040204020203" pitchFamily="34" charset="0"/>
              </a:rPr>
              <a:t>GDP per Capita</a:t>
            </a:r>
            <a:r>
              <a:rPr lang="pl-PL" sz="1400" b="1" baseline="0" dirty="0">
                <a:solidFill>
                  <a:schemeClr val="tx1"/>
                </a:solidFill>
                <a:ea typeface="Segoe UI" panose="020B0502040204020203" pitchFamily="34" charset="0"/>
                <a:cs typeface="Segoe UI" panose="020B0502040204020203" pitchFamily="34" charset="0"/>
              </a:rPr>
              <a:t>, 2014</a:t>
            </a:r>
            <a:r>
              <a:rPr lang="en-US" sz="1400" b="1" baseline="0" dirty="0">
                <a:solidFill>
                  <a:schemeClr val="tx1"/>
                </a:solidFill>
                <a:ea typeface="Segoe UI" panose="020B0502040204020203" pitchFamily="34" charset="0"/>
                <a:cs typeface="Segoe UI" panose="020B0502040204020203" pitchFamily="34" charset="0"/>
              </a:rPr>
              <a:t> 1/</a:t>
            </a:r>
            <a:endParaRPr lang="en-US" sz="1400" dirty="0">
              <a:solidFill>
                <a:schemeClr val="tx1"/>
              </a:solidFill>
              <a:ea typeface="Segoe UI" panose="020B0502040204020203" pitchFamily="34" charset="0"/>
              <a:cs typeface="Segoe UI" panose="020B0502040204020203" pitchFamily="34" charset="0"/>
            </a:endParaRPr>
          </a:p>
          <a:p>
            <a:pPr marL="0" marR="0">
              <a:lnSpc>
                <a:spcPct val="110000"/>
              </a:lnSpc>
              <a:spcBef>
                <a:spcPts val="0"/>
              </a:spcBef>
              <a:spcAft>
                <a:spcPts val="0"/>
              </a:spcAft>
            </a:pPr>
            <a:r>
              <a:rPr lang="en-US" sz="1400" dirty="0">
                <a:solidFill>
                  <a:schemeClr val="tx1"/>
                </a:solidFill>
                <a:ea typeface="Segoe UI" panose="020B0502040204020203" pitchFamily="34" charset="0"/>
                <a:cs typeface="Segoe UI" panose="020B0502040204020203" pitchFamily="34" charset="0"/>
              </a:rPr>
              <a:t>(Percent of EU28 average, PPS-adjusted)</a:t>
            </a:r>
          </a:p>
        </p:txBody>
      </p:sp>
      <p:sp>
        <p:nvSpPr>
          <p:cNvPr id="74" name="TextBox 18">
            <a:extLst/>
          </p:cNvPr>
          <p:cNvSpPr txBox="1"/>
          <p:nvPr/>
        </p:nvSpPr>
        <p:spPr>
          <a:xfrm>
            <a:off x="6571230" y="3373671"/>
            <a:ext cx="2018230" cy="848461"/>
          </a:xfrm>
          <a:prstGeom prst="rect">
            <a:avLst/>
          </a:prstGeom>
          <a:solidFill>
            <a:srgbClr val="FFFFFF"/>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lnSpc>
                <a:spcPct val="110000"/>
              </a:lnSpc>
              <a:spcBef>
                <a:spcPts val="0"/>
              </a:spcBef>
              <a:spcAft>
                <a:spcPts val="0"/>
              </a:spcAft>
            </a:pPr>
            <a:r>
              <a:rPr lang="en-US" sz="1400" b="1" dirty="0">
                <a:solidFill>
                  <a:schemeClr val="tx1"/>
                </a:solidFill>
                <a:ea typeface="Segoe UI" panose="020B0502040204020203" pitchFamily="34" charset="0"/>
                <a:cs typeface="Segoe UI" panose="020B0502040204020203" pitchFamily="34" charset="0"/>
              </a:rPr>
              <a:t>Labor Productivity, 2012</a:t>
            </a:r>
            <a:endParaRPr lang="en-US" sz="1400" dirty="0">
              <a:solidFill>
                <a:schemeClr val="tx1"/>
              </a:solidFill>
              <a:ea typeface="Segoe UI" panose="020B0502040204020203" pitchFamily="34" charset="0"/>
              <a:cs typeface="Segoe UI" panose="020B0502040204020203" pitchFamily="34" charset="0"/>
            </a:endParaRPr>
          </a:p>
          <a:p>
            <a:pPr marL="0" marR="0">
              <a:lnSpc>
                <a:spcPct val="110000"/>
              </a:lnSpc>
              <a:spcBef>
                <a:spcPts val="0"/>
              </a:spcBef>
              <a:spcAft>
                <a:spcPts val="0"/>
              </a:spcAft>
            </a:pPr>
            <a:r>
              <a:rPr lang="en-US" sz="1400" dirty="0">
                <a:solidFill>
                  <a:schemeClr val="tx1"/>
                </a:solidFill>
                <a:ea typeface="Segoe UI" panose="020B0502040204020203" pitchFamily="34" charset="0"/>
                <a:cs typeface="Segoe UI" panose="020B0502040204020203" pitchFamily="34" charset="0"/>
              </a:rPr>
              <a:t>(Percent of average in Poland)</a:t>
            </a:r>
          </a:p>
        </p:txBody>
      </p:sp>
      <p:graphicFrame>
        <p:nvGraphicFramePr>
          <p:cNvPr id="75" name="Table 74"/>
          <p:cNvGraphicFramePr>
            <a:graphicFrameLocks noGrp="1"/>
          </p:cNvGraphicFramePr>
          <p:nvPr>
            <p:extLst>
              <p:ext uri="{D42A27DB-BD31-4B8C-83A1-F6EECF244321}">
                <p14:modId xmlns:p14="http://schemas.microsoft.com/office/powerpoint/2010/main" val="2721347731"/>
              </p:ext>
            </p:extLst>
          </p:nvPr>
        </p:nvGraphicFramePr>
        <p:xfrm>
          <a:off x="6336790" y="7848716"/>
          <a:ext cx="1568226" cy="1290850"/>
        </p:xfrm>
        <a:graphic>
          <a:graphicData uri="http://schemas.openxmlformats.org/drawingml/2006/table">
            <a:tbl>
              <a:tblPr/>
              <a:tblGrid>
                <a:gridCol w="522742">
                  <a:extLst>
                    <a:ext uri="{9D8B030D-6E8A-4147-A177-3AD203B41FA5}">
                      <a16:colId xmlns:a16="http://schemas.microsoft.com/office/drawing/2014/main" xmlns="" val="3312822206"/>
                    </a:ext>
                  </a:extLst>
                </a:gridCol>
                <a:gridCol w="522742">
                  <a:extLst>
                    <a:ext uri="{9D8B030D-6E8A-4147-A177-3AD203B41FA5}">
                      <a16:colId xmlns:a16="http://schemas.microsoft.com/office/drawing/2014/main" xmlns="" val="3735010940"/>
                    </a:ext>
                  </a:extLst>
                </a:gridCol>
                <a:gridCol w="522742">
                  <a:extLst>
                    <a:ext uri="{9D8B030D-6E8A-4147-A177-3AD203B41FA5}">
                      <a16:colId xmlns:a16="http://schemas.microsoft.com/office/drawing/2014/main" xmlns="" val="1506258032"/>
                    </a:ext>
                  </a:extLst>
                </a:gridCol>
              </a:tblGrid>
              <a:tr h="258170">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r>
                        <a:rPr lang="en-US" sz="900" b="0" i="0" u="none" strike="noStrike">
                          <a:solidFill>
                            <a:srgbClr val="000000"/>
                          </a:solidFill>
                          <a:effectLst/>
                          <a:latin typeface="Calibri" panose="020F0502020204030204" pitchFamily="34" charset="0"/>
                        </a:rPr>
                        <a:t>below 70</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2064363454"/>
                  </a:ext>
                </a:extLst>
              </a:tr>
              <a:tr h="258170">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B601"/>
                    </a:solidFill>
                  </a:tcPr>
                </a:tc>
                <a:tc>
                  <a:txBody>
                    <a:bodyPr/>
                    <a:lstStyle/>
                    <a:p>
                      <a:pPr algn="l" fontAlgn="b"/>
                      <a:r>
                        <a:rPr lang="en-US" sz="900" b="0" i="0" u="none" strike="noStrike">
                          <a:solidFill>
                            <a:srgbClr val="000000"/>
                          </a:solidFill>
                          <a:effectLst/>
                          <a:latin typeface="Calibri" panose="020F0502020204030204" pitchFamily="34" charset="0"/>
                        </a:rPr>
                        <a:t>70 - 90</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3279063051"/>
                  </a:ext>
                </a:extLst>
              </a:tr>
              <a:tr h="258170">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90 - 110</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1447323180"/>
                  </a:ext>
                </a:extLst>
              </a:tr>
              <a:tr h="258170">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99FF33"/>
                    </a:solidFill>
                  </a:tcPr>
                </a:tc>
                <a:tc>
                  <a:txBody>
                    <a:bodyPr/>
                    <a:lstStyle/>
                    <a:p>
                      <a:pPr algn="l" fontAlgn="b"/>
                      <a:r>
                        <a:rPr lang="en-US" sz="900" b="0" i="0" u="none" strike="noStrike">
                          <a:solidFill>
                            <a:srgbClr val="000000"/>
                          </a:solidFill>
                          <a:effectLst/>
                          <a:latin typeface="Calibri" panose="020F0502020204030204" pitchFamily="34" charset="0"/>
                        </a:rPr>
                        <a:t>110 - 130</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2484198540"/>
                  </a:ext>
                </a:extLst>
              </a:tr>
              <a:tr h="258170">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33CC33"/>
                    </a:solidFill>
                  </a:tcPr>
                </a:tc>
                <a:tc>
                  <a:txBody>
                    <a:bodyPr/>
                    <a:lstStyle/>
                    <a:p>
                      <a:pPr algn="l" fontAlgn="b"/>
                      <a:r>
                        <a:rPr lang="en-US" sz="900" b="0" i="0" u="none" strike="noStrike">
                          <a:solidFill>
                            <a:srgbClr val="000000"/>
                          </a:solidFill>
                          <a:effectLst/>
                          <a:latin typeface="Calibri" panose="020F0502020204030204" pitchFamily="34" charset="0"/>
                        </a:rPr>
                        <a:t>above 130</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2728782485"/>
                  </a:ext>
                </a:extLst>
              </a:tr>
            </a:tbl>
          </a:graphicData>
        </a:graphic>
      </p:graphicFrame>
      <p:graphicFrame>
        <p:nvGraphicFramePr>
          <p:cNvPr id="76" name="Table 75"/>
          <p:cNvGraphicFramePr>
            <a:graphicFrameLocks noGrp="1"/>
          </p:cNvGraphicFramePr>
          <p:nvPr>
            <p:extLst>
              <p:ext uri="{D42A27DB-BD31-4B8C-83A1-F6EECF244321}">
                <p14:modId xmlns:p14="http://schemas.microsoft.com/office/powerpoint/2010/main" val="3152974560"/>
              </p:ext>
            </p:extLst>
          </p:nvPr>
        </p:nvGraphicFramePr>
        <p:xfrm>
          <a:off x="599075" y="7809305"/>
          <a:ext cx="1568226" cy="1364815"/>
        </p:xfrm>
        <a:graphic>
          <a:graphicData uri="http://schemas.openxmlformats.org/drawingml/2006/table">
            <a:tbl>
              <a:tblPr/>
              <a:tblGrid>
                <a:gridCol w="522742">
                  <a:extLst>
                    <a:ext uri="{9D8B030D-6E8A-4147-A177-3AD203B41FA5}">
                      <a16:colId xmlns:a16="http://schemas.microsoft.com/office/drawing/2014/main" xmlns="" val="978825831"/>
                    </a:ext>
                  </a:extLst>
                </a:gridCol>
                <a:gridCol w="522742">
                  <a:extLst>
                    <a:ext uri="{9D8B030D-6E8A-4147-A177-3AD203B41FA5}">
                      <a16:colId xmlns:a16="http://schemas.microsoft.com/office/drawing/2014/main" xmlns="" val="2861172341"/>
                    </a:ext>
                  </a:extLst>
                </a:gridCol>
                <a:gridCol w="522742">
                  <a:extLst>
                    <a:ext uri="{9D8B030D-6E8A-4147-A177-3AD203B41FA5}">
                      <a16:colId xmlns:a16="http://schemas.microsoft.com/office/drawing/2014/main" xmlns="" val="3481052597"/>
                    </a:ext>
                  </a:extLst>
                </a:gridCol>
              </a:tblGrid>
              <a:tr h="272963">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0000"/>
                    </a:solidFill>
                  </a:tcPr>
                </a:tc>
                <a:tc>
                  <a:txBody>
                    <a:bodyPr/>
                    <a:lstStyle/>
                    <a:p>
                      <a:pPr algn="l" fontAlgn="b"/>
                      <a:r>
                        <a:rPr lang="en-US" sz="900" b="0" i="0" u="none" strike="noStrike">
                          <a:solidFill>
                            <a:srgbClr val="000000"/>
                          </a:solidFill>
                          <a:effectLst/>
                          <a:latin typeface="Calibri" panose="020F0502020204030204" pitchFamily="34" charset="0"/>
                        </a:rPr>
                        <a:t>below 55</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193129745"/>
                  </a:ext>
                </a:extLst>
              </a:tr>
              <a:tr h="272963">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B601"/>
                    </a:solidFill>
                  </a:tcPr>
                </a:tc>
                <a:tc>
                  <a:txBody>
                    <a:bodyPr/>
                    <a:lstStyle/>
                    <a:p>
                      <a:pPr algn="l" fontAlgn="b"/>
                      <a:r>
                        <a:rPr lang="en-US" sz="900" b="0" i="0" u="none" strike="noStrike">
                          <a:solidFill>
                            <a:srgbClr val="000000"/>
                          </a:solidFill>
                          <a:effectLst/>
                          <a:latin typeface="Calibri" panose="020F0502020204030204" pitchFamily="34" charset="0"/>
                        </a:rPr>
                        <a:t>55 - 65</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3467560713"/>
                  </a:ext>
                </a:extLst>
              </a:tr>
              <a:tr h="272963">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en-US" sz="900" b="0" i="0" u="none" strike="noStrike" dirty="0">
                          <a:solidFill>
                            <a:srgbClr val="000000"/>
                          </a:solidFill>
                          <a:effectLst/>
                          <a:latin typeface="Calibri" panose="020F0502020204030204" pitchFamily="34" charset="0"/>
                        </a:rPr>
                        <a:t>65 - 75</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3139311703"/>
                  </a:ext>
                </a:extLst>
              </a:tr>
              <a:tr h="272963">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99FF33"/>
                    </a:solidFill>
                  </a:tcPr>
                </a:tc>
                <a:tc>
                  <a:txBody>
                    <a:bodyPr/>
                    <a:lstStyle/>
                    <a:p>
                      <a:pPr algn="l" fontAlgn="b"/>
                      <a:r>
                        <a:rPr lang="en-US" sz="900" b="0" i="0" u="none" strike="noStrike">
                          <a:solidFill>
                            <a:srgbClr val="000000"/>
                          </a:solidFill>
                          <a:effectLst/>
                          <a:latin typeface="Calibri" panose="020F0502020204030204" pitchFamily="34" charset="0"/>
                        </a:rPr>
                        <a:t>75 - 85</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2788860264"/>
                  </a:ext>
                </a:extLst>
              </a:tr>
              <a:tr h="272963">
                <a:tc>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33CC33"/>
                    </a:solidFill>
                  </a:tcPr>
                </a:tc>
                <a:tc>
                  <a:txBody>
                    <a:bodyPr/>
                    <a:lstStyle/>
                    <a:p>
                      <a:pPr algn="l" fontAlgn="b"/>
                      <a:r>
                        <a:rPr lang="en-US" sz="900" b="0" i="0" u="none" strike="noStrike">
                          <a:solidFill>
                            <a:srgbClr val="000000"/>
                          </a:solidFill>
                          <a:effectLst/>
                          <a:latin typeface="Calibri" panose="020F0502020204030204" pitchFamily="34" charset="0"/>
                        </a:rPr>
                        <a:t>above 85</a:t>
                      </a:r>
                    </a:p>
                  </a:txBody>
                  <a:tcPr marL="0" marR="0" marT="0" marB="0" anchor="b">
                    <a:lnL>
                      <a:noFill/>
                    </a:lnL>
                    <a:lnR>
                      <a:noFill/>
                    </a:lnR>
                    <a:lnT>
                      <a:noFill/>
                    </a:lnT>
                    <a:lnB>
                      <a:noFill/>
                    </a:lnB>
                    <a:solidFill>
                      <a:srgbClr val="FFFFFF"/>
                    </a:solidFill>
                  </a:tcPr>
                </a:tc>
                <a:tc>
                  <a:txBody>
                    <a:bodyPr/>
                    <a:lstStyle/>
                    <a:p>
                      <a:pPr algn="l" fontAlgn="b"/>
                      <a:r>
                        <a:rPr lang="en-US" sz="900" b="0" i="0" u="none" strike="noStrike" dirty="0">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extLst>
                  <a:ext uri="{0D108BD9-81ED-4DB2-BD59-A6C34878D82A}">
                    <a16:rowId xmlns:a16="http://schemas.microsoft.com/office/drawing/2014/main" xmlns="" val="2155059066"/>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72" y="73152"/>
            <a:ext cx="1389888" cy="1389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73" grpId="0" animBg="1"/>
      <p:bldP spid="7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2"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1837944" y="283464"/>
            <a:ext cx="10368395"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Bolivia – Commodity Cycles</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11</a:t>
            </a:fld>
            <a:endParaRPr/>
          </a:p>
        </p:txBody>
      </p:sp>
      <p:sp>
        <p:nvSpPr>
          <p:cNvPr id="10" name="Rectangle 9"/>
          <p:cNvSpPr/>
          <p:nvPr/>
        </p:nvSpPr>
        <p:spPr>
          <a:xfrm>
            <a:off x="717452" y="2076776"/>
            <a:ext cx="11337387" cy="605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dirty="0">
                <a:solidFill>
                  <a:schemeClr val="bg2">
                    <a:lumMod val="25000"/>
                  </a:schemeClr>
                </a:solidFill>
              </a:rPr>
              <a:t>Model-Based Decomposition of the Decline in Inequality: the Role of Commodity Price Hike, Acquisition of Labor Skill, and Fiscal Policy</a:t>
            </a:r>
          </a:p>
        </p:txBody>
      </p:sp>
      <p:graphicFrame>
        <p:nvGraphicFramePr>
          <p:cNvPr id="11" name="Panel1 Chart 51">
            <a:extLst/>
          </p:cNvPr>
          <p:cNvGraphicFramePr>
            <a:graphicFrameLocks noGrp="1"/>
          </p:cNvGraphicFramePr>
          <p:nvPr>
            <p:extLst>
              <p:ext uri="{D42A27DB-BD31-4B8C-83A1-F6EECF244321}">
                <p14:modId xmlns:p14="http://schemas.microsoft.com/office/powerpoint/2010/main" val="3397811253"/>
              </p:ext>
            </p:extLst>
          </p:nvPr>
        </p:nvGraphicFramePr>
        <p:xfrm>
          <a:off x="2448869" y="3685973"/>
          <a:ext cx="7874552" cy="570411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72" y="73152"/>
            <a:ext cx="1353312" cy="1353312"/>
          </a:xfrm>
          <a:prstGeom prst="rect">
            <a:avLst/>
          </a:prstGeom>
        </p:spPr>
      </p:pic>
    </p:spTree>
    <p:extLst>
      <p:ext uri="{BB962C8B-B14F-4D97-AF65-F5344CB8AC3E}">
        <p14:creationId xmlns:p14="http://schemas.microsoft.com/office/powerpoint/2010/main" val="130300017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7" name="Chart 787"/>
          <p:cNvGraphicFramePr/>
          <p:nvPr/>
        </p:nvGraphicFramePr>
        <p:xfrm>
          <a:off x="1830431" y="2754051"/>
          <a:ext cx="9076069" cy="5805303"/>
        </p:xfrm>
        <a:graphic>
          <a:graphicData uri="http://schemas.openxmlformats.org/drawingml/2006/chart">
            <c:chart xmlns:c="http://schemas.openxmlformats.org/drawingml/2006/chart" xmlns:r="http://schemas.openxmlformats.org/officeDocument/2006/relationships" r:id="rId3"/>
          </a:graphicData>
        </a:graphic>
      </p:graphicFrame>
      <p:sp>
        <p:nvSpPr>
          <p:cNvPr id="788" name="Shape 788"/>
          <p:cNvSpPr/>
          <p:nvPr/>
        </p:nvSpPr>
        <p:spPr>
          <a:xfrm>
            <a:off x="9066598" y="7184030"/>
            <a:ext cx="611353" cy="43639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FFFFFF"/>
                </a:solidFill>
                <a:latin typeface="Helvetica Neue Medium"/>
                <a:ea typeface="Helvetica Neue Medium"/>
                <a:cs typeface="Helvetica Neue Medium"/>
                <a:sym typeface="Helvetica Neue Medium"/>
              </a:defRPr>
            </a:lvl1pPr>
          </a:lstStyle>
          <a:p>
            <a:r>
              <a:t>-2.8</a:t>
            </a:r>
          </a:p>
        </p:txBody>
      </p:sp>
      <p:sp>
        <p:nvSpPr>
          <p:cNvPr id="789" name="Shape 789"/>
          <p:cNvSpPr/>
          <p:nvPr/>
        </p:nvSpPr>
        <p:spPr>
          <a:xfrm>
            <a:off x="9296074" y="7156697"/>
            <a:ext cx="304801" cy="304801"/>
          </a:xfrm>
          <a:prstGeom prst="ellipse">
            <a:avLst/>
          </a:prstGeom>
          <a:blipFill>
            <a:blip r:embed="rId4"/>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grpSp>
        <p:nvGrpSpPr>
          <p:cNvPr id="792" name="Group 792"/>
          <p:cNvGrpSpPr/>
          <p:nvPr/>
        </p:nvGrpSpPr>
        <p:grpSpPr>
          <a:xfrm>
            <a:off x="-8386" y="-53447"/>
            <a:ext cx="13120007" cy="1491276"/>
            <a:chOff x="0" y="0"/>
            <a:chExt cx="13120005" cy="1491274"/>
          </a:xfrm>
        </p:grpSpPr>
        <p:sp>
          <p:nvSpPr>
            <p:cNvPr id="790" name="Shape 790"/>
            <p:cNvSpPr/>
            <p:nvPr/>
          </p:nvSpPr>
          <p:spPr>
            <a:xfrm>
              <a:off x="0" y="25969"/>
              <a:ext cx="13120006" cy="1465306"/>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791" name="Screen Shot 2016-10-26 at 11.08.19 AM.png"/>
            <p:cNvPicPr>
              <a:picLocks/>
            </p:cNvPicPr>
            <p:nvPr/>
          </p:nvPicPr>
          <p:blipFill>
            <a:blip r:embed="rId5">
              <a:extLst/>
            </a:blip>
            <a:stretch>
              <a:fillRect/>
            </a:stretch>
          </p:blipFill>
          <p:spPr>
            <a:xfrm>
              <a:off x="8383" y="0"/>
              <a:ext cx="13001663" cy="1465306"/>
            </a:xfrm>
            <a:prstGeom prst="rect">
              <a:avLst/>
            </a:prstGeom>
            <a:ln w="12700" cap="flat">
              <a:noFill/>
              <a:miter lim="400000"/>
            </a:ln>
            <a:effectLst/>
          </p:spPr>
        </p:pic>
      </p:grpSp>
      <p:sp>
        <p:nvSpPr>
          <p:cNvPr id="793" name="Shape 793"/>
          <p:cNvSpPr>
            <a:spLocks noGrp="1"/>
          </p:cNvSpPr>
          <p:nvPr>
            <p:ph type="ctrTitle"/>
          </p:nvPr>
        </p:nvSpPr>
        <p:spPr>
          <a:xfrm>
            <a:off x="1841500" y="279400"/>
            <a:ext cx="11160162" cy="927100"/>
          </a:xfrm>
          <a:prstGeom prst="rect">
            <a:avLst/>
          </a:prstGeom>
        </p:spPr>
        <p:txBody>
          <a:bodyPr>
            <a:normAutofit fontScale="90000"/>
          </a:bodyPr>
          <a:lstStyle>
            <a:lvl1pPr algn="l" defTabSz="449833">
              <a:defRPr sz="5390" b="1">
                <a:solidFill>
                  <a:srgbClr val="FFD102"/>
                </a:solidFill>
                <a:latin typeface="Helvetica"/>
                <a:ea typeface="Helvetica"/>
                <a:cs typeface="Helvetica"/>
                <a:sym typeface="Helvetica"/>
              </a:defRPr>
            </a:lvl1pPr>
          </a:lstStyle>
          <a:p>
            <a:r>
              <a:rPr lang="en-US" dirty="0"/>
              <a:t>Ethiopia – </a:t>
            </a:r>
            <a:r>
              <a:rPr dirty="0"/>
              <a:t>Financial Sector Reform</a:t>
            </a:r>
          </a:p>
        </p:txBody>
      </p:sp>
      <p:sp>
        <p:nvSpPr>
          <p:cNvPr id="794" name="Shape 79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12</a:t>
            </a:fld>
            <a:endParaRPr/>
          </a:p>
        </p:txBody>
      </p:sp>
      <p:sp>
        <p:nvSpPr>
          <p:cNvPr id="795" name="Shape 795"/>
          <p:cNvSpPr/>
          <p:nvPr/>
        </p:nvSpPr>
        <p:spPr>
          <a:xfrm>
            <a:off x="46934" y="1775758"/>
            <a:ext cx="12910932" cy="927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defRPr sz="3000" b="1">
                <a:solidFill>
                  <a:srgbClr val="3F485C"/>
                </a:solidFill>
                <a:latin typeface="Helvetica"/>
                <a:ea typeface="Helvetica"/>
                <a:cs typeface="Helvetica"/>
                <a:sym typeface="Helvetica"/>
              </a:defRPr>
            </a:pPr>
            <a:r>
              <a:t>Ethiopia: Economic and Distributional Impact</a:t>
            </a:r>
          </a:p>
          <a:p>
            <a:pPr defTabSz="457200">
              <a:defRPr sz="2400">
                <a:solidFill>
                  <a:srgbClr val="3F485C"/>
                </a:solidFill>
                <a:latin typeface="Helvetica"/>
                <a:ea typeface="Helvetica"/>
                <a:cs typeface="Helvetica"/>
                <a:sym typeface="Helvetica"/>
              </a:defRPr>
            </a:pPr>
            <a:r>
              <a:t>(Cumulative change over 5 years)</a:t>
            </a:r>
          </a:p>
        </p:txBody>
      </p:sp>
      <p:sp>
        <p:nvSpPr>
          <p:cNvPr id="796" name="Shape 796"/>
          <p:cNvSpPr/>
          <p:nvPr/>
        </p:nvSpPr>
        <p:spPr>
          <a:xfrm>
            <a:off x="3096401" y="4372081"/>
            <a:ext cx="872491"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+7.2</a:t>
            </a:r>
          </a:p>
        </p:txBody>
      </p:sp>
      <p:sp>
        <p:nvSpPr>
          <p:cNvPr id="797" name="Shape 797"/>
          <p:cNvSpPr/>
          <p:nvPr/>
        </p:nvSpPr>
        <p:spPr>
          <a:xfrm>
            <a:off x="3204376" y="5443610"/>
            <a:ext cx="656541" cy="58511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200">
                <a:solidFill>
                  <a:srgbClr val="FFFFFF"/>
                </a:solidFill>
                <a:latin typeface="Helvetica Neue Medium"/>
                <a:ea typeface="Helvetica Neue Medium"/>
                <a:cs typeface="Helvetica Neue Medium"/>
                <a:sym typeface="Helvetica Neue Medium"/>
              </a:defRPr>
            </a:lvl1pPr>
          </a:lstStyle>
          <a:p>
            <a:r>
              <a:t>+8</a:t>
            </a:r>
          </a:p>
        </p:txBody>
      </p:sp>
      <p:sp>
        <p:nvSpPr>
          <p:cNvPr id="798" name="Shape 798"/>
          <p:cNvSpPr/>
          <p:nvPr/>
        </p:nvSpPr>
        <p:spPr>
          <a:xfrm>
            <a:off x="6055898" y="5644071"/>
            <a:ext cx="872491"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+5.2</a:t>
            </a:r>
          </a:p>
        </p:txBody>
      </p:sp>
      <p:pic>
        <p:nvPicPr>
          <p:cNvPr id="799" name="ethiopia_orb.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900" y="76200"/>
            <a:ext cx="1333500" cy="1333500"/>
          </a:xfrm>
          <a:prstGeom prst="rect">
            <a:avLst/>
          </a:prstGeom>
          <a:ln w="12700">
            <a:miter lim="400000"/>
          </a:ln>
        </p:spPr>
      </p:pic>
      <p:sp>
        <p:nvSpPr>
          <p:cNvPr id="800" name="Shape 800"/>
          <p:cNvSpPr/>
          <p:nvPr/>
        </p:nvSpPr>
        <p:spPr>
          <a:xfrm>
            <a:off x="4433544" y="6669447"/>
            <a:ext cx="566167" cy="41173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FFD000"/>
                </a:solidFill>
                <a:latin typeface="Helvetica Neue Medium"/>
                <a:ea typeface="Helvetica Neue Medium"/>
                <a:cs typeface="Helvetica Neue Medium"/>
                <a:sym typeface="Helvetica Neue Medium"/>
              </a:defRPr>
            </a:lvl1pPr>
          </a:lstStyle>
          <a:p>
            <a:r>
              <a:t>-0.3</a:t>
            </a:r>
          </a:p>
        </p:txBody>
      </p:sp>
      <p:sp>
        <p:nvSpPr>
          <p:cNvPr id="801" name="Shape 801"/>
          <p:cNvSpPr/>
          <p:nvPr/>
        </p:nvSpPr>
        <p:spPr>
          <a:xfrm flipV="1">
            <a:off x="4963861" y="6403761"/>
            <a:ext cx="548470" cy="285273"/>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02" name="Shape 802"/>
          <p:cNvSpPr/>
          <p:nvPr/>
        </p:nvSpPr>
        <p:spPr>
          <a:xfrm>
            <a:off x="10874595" y="6694847"/>
            <a:ext cx="566167" cy="41173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FFD000"/>
                </a:solidFill>
                <a:latin typeface="Helvetica Neue Medium"/>
                <a:ea typeface="Helvetica Neue Medium"/>
                <a:cs typeface="Helvetica Neue Medium"/>
                <a:sym typeface="Helvetica Neue Medium"/>
              </a:defRPr>
            </a:lvl1pPr>
          </a:lstStyle>
          <a:p>
            <a:r>
              <a:t>-0.7</a:t>
            </a:r>
          </a:p>
        </p:txBody>
      </p:sp>
      <p:sp>
        <p:nvSpPr>
          <p:cNvPr id="803" name="Shape 803"/>
          <p:cNvSpPr/>
          <p:nvPr/>
        </p:nvSpPr>
        <p:spPr>
          <a:xfrm flipH="1" flipV="1">
            <a:off x="10371475" y="6411252"/>
            <a:ext cx="555468" cy="321365"/>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804" name="Shape 804"/>
          <p:cNvSpPr/>
          <p:nvPr/>
        </p:nvSpPr>
        <p:spPr>
          <a:xfrm>
            <a:off x="8998818" y="6519318"/>
            <a:ext cx="746913" cy="5230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FFFFFF"/>
                </a:solidFill>
                <a:latin typeface="Helvetica Neue Medium"/>
                <a:ea typeface="Helvetica Neue Medium"/>
                <a:cs typeface="Helvetica Neue Medium"/>
                <a:sym typeface="Helvetica Neue Medium"/>
              </a:defRPr>
            </a:lvl1pPr>
          </a:lstStyle>
          <a:p>
            <a:r>
              <a:t>-4.4</a:t>
            </a:r>
          </a:p>
        </p:txBody>
      </p:sp>
      <p:sp>
        <p:nvSpPr>
          <p:cNvPr id="805" name="Shape 805"/>
          <p:cNvSpPr/>
          <p:nvPr/>
        </p:nvSpPr>
        <p:spPr>
          <a:xfrm>
            <a:off x="9011848" y="5943966"/>
            <a:ext cx="720853" cy="46105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FFFFFF"/>
                </a:solidFill>
                <a:latin typeface="Helvetica Neue Medium"/>
                <a:ea typeface="Helvetica Neue Medium"/>
                <a:cs typeface="Helvetica Neue Medium"/>
                <a:sym typeface="Helvetica Neue Medium"/>
              </a:defRPr>
            </a:lvl1pPr>
          </a:lstStyle>
          <a:p>
            <a:r>
              <a:t>+2.2</a:t>
            </a:r>
          </a:p>
        </p:txBody>
      </p:sp>
      <p:sp>
        <p:nvSpPr>
          <p:cNvPr id="806" name="Shape 806"/>
          <p:cNvSpPr/>
          <p:nvPr/>
        </p:nvSpPr>
        <p:spPr>
          <a:xfrm>
            <a:off x="2960480" y="8566305"/>
            <a:ext cx="1263279"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t>
            </a:r>
          </a:p>
        </p:txBody>
      </p:sp>
      <p:sp>
        <p:nvSpPr>
          <p:cNvPr id="807" name="Shape 807"/>
          <p:cNvSpPr/>
          <p:nvPr/>
        </p:nvSpPr>
        <p:spPr>
          <a:xfrm>
            <a:off x="5329663" y="8566305"/>
            <a:ext cx="2443908"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(Percentage Point)</a:t>
            </a:r>
          </a:p>
        </p:txBody>
      </p:sp>
      <p:sp>
        <p:nvSpPr>
          <p:cNvPr id="808" name="Shape 808"/>
          <p:cNvSpPr/>
          <p:nvPr/>
        </p:nvSpPr>
        <p:spPr>
          <a:xfrm>
            <a:off x="8226727" y="8566305"/>
            <a:ext cx="2443907"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(Percentage Point)</a:t>
            </a:r>
          </a:p>
        </p:txBody>
      </p:sp>
      <p:sp>
        <p:nvSpPr>
          <p:cNvPr id="809" name="Shape 809"/>
          <p:cNvSpPr/>
          <p:nvPr/>
        </p:nvSpPr>
        <p:spPr>
          <a:xfrm>
            <a:off x="1077597" y="6100137"/>
            <a:ext cx="326137"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atin typeface="Helvetica Neue Medium"/>
                <a:ea typeface="Helvetica Neue Medium"/>
                <a:cs typeface="Helvetica Neue Medium"/>
                <a:sym typeface="Helvetica Neue Medium"/>
              </a:defRPr>
            </a:lvl1pPr>
          </a:lstStyle>
          <a:p>
            <a:r>
              <a:t>0</a:t>
            </a:r>
          </a:p>
        </p:txBody>
      </p:sp>
      <p:sp>
        <p:nvSpPr>
          <p:cNvPr id="810" name="Shape 810"/>
          <p:cNvSpPr/>
          <p:nvPr/>
        </p:nvSpPr>
        <p:spPr>
          <a:xfrm>
            <a:off x="3380246" y="3782095"/>
            <a:ext cx="304801" cy="304801"/>
          </a:xfrm>
          <a:prstGeom prst="ellipse">
            <a:avLst/>
          </a:prstGeom>
          <a:blipFill>
            <a:blip r:embed="rId4"/>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sp>
        <p:nvSpPr>
          <p:cNvPr id="811" name="Shape 811"/>
          <p:cNvSpPr/>
          <p:nvPr/>
        </p:nvSpPr>
        <p:spPr>
          <a:xfrm>
            <a:off x="8327108" y="4677707"/>
            <a:ext cx="254001" cy="254001"/>
          </a:xfrm>
          <a:prstGeom prst="ellipse">
            <a:avLst/>
          </a:prstGeom>
          <a:blipFill>
            <a:blip r:embed="rId4"/>
          </a:blip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812" name="Shape 812"/>
          <p:cNvSpPr/>
          <p:nvPr/>
        </p:nvSpPr>
        <p:spPr>
          <a:xfrm>
            <a:off x="8638189" y="4574177"/>
            <a:ext cx="2158594"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t>Overall Impact</a:t>
            </a:r>
          </a:p>
        </p:txBody>
      </p:sp>
      <p:sp>
        <p:nvSpPr>
          <p:cNvPr id="813" name="Shape 813"/>
          <p:cNvSpPr/>
          <p:nvPr/>
        </p:nvSpPr>
        <p:spPr>
          <a:xfrm>
            <a:off x="8638189" y="3039729"/>
            <a:ext cx="3502458"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t>Financial Sector Reform</a:t>
            </a:r>
          </a:p>
        </p:txBody>
      </p:sp>
      <p:sp>
        <p:nvSpPr>
          <p:cNvPr id="814" name="Shape 814"/>
          <p:cNvSpPr/>
          <p:nvPr/>
        </p:nvSpPr>
        <p:spPr>
          <a:xfrm>
            <a:off x="8638189" y="3834031"/>
            <a:ext cx="2135735" cy="46105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t>Labor Mobility</a:t>
            </a:r>
          </a:p>
        </p:txBody>
      </p:sp>
      <p:sp>
        <p:nvSpPr>
          <p:cNvPr id="815" name="Shape 815"/>
          <p:cNvSpPr/>
          <p:nvPr/>
        </p:nvSpPr>
        <p:spPr>
          <a:xfrm>
            <a:off x="8638189" y="3429905"/>
            <a:ext cx="2723389"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t>Financial Inclusion</a:t>
            </a:r>
          </a:p>
        </p:txBody>
      </p:sp>
      <p:sp>
        <p:nvSpPr>
          <p:cNvPr id="816" name="Shape 816"/>
          <p:cNvSpPr/>
          <p:nvPr/>
        </p:nvSpPr>
        <p:spPr>
          <a:xfrm>
            <a:off x="8327108" y="3142497"/>
            <a:ext cx="255525" cy="255525"/>
          </a:xfrm>
          <a:prstGeom prst="rect">
            <a:avLst/>
          </a:prstGeom>
          <a:blipFill>
            <a:blip r:embed="rId7"/>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817" name="Shape 817"/>
          <p:cNvSpPr/>
          <p:nvPr/>
        </p:nvSpPr>
        <p:spPr>
          <a:xfrm>
            <a:off x="8327108" y="3539647"/>
            <a:ext cx="255525" cy="255525"/>
          </a:xfrm>
          <a:prstGeom prst="rect">
            <a:avLst/>
          </a:prstGeom>
          <a:blipFill>
            <a:blip r:embed="rId8"/>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818" name="Shape 818"/>
          <p:cNvSpPr/>
          <p:nvPr/>
        </p:nvSpPr>
        <p:spPr>
          <a:xfrm>
            <a:off x="8327108" y="3936798"/>
            <a:ext cx="255525" cy="255525"/>
          </a:xfrm>
          <a:prstGeom prst="rect">
            <a:avLst/>
          </a:prstGeom>
          <a:blipFill>
            <a:blip r:embed="rId9"/>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819" name="Shape 819"/>
          <p:cNvSpPr/>
          <p:nvPr/>
        </p:nvSpPr>
        <p:spPr>
          <a:xfrm>
            <a:off x="8664157" y="4217448"/>
            <a:ext cx="2215287"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rPr dirty="0"/>
              <a:t>Cash Transfers</a:t>
            </a:r>
          </a:p>
        </p:txBody>
      </p:sp>
      <p:sp>
        <p:nvSpPr>
          <p:cNvPr id="820" name="Shape 820"/>
          <p:cNvSpPr/>
          <p:nvPr/>
        </p:nvSpPr>
        <p:spPr>
          <a:xfrm>
            <a:off x="8327108" y="4321626"/>
            <a:ext cx="255525" cy="255525"/>
          </a:xfrm>
          <a:prstGeom prst="rect">
            <a:avLst/>
          </a:prstGeom>
          <a:blipFill>
            <a:blip r:embed="rId10"/>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821" name="Shape 821"/>
          <p:cNvSpPr/>
          <p:nvPr/>
        </p:nvSpPr>
        <p:spPr>
          <a:xfrm>
            <a:off x="1550884" y="6314906"/>
            <a:ext cx="10108450" cy="1"/>
          </a:xfrm>
          <a:prstGeom prst="line">
            <a:avLst/>
          </a:prstGeom>
          <a:ln w="25400">
            <a:solidFill>
              <a:srgbClr val="000000"/>
            </a:solidFill>
            <a:miter lim="400000"/>
          </a:ln>
        </p:spPr>
        <p:txBody>
          <a:bodyPr lIns="50800" tIns="50800" rIns="50800" bIns="50800" anchor="ctr"/>
          <a:lstStyle/>
          <a:p>
            <a:pPr>
              <a:defRPr sz="2400"/>
            </a:pPr>
            <a:endParaRPr/>
          </a:p>
        </p:txBody>
      </p:sp>
      <p:sp>
        <p:nvSpPr>
          <p:cNvPr id="822" name="Shape 822"/>
          <p:cNvSpPr/>
          <p:nvPr/>
        </p:nvSpPr>
        <p:spPr>
          <a:xfrm>
            <a:off x="6350000" y="6136395"/>
            <a:ext cx="304800" cy="304801"/>
          </a:xfrm>
          <a:prstGeom prst="ellipse">
            <a:avLst/>
          </a:prstGeom>
          <a:blipFill>
            <a:blip r:embed="rId4"/>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sp>
        <p:nvSpPr>
          <p:cNvPr id="823" name="Shape 823"/>
          <p:cNvSpPr/>
          <p:nvPr/>
        </p:nvSpPr>
        <p:spPr>
          <a:xfrm>
            <a:off x="6141280" y="6434774"/>
            <a:ext cx="701727" cy="4984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600">
                <a:solidFill>
                  <a:srgbClr val="FFFFFF"/>
                </a:solidFill>
                <a:latin typeface="Helvetica Neue Medium"/>
                <a:ea typeface="Helvetica Neue Medium"/>
                <a:cs typeface="Helvetica Neue Medium"/>
                <a:sym typeface="Helvetica Neue Medium"/>
              </a:defRPr>
            </a:lvl1pPr>
          </a:lstStyle>
          <a:p>
            <a:r>
              <a:t>-3.1</a:t>
            </a:r>
          </a:p>
        </p:txBody>
      </p:sp>
      <p:sp>
        <p:nvSpPr>
          <p:cNvPr id="824" name="Shape 824"/>
          <p:cNvSpPr/>
          <p:nvPr/>
        </p:nvSpPr>
        <p:spPr>
          <a:xfrm>
            <a:off x="6209060" y="6782501"/>
            <a:ext cx="566167" cy="4117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FFFFFF"/>
                </a:solidFill>
                <a:latin typeface="Helvetica Neue Medium"/>
                <a:ea typeface="Helvetica Neue Medium"/>
                <a:cs typeface="Helvetica Neue Medium"/>
                <a:sym typeface="Helvetica Neue Medium"/>
              </a:defRPr>
            </a:lvl1pPr>
          </a:lstStyle>
          <a:p>
            <a:r>
              <a:rPr dirty="0"/>
              <a:t>-1.4</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750"/>
                                        <p:tgtEl>
                                          <p:spTgt spid="795"/>
                                        </p:tgtEl>
                                      </p:cBhvr>
                                    </p:animEffect>
                                  </p:childTnLst>
                                </p:cTn>
                              </p:par>
                            </p:childTnLst>
                          </p:cTn>
                        </p:par>
                        <p:par>
                          <p:cTn id="8" fill="hold">
                            <p:stCondLst>
                              <p:cond delay="750"/>
                            </p:stCondLst>
                            <p:childTnLst>
                              <p:par>
                                <p:cTn id="9" presetID="22" presetClass="entr" presetSubtype="8" fill="hold" grpId="2" nodeType="afterEffect">
                                  <p:stCondLst>
                                    <p:cond delay="0"/>
                                  </p:stCondLst>
                                  <p:iterate>
                                    <p:tmAbs val="0"/>
                                  </p:iterate>
                                  <p:childTnLst>
                                    <p:set>
                                      <p:cBhvr>
                                        <p:cTn id="10" fill="hold"/>
                                        <p:tgtEl>
                                          <p:spTgt spid="821"/>
                                        </p:tgtEl>
                                        <p:attrNameLst>
                                          <p:attrName>style.visibility</p:attrName>
                                        </p:attrNameLst>
                                      </p:cBhvr>
                                      <p:to>
                                        <p:strVal val="visible"/>
                                      </p:to>
                                    </p:set>
                                    <p:animEffect transition="in" filter="wipe(left)">
                                      <p:cBhvr>
                                        <p:cTn id="11" dur="1000"/>
                                        <p:tgtEl>
                                          <p:spTgt spid="821"/>
                                        </p:tgtEl>
                                      </p:cBhvr>
                                    </p:animEffect>
                                  </p:childTnLst>
                                </p:cTn>
                              </p:par>
                              <p:par>
                                <p:cTn id="12" presetID="10" presetClass="entr" presetSubtype="0" fill="hold" grpId="3" nodeType="withEffect">
                                  <p:stCondLst>
                                    <p:cond delay="0"/>
                                  </p:stCondLst>
                                  <p:childTnLst>
                                    <p:set>
                                      <p:cBhvr>
                                        <p:cTn id="13" dur="1" fill="hold">
                                          <p:stCondLst>
                                            <p:cond delay="0"/>
                                          </p:stCondLst>
                                        </p:cTn>
                                        <p:tgtEl>
                                          <p:spTgt spid="809"/>
                                        </p:tgtEl>
                                        <p:attrNameLst>
                                          <p:attrName>style.visibility</p:attrName>
                                        </p:attrNameLst>
                                      </p:cBhvr>
                                      <p:to>
                                        <p:strVal val="visible"/>
                                      </p:to>
                                    </p:set>
                                    <p:animEffect transition="in" filter="fade">
                                      <p:cBhvr>
                                        <p:cTn id="14" dur="750"/>
                                        <p:tgtEl>
                                          <p:spTgt spid="809"/>
                                        </p:tgtEl>
                                      </p:cBhvr>
                                    </p:animEffect>
                                  </p:childTnLst>
                                </p:cTn>
                              </p:par>
                              <p:par>
                                <p:cTn id="15" presetID="10" presetClass="entr" presetSubtype="0" fill="hold" grpId="4" nodeType="withEffect">
                                  <p:stCondLst>
                                    <p:cond delay="0"/>
                                  </p:stCondLst>
                                  <p:childTnLst>
                                    <p:set>
                                      <p:cBhvr>
                                        <p:cTn id="16" dur="1" fill="hold">
                                          <p:stCondLst>
                                            <p:cond delay="0"/>
                                          </p:stCondLst>
                                        </p:cTn>
                                        <p:tgtEl>
                                          <p:spTgt spid="806"/>
                                        </p:tgtEl>
                                        <p:attrNameLst>
                                          <p:attrName>style.visibility</p:attrName>
                                        </p:attrNameLst>
                                      </p:cBhvr>
                                      <p:to>
                                        <p:strVal val="visible"/>
                                      </p:to>
                                    </p:set>
                                    <p:animEffect transition="in" filter="fade">
                                      <p:cBhvr>
                                        <p:cTn id="17" dur="750"/>
                                        <p:tgtEl>
                                          <p:spTgt spid="806"/>
                                        </p:tgtEl>
                                      </p:cBhvr>
                                    </p:animEffect>
                                  </p:childTnLst>
                                </p:cTn>
                              </p:par>
                              <p:par>
                                <p:cTn id="18" presetID="10" presetClass="entr" presetSubtype="0" fill="hold" grpId="5" nodeType="withEffect">
                                  <p:stCondLst>
                                    <p:cond delay="0"/>
                                  </p:stCondLst>
                                  <p:childTnLst>
                                    <p:set>
                                      <p:cBhvr>
                                        <p:cTn id="19" dur="1" fill="hold">
                                          <p:stCondLst>
                                            <p:cond delay="0"/>
                                          </p:stCondLst>
                                        </p:cTn>
                                        <p:tgtEl>
                                          <p:spTgt spid="807"/>
                                        </p:tgtEl>
                                        <p:attrNameLst>
                                          <p:attrName>style.visibility</p:attrName>
                                        </p:attrNameLst>
                                      </p:cBhvr>
                                      <p:to>
                                        <p:strVal val="visible"/>
                                      </p:to>
                                    </p:set>
                                    <p:animEffect transition="in" filter="fade">
                                      <p:cBhvr>
                                        <p:cTn id="20" dur="750"/>
                                        <p:tgtEl>
                                          <p:spTgt spid="807"/>
                                        </p:tgtEl>
                                      </p:cBhvr>
                                    </p:animEffect>
                                  </p:childTnLst>
                                </p:cTn>
                              </p:par>
                              <p:par>
                                <p:cTn id="21" presetID="10" presetClass="entr" presetSubtype="0" fill="hold" grpId="6" nodeType="withEffect">
                                  <p:stCondLst>
                                    <p:cond delay="0"/>
                                  </p:stCondLst>
                                  <p:childTnLst>
                                    <p:set>
                                      <p:cBhvr>
                                        <p:cTn id="22" dur="1" fill="hold">
                                          <p:stCondLst>
                                            <p:cond delay="0"/>
                                          </p:stCondLst>
                                        </p:cTn>
                                        <p:tgtEl>
                                          <p:spTgt spid="808"/>
                                        </p:tgtEl>
                                        <p:attrNameLst>
                                          <p:attrName>style.visibility</p:attrName>
                                        </p:attrNameLst>
                                      </p:cBhvr>
                                      <p:to>
                                        <p:strVal val="visible"/>
                                      </p:to>
                                    </p:set>
                                    <p:animEffect transition="in" filter="fade">
                                      <p:cBhvr>
                                        <p:cTn id="23" dur="750"/>
                                        <p:tgtEl>
                                          <p:spTgt spid="808"/>
                                        </p:tgtEl>
                                      </p:cBhvr>
                                    </p:animEffect>
                                  </p:childTnLst>
                                </p:cTn>
                              </p:par>
                              <p:par>
                                <p:cTn id="24" presetID="10" presetClass="entr" presetSubtype="0" fill="hold" grpId="7" nodeType="withEffect">
                                  <p:stCondLst>
                                    <p:cond delay="0"/>
                                  </p:stCondLst>
                                  <p:childTnLst>
                                    <p:set>
                                      <p:cBhvr>
                                        <p:cTn id="25" dur="1" fill="hold">
                                          <p:stCondLst>
                                            <p:cond delay="0"/>
                                          </p:stCondLst>
                                        </p:cTn>
                                        <p:tgtEl>
                                          <p:spTgt spid="787">
                                            <p:graphicEl>
                                              <a:chart seriesIdx="-3" categoryIdx="-3" bldStep="gridLegend"/>
                                            </p:graphicEl>
                                          </p:spTgt>
                                        </p:tgtEl>
                                        <p:attrNameLst>
                                          <p:attrName>style.visibility</p:attrName>
                                        </p:attrNameLst>
                                      </p:cBhvr>
                                      <p:to>
                                        <p:strVal val="visible"/>
                                      </p:to>
                                    </p:set>
                                    <p:animEffect transition="in" filter="fade">
                                      <p:cBhvr>
                                        <p:cTn id="26" dur="750"/>
                                        <p:tgtEl>
                                          <p:spTgt spid="787">
                                            <p:graphicEl>
                                              <a:chart seriesIdx="-3" categoryIdx="-3" bldStep="gridLegen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8" nodeType="clickEffect">
                                  <p:stCondLst>
                                    <p:cond delay="0"/>
                                  </p:stCondLst>
                                  <p:childTnLst>
                                    <p:set>
                                      <p:cBhvr>
                                        <p:cTn id="30" dur="1" fill="hold">
                                          <p:stCondLst>
                                            <p:cond delay="0"/>
                                          </p:stCondLst>
                                        </p:cTn>
                                        <p:tgtEl>
                                          <p:spTgt spid="816"/>
                                        </p:tgtEl>
                                        <p:attrNameLst>
                                          <p:attrName>style.visibility</p:attrName>
                                        </p:attrNameLst>
                                      </p:cBhvr>
                                      <p:to>
                                        <p:strVal val="visible"/>
                                      </p:to>
                                    </p:set>
                                    <p:animEffect transition="in" filter="fade">
                                      <p:cBhvr>
                                        <p:cTn id="31" dur="750"/>
                                        <p:tgtEl>
                                          <p:spTgt spid="816"/>
                                        </p:tgtEl>
                                      </p:cBhvr>
                                    </p:animEffect>
                                  </p:childTnLst>
                                </p:cTn>
                              </p:par>
                              <p:par>
                                <p:cTn id="32" presetID="10" presetClass="entr" presetSubtype="0" fill="hold" grpId="9" nodeType="withEffect">
                                  <p:stCondLst>
                                    <p:cond delay="0"/>
                                  </p:stCondLst>
                                  <p:childTnLst>
                                    <p:set>
                                      <p:cBhvr>
                                        <p:cTn id="33" dur="1" fill="hold">
                                          <p:stCondLst>
                                            <p:cond delay="0"/>
                                          </p:stCondLst>
                                        </p:cTn>
                                        <p:tgtEl>
                                          <p:spTgt spid="813"/>
                                        </p:tgtEl>
                                        <p:attrNameLst>
                                          <p:attrName>style.visibility</p:attrName>
                                        </p:attrNameLst>
                                      </p:cBhvr>
                                      <p:to>
                                        <p:strVal val="visible"/>
                                      </p:to>
                                    </p:set>
                                    <p:animEffect transition="in" filter="fade">
                                      <p:cBhvr>
                                        <p:cTn id="34" dur="750"/>
                                        <p:tgtEl>
                                          <p:spTgt spid="813"/>
                                        </p:tgtEl>
                                      </p:cBhvr>
                                    </p:animEffect>
                                  </p:childTnLst>
                                </p:cTn>
                              </p:par>
                            </p:childTnLst>
                          </p:cTn>
                        </p:par>
                        <p:par>
                          <p:cTn id="35" fill="hold">
                            <p:stCondLst>
                              <p:cond delay="750"/>
                            </p:stCondLst>
                            <p:childTnLst>
                              <p:par>
                                <p:cTn id="36" presetID="10" presetClass="entr" presetSubtype="0" fill="hold" grpId="7" nodeType="afterEffect">
                                  <p:stCondLst>
                                    <p:cond delay="0"/>
                                  </p:stCondLst>
                                  <p:childTnLst>
                                    <p:set>
                                      <p:cBhvr>
                                        <p:cTn id="37" dur="1" fill="hold">
                                          <p:stCondLst>
                                            <p:cond delay="0"/>
                                          </p:stCondLst>
                                        </p:cTn>
                                        <p:tgtEl>
                                          <p:spTgt spid="787">
                                            <p:graphicEl>
                                              <a:chart seriesIdx="0" categoryIdx="-4" bldStep="series"/>
                                            </p:graphicEl>
                                          </p:spTgt>
                                        </p:tgtEl>
                                        <p:attrNameLst>
                                          <p:attrName>style.visibility</p:attrName>
                                        </p:attrNameLst>
                                      </p:cBhvr>
                                      <p:to>
                                        <p:strVal val="visible"/>
                                      </p:to>
                                    </p:set>
                                    <p:animEffect transition="in" filter="fade">
                                      <p:cBhvr>
                                        <p:cTn id="38" dur="750"/>
                                        <p:tgtEl>
                                          <p:spTgt spid="787">
                                            <p:graphicEl>
                                              <a:chart seriesIdx="0"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0" nodeType="clickEffect">
                                  <p:stCondLst>
                                    <p:cond delay="0"/>
                                  </p:stCondLst>
                                  <p:childTnLst>
                                    <p:set>
                                      <p:cBhvr>
                                        <p:cTn id="42" dur="1" fill="hold">
                                          <p:stCondLst>
                                            <p:cond delay="0"/>
                                          </p:stCondLst>
                                        </p:cTn>
                                        <p:tgtEl>
                                          <p:spTgt spid="817"/>
                                        </p:tgtEl>
                                        <p:attrNameLst>
                                          <p:attrName>style.visibility</p:attrName>
                                        </p:attrNameLst>
                                      </p:cBhvr>
                                      <p:to>
                                        <p:strVal val="visible"/>
                                      </p:to>
                                    </p:set>
                                    <p:animEffect transition="in" filter="fade">
                                      <p:cBhvr>
                                        <p:cTn id="43" dur="750"/>
                                        <p:tgtEl>
                                          <p:spTgt spid="817"/>
                                        </p:tgtEl>
                                      </p:cBhvr>
                                    </p:animEffect>
                                  </p:childTnLst>
                                </p:cTn>
                              </p:par>
                              <p:par>
                                <p:cTn id="44" presetID="10" presetClass="entr" presetSubtype="0" fill="hold" grpId="11" nodeType="withEffect">
                                  <p:stCondLst>
                                    <p:cond delay="0"/>
                                  </p:stCondLst>
                                  <p:childTnLst>
                                    <p:set>
                                      <p:cBhvr>
                                        <p:cTn id="45" dur="1" fill="hold">
                                          <p:stCondLst>
                                            <p:cond delay="0"/>
                                          </p:stCondLst>
                                        </p:cTn>
                                        <p:tgtEl>
                                          <p:spTgt spid="815"/>
                                        </p:tgtEl>
                                        <p:attrNameLst>
                                          <p:attrName>style.visibility</p:attrName>
                                        </p:attrNameLst>
                                      </p:cBhvr>
                                      <p:to>
                                        <p:strVal val="visible"/>
                                      </p:to>
                                    </p:set>
                                    <p:animEffect transition="in" filter="fade">
                                      <p:cBhvr>
                                        <p:cTn id="46" dur="750"/>
                                        <p:tgtEl>
                                          <p:spTgt spid="815"/>
                                        </p:tgtEl>
                                      </p:cBhvr>
                                    </p:animEffect>
                                  </p:childTnLst>
                                </p:cTn>
                              </p:par>
                            </p:childTnLst>
                          </p:cTn>
                        </p:par>
                        <p:par>
                          <p:cTn id="47" fill="hold">
                            <p:stCondLst>
                              <p:cond delay="750"/>
                            </p:stCondLst>
                            <p:childTnLst>
                              <p:par>
                                <p:cTn id="48" presetID="10" presetClass="entr" presetSubtype="0" fill="hold" grpId="7" nodeType="afterEffect">
                                  <p:stCondLst>
                                    <p:cond delay="0"/>
                                  </p:stCondLst>
                                  <p:childTnLst>
                                    <p:set>
                                      <p:cBhvr>
                                        <p:cTn id="49" dur="1" fill="hold">
                                          <p:stCondLst>
                                            <p:cond delay="0"/>
                                          </p:stCondLst>
                                        </p:cTn>
                                        <p:tgtEl>
                                          <p:spTgt spid="787">
                                            <p:graphicEl>
                                              <a:chart seriesIdx="1" categoryIdx="-4" bldStep="series"/>
                                            </p:graphicEl>
                                          </p:spTgt>
                                        </p:tgtEl>
                                        <p:attrNameLst>
                                          <p:attrName>style.visibility</p:attrName>
                                        </p:attrNameLst>
                                      </p:cBhvr>
                                      <p:to>
                                        <p:strVal val="visible"/>
                                      </p:to>
                                    </p:set>
                                    <p:animEffect transition="in" filter="fade">
                                      <p:cBhvr>
                                        <p:cTn id="50" dur="750"/>
                                        <p:tgtEl>
                                          <p:spTgt spid="787">
                                            <p:graphicEl>
                                              <a:chart seriesIdx="1" categoryIdx="-4" bldStep="series"/>
                                            </p:graphicEl>
                                          </p:spTgt>
                                        </p:tgtEl>
                                      </p:cBhvr>
                                    </p:animEffect>
                                  </p:childTnLst>
                                </p:cTn>
                              </p:par>
                              <p:par>
                                <p:cTn id="51" presetID="10" presetClass="entr" presetSubtype="0" fill="hold" grpId="12" nodeType="withEffect">
                                  <p:stCondLst>
                                    <p:cond delay="0"/>
                                  </p:stCondLst>
                                  <p:childTnLst>
                                    <p:set>
                                      <p:cBhvr>
                                        <p:cTn id="52" dur="1" fill="hold">
                                          <p:stCondLst>
                                            <p:cond delay="0"/>
                                          </p:stCondLst>
                                        </p:cTn>
                                        <p:tgtEl>
                                          <p:spTgt spid="801"/>
                                        </p:tgtEl>
                                        <p:attrNameLst>
                                          <p:attrName>style.visibility</p:attrName>
                                        </p:attrNameLst>
                                      </p:cBhvr>
                                      <p:to>
                                        <p:strVal val="visible"/>
                                      </p:to>
                                    </p:set>
                                    <p:animEffect transition="in" filter="fade">
                                      <p:cBhvr>
                                        <p:cTn id="53" dur="750"/>
                                        <p:tgtEl>
                                          <p:spTgt spid="801"/>
                                        </p:tgtEl>
                                      </p:cBhvr>
                                    </p:animEffect>
                                  </p:childTnLst>
                                </p:cTn>
                              </p:par>
                              <p:par>
                                <p:cTn id="54" presetID="10" presetClass="entr" presetSubtype="0" fill="hold" grpId="13" nodeType="withEffect">
                                  <p:stCondLst>
                                    <p:cond delay="0"/>
                                  </p:stCondLst>
                                  <p:childTnLst>
                                    <p:set>
                                      <p:cBhvr>
                                        <p:cTn id="55" dur="1" fill="hold">
                                          <p:stCondLst>
                                            <p:cond delay="0"/>
                                          </p:stCondLst>
                                        </p:cTn>
                                        <p:tgtEl>
                                          <p:spTgt spid="800"/>
                                        </p:tgtEl>
                                        <p:attrNameLst>
                                          <p:attrName>style.visibility</p:attrName>
                                        </p:attrNameLst>
                                      </p:cBhvr>
                                      <p:to>
                                        <p:strVal val="visible"/>
                                      </p:to>
                                    </p:set>
                                    <p:animEffect transition="in" filter="fade">
                                      <p:cBhvr>
                                        <p:cTn id="56" dur="750"/>
                                        <p:tgtEl>
                                          <p:spTgt spid="800"/>
                                        </p:tgtEl>
                                      </p:cBhvr>
                                    </p:animEffect>
                                  </p:childTnLst>
                                </p:cTn>
                              </p:par>
                              <p:par>
                                <p:cTn id="57" presetID="10" presetClass="entr" presetSubtype="0" fill="hold" grpId="14" nodeType="withEffect">
                                  <p:stCondLst>
                                    <p:cond delay="0"/>
                                  </p:stCondLst>
                                  <p:childTnLst>
                                    <p:set>
                                      <p:cBhvr>
                                        <p:cTn id="58" dur="1" fill="hold">
                                          <p:stCondLst>
                                            <p:cond delay="0"/>
                                          </p:stCondLst>
                                        </p:cTn>
                                        <p:tgtEl>
                                          <p:spTgt spid="803"/>
                                        </p:tgtEl>
                                        <p:attrNameLst>
                                          <p:attrName>style.visibility</p:attrName>
                                        </p:attrNameLst>
                                      </p:cBhvr>
                                      <p:to>
                                        <p:strVal val="visible"/>
                                      </p:to>
                                    </p:set>
                                    <p:animEffect transition="in" filter="fade">
                                      <p:cBhvr>
                                        <p:cTn id="59" dur="750"/>
                                        <p:tgtEl>
                                          <p:spTgt spid="803"/>
                                        </p:tgtEl>
                                      </p:cBhvr>
                                    </p:animEffect>
                                  </p:childTnLst>
                                </p:cTn>
                              </p:par>
                              <p:par>
                                <p:cTn id="60" presetID="10" presetClass="entr" presetSubtype="0" fill="hold" grpId="15" nodeType="withEffect">
                                  <p:stCondLst>
                                    <p:cond delay="0"/>
                                  </p:stCondLst>
                                  <p:childTnLst>
                                    <p:set>
                                      <p:cBhvr>
                                        <p:cTn id="61" dur="1" fill="hold">
                                          <p:stCondLst>
                                            <p:cond delay="0"/>
                                          </p:stCondLst>
                                        </p:cTn>
                                        <p:tgtEl>
                                          <p:spTgt spid="802"/>
                                        </p:tgtEl>
                                        <p:attrNameLst>
                                          <p:attrName>style.visibility</p:attrName>
                                        </p:attrNameLst>
                                      </p:cBhvr>
                                      <p:to>
                                        <p:strVal val="visible"/>
                                      </p:to>
                                    </p:set>
                                    <p:animEffect transition="in" filter="fade">
                                      <p:cBhvr>
                                        <p:cTn id="62" dur="750"/>
                                        <p:tgtEl>
                                          <p:spTgt spid="80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6" nodeType="clickEffect">
                                  <p:stCondLst>
                                    <p:cond delay="0"/>
                                  </p:stCondLst>
                                  <p:childTnLst>
                                    <p:set>
                                      <p:cBhvr>
                                        <p:cTn id="66" dur="1" fill="hold">
                                          <p:stCondLst>
                                            <p:cond delay="0"/>
                                          </p:stCondLst>
                                        </p:cTn>
                                        <p:tgtEl>
                                          <p:spTgt spid="818"/>
                                        </p:tgtEl>
                                        <p:attrNameLst>
                                          <p:attrName>style.visibility</p:attrName>
                                        </p:attrNameLst>
                                      </p:cBhvr>
                                      <p:to>
                                        <p:strVal val="visible"/>
                                      </p:to>
                                    </p:set>
                                    <p:animEffect transition="in" filter="fade">
                                      <p:cBhvr>
                                        <p:cTn id="67" dur="750"/>
                                        <p:tgtEl>
                                          <p:spTgt spid="818"/>
                                        </p:tgtEl>
                                      </p:cBhvr>
                                    </p:animEffect>
                                  </p:childTnLst>
                                </p:cTn>
                              </p:par>
                              <p:par>
                                <p:cTn id="68" presetID="10" presetClass="entr" presetSubtype="0" fill="hold" grpId="17" nodeType="withEffect">
                                  <p:stCondLst>
                                    <p:cond delay="0"/>
                                  </p:stCondLst>
                                  <p:childTnLst>
                                    <p:set>
                                      <p:cBhvr>
                                        <p:cTn id="69" dur="1" fill="hold">
                                          <p:stCondLst>
                                            <p:cond delay="0"/>
                                          </p:stCondLst>
                                        </p:cTn>
                                        <p:tgtEl>
                                          <p:spTgt spid="814"/>
                                        </p:tgtEl>
                                        <p:attrNameLst>
                                          <p:attrName>style.visibility</p:attrName>
                                        </p:attrNameLst>
                                      </p:cBhvr>
                                      <p:to>
                                        <p:strVal val="visible"/>
                                      </p:to>
                                    </p:set>
                                    <p:animEffect transition="in" filter="fade">
                                      <p:cBhvr>
                                        <p:cTn id="70" dur="750"/>
                                        <p:tgtEl>
                                          <p:spTgt spid="814"/>
                                        </p:tgtEl>
                                      </p:cBhvr>
                                    </p:animEffect>
                                  </p:childTnLst>
                                </p:cTn>
                              </p:par>
                            </p:childTnLst>
                          </p:cTn>
                        </p:par>
                        <p:par>
                          <p:cTn id="71" fill="hold">
                            <p:stCondLst>
                              <p:cond delay="750"/>
                            </p:stCondLst>
                            <p:childTnLst>
                              <p:par>
                                <p:cTn id="72" presetID="10" presetClass="entr" presetSubtype="0" fill="hold" grpId="7" nodeType="afterEffect">
                                  <p:stCondLst>
                                    <p:cond delay="0"/>
                                  </p:stCondLst>
                                  <p:childTnLst>
                                    <p:set>
                                      <p:cBhvr>
                                        <p:cTn id="73" dur="1" fill="hold">
                                          <p:stCondLst>
                                            <p:cond delay="0"/>
                                          </p:stCondLst>
                                        </p:cTn>
                                        <p:tgtEl>
                                          <p:spTgt spid="787">
                                            <p:graphicEl>
                                              <a:chart seriesIdx="2" categoryIdx="-4" bldStep="series"/>
                                            </p:graphicEl>
                                          </p:spTgt>
                                        </p:tgtEl>
                                        <p:attrNameLst>
                                          <p:attrName>style.visibility</p:attrName>
                                        </p:attrNameLst>
                                      </p:cBhvr>
                                      <p:to>
                                        <p:strVal val="visible"/>
                                      </p:to>
                                    </p:set>
                                    <p:animEffect transition="in" filter="fade">
                                      <p:cBhvr>
                                        <p:cTn id="74" dur="750"/>
                                        <p:tgtEl>
                                          <p:spTgt spid="787">
                                            <p:graphicEl>
                                              <a:chart seriesIdx="2" categoryIdx="-4" bldStep="series"/>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18" nodeType="clickEffect">
                                  <p:stCondLst>
                                    <p:cond delay="0"/>
                                  </p:stCondLst>
                                  <p:childTnLst>
                                    <p:set>
                                      <p:cBhvr>
                                        <p:cTn id="78" dur="1" fill="hold">
                                          <p:stCondLst>
                                            <p:cond delay="0"/>
                                          </p:stCondLst>
                                        </p:cTn>
                                        <p:tgtEl>
                                          <p:spTgt spid="820"/>
                                        </p:tgtEl>
                                        <p:attrNameLst>
                                          <p:attrName>style.visibility</p:attrName>
                                        </p:attrNameLst>
                                      </p:cBhvr>
                                      <p:to>
                                        <p:strVal val="visible"/>
                                      </p:to>
                                    </p:set>
                                    <p:animEffect transition="in" filter="fade">
                                      <p:cBhvr>
                                        <p:cTn id="79" dur="750"/>
                                        <p:tgtEl>
                                          <p:spTgt spid="820"/>
                                        </p:tgtEl>
                                      </p:cBhvr>
                                    </p:animEffect>
                                  </p:childTnLst>
                                </p:cTn>
                              </p:par>
                              <p:par>
                                <p:cTn id="80" presetID="10" presetClass="entr" presetSubtype="0" fill="hold" grpId="19" nodeType="withEffect">
                                  <p:stCondLst>
                                    <p:cond delay="0"/>
                                  </p:stCondLst>
                                  <p:childTnLst>
                                    <p:set>
                                      <p:cBhvr>
                                        <p:cTn id="81" dur="1" fill="hold">
                                          <p:stCondLst>
                                            <p:cond delay="0"/>
                                          </p:stCondLst>
                                        </p:cTn>
                                        <p:tgtEl>
                                          <p:spTgt spid="819"/>
                                        </p:tgtEl>
                                        <p:attrNameLst>
                                          <p:attrName>style.visibility</p:attrName>
                                        </p:attrNameLst>
                                      </p:cBhvr>
                                      <p:to>
                                        <p:strVal val="visible"/>
                                      </p:to>
                                    </p:set>
                                    <p:animEffect transition="in" filter="fade">
                                      <p:cBhvr>
                                        <p:cTn id="82" dur="750"/>
                                        <p:tgtEl>
                                          <p:spTgt spid="819"/>
                                        </p:tgtEl>
                                      </p:cBhvr>
                                    </p:animEffect>
                                  </p:childTnLst>
                                </p:cTn>
                              </p:par>
                            </p:childTnLst>
                          </p:cTn>
                        </p:par>
                        <p:par>
                          <p:cTn id="83" fill="hold">
                            <p:stCondLst>
                              <p:cond delay="750"/>
                            </p:stCondLst>
                            <p:childTnLst>
                              <p:par>
                                <p:cTn id="84" presetID="10" presetClass="entr" presetSubtype="0" fill="hold" grpId="7" nodeType="afterEffect">
                                  <p:stCondLst>
                                    <p:cond delay="0"/>
                                  </p:stCondLst>
                                  <p:childTnLst>
                                    <p:set>
                                      <p:cBhvr>
                                        <p:cTn id="85" dur="1" fill="hold">
                                          <p:stCondLst>
                                            <p:cond delay="0"/>
                                          </p:stCondLst>
                                        </p:cTn>
                                        <p:tgtEl>
                                          <p:spTgt spid="787">
                                            <p:graphicEl>
                                              <a:chart seriesIdx="3" categoryIdx="-4" bldStep="series"/>
                                            </p:graphicEl>
                                          </p:spTgt>
                                        </p:tgtEl>
                                        <p:attrNameLst>
                                          <p:attrName>style.visibility</p:attrName>
                                        </p:attrNameLst>
                                      </p:cBhvr>
                                      <p:to>
                                        <p:strVal val="visible"/>
                                      </p:to>
                                    </p:set>
                                    <p:animEffect transition="in" filter="fade">
                                      <p:cBhvr>
                                        <p:cTn id="86" dur="750"/>
                                        <p:tgtEl>
                                          <p:spTgt spid="787">
                                            <p:graphicEl>
                                              <a:chart seriesIdx="3" categoryIdx="-4" bldStep="series"/>
                                            </p:graphicEl>
                                          </p:spTgt>
                                        </p:tgtEl>
                                      </p:cBhvr>
                                    </p:animEffect>
                                  </p:childTnLst>
                                </p:cTn>
                              </p:par>
                            </p:childTnLst>
                          </p:cTn>
                        </p:par>
                        <p:par>
                          <p:cTn id="87" fill="hold">
                            <p:stCondLst>
                              <p:cond delay="1500"/>
                            </p:stCondLst>
                            <p:childTnLst>
                              <p:par>
                                <p:cTn id="88" presetID="10" presetClass="entr" presetSubtype="0" fill="hold" grpId="20" nodeType="afterEffect">
                                  <p:stCondLst>
                                    <p:cond delay="0"/>
                                  </p:stCondLst>
                                  <p:childTnLst>
                                    <p:set>
                                      <p:cBhvr>
                                        <p:cTn id="89" dur="1" fill="hold">
                                          <p:stCondLst>
                                            <p:cond delay="0"/>
                                          </p:stCondLst>
                                        </p:cTn>
                                        <p:tgtEl>
                                          <p:spTgt spid="811"/>
                                        </p:tgtEl>
                                        <p:attrNameLst>
                                          <p:attrName>style.visibility</p:attrName>
                                        </p:attrNameLst>
                                      </p:cBhvr>
                                      <p:to>
                                        <p:strVal val="visible"/>
                                      </p:to>
                                    </p:set>
                                    <p:animEffect transition="in" filter="fade">
                                      <p:cBhvr>
                                        <p:cTn id="90" dur="750"/>
                                        <p:tgtEl>
                                          <p:spTgt spid="811"/>
                                        </p:tgtEl>
                                      </p:cBhvr>
                                    </p:animEffect>
                                  </p:childTnLst>
                                </p:cTn>
                              </p:par>
                              <p:par>
                                <p:cTn id="91" presetID="10" presetClass="entr" presetSubtype="0" fill="hold" grpId="21" nodeType="withEffect">
                                  <p:stCondLst>
                                    <p:cond delay="0"/>
                                  </p:stCondLst>
                                  <p:childTnLst>
                                    <p:set>
                                      <p:cBhvr>
                                        <p:cTn id="92" dur="1" fill="hold">
                                          <p:stCondLst>
                                            <p:cond delay="0"/>
                                          </p:stCondLst>
                                        </p:cTn>
                                        <p:tgtEl>
                                          <p:spTgt spid="812"/>
                                        </p:tgtEl>
                                        <p:attrNameLst>
                                          <p:attrName>style.visibility</p:attrName>
                                        </p:attrNameLst>
                                      </p:cBhvr>
                                      <p:to>
                                        <p:strVal val="visible"/>
                                      </p:to>
                                    </p:set>
                                    <p:animEffect transition="in" filter="fade">
                                      <p:cBhvr>
                                        <p:cTn id="93" dur="750"/>
                                        <p:tgtEl>
                                          <p:spTgt spid="812"/>
                                        </p:tgtEl>
                                      </p:cBhvr>
                                    </p:animEffect>
                                  </p:childTnLst>
                                </p:cTn>
                              </p:par>
                              <p:par>
                                <p:cTn id="94" presetID="23" presetClass="entr" presetSubtype="16" fill="hold" grpId="22" nodeType="withEffect">
                                  <p:stCondLst>
                                    <p:cond delay="0"/>
                                  </p:stCondLst>
                                  <p:iterate>
                                    <p:tmAbs val="0"/>
                                  </p:iterate>
                                  <p:childTnLst>
                                    <p:set>
                                      <p:cBhvr>
                                        <p:cTn id="95" fill="hold"/>
                                        <p:tgtEl>
                                          <p:spTgt spid="810"/>
                                        </p:tgtEl>
                                        <p:attrNameLst>
                                          <p:attrName>style.visibility</p:attrName>
                                        </p:attrNameLst>
                                      </p:cBhvr>
                                      <p:to>
                                        <p:strVal val="visible"/>
                                      </p:to>
                                    </p:set>
                                    <p:anim calcmode="lin" valueType="num">
                                      <p:cBhvr>
                                        <p:cTn id="96" dur="499" fill="hold"/>
                                        <p:tgtEl>
                                          <p:spTgt spid="810"/>
                                        </p:tgtEl>
                                        <p:attrNameLst>
                                          <p:attrName>ppt_w</p:attrName>
                                        </p:attrNameLst>
                                      </p:cBhvr>
                                      <p:tavLst>
                                        <p:tav tm="0">
                                          <p:val>
                                            <p:fltVal val="0"/>
                                          </p:val>
                                        </p:tav>
                                        <p:tav tm="100000">
                                          <p:val>
                                            <p:strVal val="#ppt_w"/>
                                          </p:val>
                                        </p:tav>
                                      </p:tavLst>
                                    </p:anim>
                                    <p:anim calcmode="lin" valueType="num">
                                      <p:cBhvr>
                                        <p:cTn id="97" dur="499" fill="hold"/>
                                        <p:tgtEl>
                                          <p:spTgt spid="810"/>
                                        </p:tgtEl>
                                        <p:attrNameLst>
                                          <p:attrName>ppt_h</p:attrName>
                                        </p:attrNameLst>
                                      </p:cBhvr>
                                      <p:tavLst>
                                        <p:tav tm="0">
                                          <p:val>
                                            <p:fltVal val="0"/>
                                          </p:val>
                                        </p:tav>
                                        <p:tav tm="100000">
                                          <p:val>
                                            <p:strVal val="#ppt_h"/>
                                          </p:val>
                                        </p:tav>
                                      </p:tavLst>
                                    </p:anim>
                                  </p:childTnLst>
                                </p:cTn>
                              </p:par>
                              <p:par>
                                <p:cTn id="98" presetID="23" presetClass="entr" presetSubtype="16" fill="hold" grpId="23" nodeType="withEffect">
                                  <p:stCondLst>
                                    <p:cond delay="0"/>
                                  </p:stCondLst>
                                  <p:iterate>
                                    <p:tmAbs val="0"/>
                                  </p:iterate>
                                  <p:childTnLst>
                                    <p:set>
                                      <p:cBhvr>
                                        <p:cTn id="99" fill="hold"/>
                                        <p:tgtEl>
                                          <p:spTgt spid="822"/>
                                        </p:tgtEl>
                                        <p:attrNameLst>
                                          <p:attrName>style.visibility</p:attrName>
                                        </p:attrNameLst>
                                      </p:cBhvr>
                                      <p:to>
                                        <p:strVal val="visible"/>
                                      </p:to>
                                    </p:set>
                                    <p:anim calcmode="lin" valueType="num">
                                      <p:cBhvr>
                                        <p:cTn id="100" dur="499" fill="hold"/>
                                        <p:tgtEl>
                                          <p:spTgt spid="822"/>
                                        </p:tgtEl>
                                        <p:attrNameLst>
                                          <p:attrName>ppt_w</p:attrName>
                                        </p:attrNameLst>
                                      </p:cBhvr>
                                      <p:tavLst>
                                        <p:tav tm="0">
                                          <p:val>
                                            <p:fltVal val="0"/>
                                          </p:val>
                                        </p:tav>
                                        <p:tav tm="100000">
                                          <p:val>
                                            <p:strVal val="#ppt_w"/>
                                          </p:val>
                                        </p:tav>
                                      </p:tavLst>
                                    </p:anim>
                                    <p:anim calcmode="lin" valueType="num">
                                      <p:cBhvr>
                                        <p:cTn id="101" dur="499" fill="hold"/>
                                        <p:tgtEl>
                                          <p:spTgt spid="822"/>
                                        </p:tgtEl>
                                        <p:attrNameLst>
                                          <p:attrName>ppt_h</p:attrName>
                                        </p:attrNameLst>
                                      </p:cBhvr>
                                      <p:tavLst>
                                        <p:tav tm="0">
                                          <p:val>
                                            <p:fltVal val="0"/>
                                          </p:val>
                                        </p:tav>
                                        <p:tav tm="100000">
                                          <p:val>
                                            <p:strVal val="#ppt_h"/>
                                          </p:val>
                                        </p:tav>
                                      </p:tavLst>
                                    </p:anim>
                                  </p:childTnLst>
                                </p:cTn>
                              </p:par>
                              <p:par>
                                <p:cTn id="102" presetID="23" presetClass="entr" presetSubtype="16" fill="hold" grpId="24" nodeType="withEffect">
                                  <p:stCondLst>
                                    <p:cond delay="0"/>
                                  </p:stCondLst>
                                  <p:iterate>
                                    <p:tmAbs val="0"/>
                                  </p:iterate>
                                  <p:childTnLst>
                                    <p:set>
                                      <p:cBhvr>
                                        <p:cTn id="103" fill="hold"/>
                                        <p:tgtEl>
                                          <p:spTgt spid="789"/>
                                        </p:tgtEl>
                                        <p:attrNameLst>
                                          <p:attrName>style.visibility</p:attrName>
                                        </p:attrNameLst>
                                      </p:cBhvr>
                                      <p:to>
                                        <p:strVal val="visible"/>
                                      </p:to>
                                    </p:set>
                                    <p:anim calcmode="lin" valueType="num">
                                      <p:cBhvr>
                                        <p:cTn id="104" dur="499" fill="hold"/>
                                        <p:tgtEl>
                                          <p:spTgt spid="789"/>
                                        </p:tgtEl>
                                        <p:attrNameLst>
                                          <p:attrName>ppt_w</p:attrName>
                                        </p:attrNameLst>
                                      </p:cBhvr>
                                      <p:tavLst>
                                        <p:tav tm="0">
                                          <p:val>
                                            <p:fltVal val="0"/>
                                          </p:val>
                                        </p:tav>
                                        <p:tav tm="100000">
                                          <p:val>
                                            <p:strVal val="#ppt_w"/>
                                          </p:val>
                                        </p:tav>
                                      </p:tavLst>
                                    </p:anim>
                                    <p:anim calcmode="lin" valueType="num">
                                      <p:cBhvr>
                                        <p:cTn id="105" dur="499" fill="hold"/>
                                        <p:tgtEl>
                                          <p:spTgt spid="789"/>
                                        </p:tgtEl>
                                        <p:attrNameLst>
                                          <p:attrName>ppt_h</p:attrName>
                                        </p:attrNameLst>
                                      </p:cBhvr>
                                      <p:tavLst>
                                        <p:tav tm="0">
                                          <p:val>
                                            <p:fltVal val="0"/>
                                          </p:val>
                                        </p:tav>
                                        <p:tav tm="100000">
                                          <p:val>
                                            <p:strVal val="#ppt_h"/>
                                          </p:val>
                                        </p:tav>
                                      </p:tavLst>
                                    </p:anim>
                                  </p:childTnLst>
                                </p:cTn>
                              </p:par>
                              <p:par>
                                <p:cTn id="106" presetID="-1" presetClass="path" presetSubtype="0" accel="50000" decel="50000" fill="hold" nodeType="withEffect">
                                  <p:stCondLst>
                                    <p:cond delay="0"/>
                                  </p:stCondLst>
                                  <p:childTnLst>
                                    <p:animMotion origin="layout" path="M 0.000000 0.000000 L 0.048828 0.000000" pathEditMode="relative">
                                      <p:cBhvr>
                                        <p:cTn id="107" dur="500" fill="hold"/>
                                        <p:tgtEl>
                                          <p:spTgt spid="78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87" grpId="7" uiExpand="1">
        <p:bldSub>
          <a:bldChart bld="series"/>
        </p:bldSub>
      </p:bldGraphic>
      <p:bldP spid="789" grpId="24" animBg="1" advAuto="0"/>
      <p:bldP spid="795" grpId="1" animBg="1" advAuto="0"/>
      <p:bldP spid="800" grpId="13" uiExpand="1" animBg="1" advAuto="0"/>
      <p:bldP spid="801" grpId="12" uiExpand="1" animBg="1" advAuto="0"/>
      <p:bldP spid="802" grpId="15" uiExpand="1" animBg="1" advAuto="0"/>
      <p:bldP spid="803" grpId="14" uiExpand="1" animBg="1" advAuto="0"/>
      <p:bldP spid="806" grpId="4" animBg="1" advAuto="0"/>
      <p:bldP spid="807" grpId="5" animBg="1" advAuto="0"/>
      <p:bldP spid="808" grpId="6" animBg="1" advAuto="0"/>
      <p:bldP spid="809" grpId="3" animBg="1" advAuto="0"/>
      <p:bldP spid="810" grpId="22" animBg="1" advAuto="0"/>
      <p:bldP spid="811" grpId="20" animBg="1" advAuto="0"/>
      <p:bldP spid="812" grpId="21" animBg="1" advAuto="0"/>
      <p:bldP spid="813" grpId="9" uiExpand="1" animBg="1" advAuto="0"/>
      <p:bldP spid="814" grpId="17" uiExpand="1" animBg="1" advAuto="0"/>
      <p:bldP spid="815" grpId="11" uiExpand="1" animBg="1" advAuto="0"/>
      <p:bldP spid="816" grpId="8" uiExpand="1" animBg="1" advAuto="0"/>
      <p:bldP spid="817" grpId="10" uiExpand="1" animBg="1" advAuto="0"/>
      <p:bldP spid="818" grpId="16" uiExpand="1" animBg="1" advAuto="0"/>
      <p:bldP spid="819" grpId="19" uiExpand="1" animBg="1" advAuto="0"/>
      <p:bldP spid="820" grpId="18" uiExpand="1" animBg="1" advAuto="0"/>
      <p:bldP spid="821" grpId="2" animBg="1" advAuto="0"/>
      <p:bldP spid="822" grpId="2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7" name="Chart 907"/>
          <p:cNvGraphicFramePr/>
          <p:nvPr/>
        </p:nvGraphicFramePr>
        <p:xfrm>
          <a:off x="1830431" y="3152657"/>
          <a:ext cx="9076069" cy="5805303"/>
        </p:xfrm>
        <a:graphic>
          <a:graphicData uri="http://schemas.openxmlformats.org/drawingml/2006/chart">
            <c:chart xmlns:c="http://schemas.openxmlformats.org/drawingml/2006/chart" xmlns:r="http://schemas.openxmlformats.org/officeDocument/2006/relationships" r:id="rId3"/>
          </a:graphicData>
        </a:graphic>
      </p:graphicFrame>
      <p:sp>
        <p:nvSpPr>
          <p:cNvPr id="908" name="Shape 908"/>
          <p:cNvSpPr/>
          <p:nvPr/>
        </p:nvSpPr>
        <p:spPr>
          <a:xfrm>
            <a:off x="6091428" y="5941733"/>
            <a:ext cx="821945" cy="5230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FFFFFF"/>
                </a:solidFill>
                <a:latin typeface="Helvetica Neue Medium"/>
                <a:ea typeface="Helvetica Neue Medium"/>
                <a:cs typeface="Helvetica Neue Medium"/>
                <a:sym typeface="Helvetica Neue Medium"/>
              </a:defRPr>
            </a:lvl1pPr>
          </a:lstStyle>
          <a:p>
            <a:r>
              <a:t>+0.9</a:t>
            </a:r>
          </a:p>
        </p:txBody>
      </p:sp>
      <p:sp>
        <p:nvSpPr>
          <p:cNvPr id="909" name="Shape 909"/>
          <p:cNvSpPr/>
          <p:nvPr/>
        </p:nvSpPr>
        <p:spPr>
          <a:xfrm>
            <a:off x="1550884" y="6402374"/>
            <a:ext cx="10108450" cy="1"/>
          </a:xfrm>
          <a:prstGeom prst="line">
            <a:avLst/>
          </a:prstGeom>
          <a:ln w="25400">
            <a:solidFill>
              <a:srgbClr val="000000"/>
            </a:solidFill>
            <a:miter lim="400000"/>
          </a:ln>
        </p:spPr>
        <p:txBody>
          <a:bodyPr lIns="50800" tIns="50800" rIns="50800" bIns="50800" anchor="ctr"/>
          <a:lstStyle/>
          <a:p>
            <a:pPr>
              <a:defRPr sz="2400"/>
            </a:pPr>
            <a:endParaRPr/>
          </a:p>
        </p:txBody>
      </p:sp>
      <p:sp>
        <p:nvSpPr>
          <p:cNvPr id="910" name="Shape 910"/>
          <p:cNvSpPr/>
          <p:nvPr/>
        </p:nvSpPr>
        <p:spPr>
          <a:xfrm>
            <a:off x="6108066" y="6477554"/>
            <a:ext cx="746914" cy="52308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a:solidFill>
                  <a:srgbClr val="FFFFFF"/>
                </a:solidFill>
                <a:latin typeface="Helvetica Neue Medium"/>
                <a:ea typeface="Helvetica Neue Medium"/>
                <a:cs typeface="Helvetica Neue Medium"/>
                <a:sym typeface="Helvetica Neue Medium"/>
              </a:defRPr>
            </a:lvl1pPr>
          </a:lstStyle>
          <a:p>
            <a:r>
              <a:t>-1.4</a:t>
            </a:r>
          </a:p>
        </p:txBody>
      </p:sp>
      <p:grpSp>
        <p:nvGrpSpPr>
          <p:cNvPr id="913" name="Group 913"/>
          <p:cNvGrpSpPr/>
          <p:nvPr/>
        </p:nvGrpSpPr>
        <p:grpSpPr>
          <a:xfrm>
            <a:off x="-8386" y="-63500"/>
            <a:ext cx="13296901" cy="1511382"/>
            <a:chOff x="0" y="0"/>
            <a:chExt cx="13296900" cy="1511381"/>
          </a:xfrm>
        </p:grpSpPr>
        <p:sp>
          <p:nvSpPr>
            <p:cNvPr id="911" name="Shape 911"/>
            <p:cNvSpPr/>
            <p:nvPr/>
          </p:nvSpPr>
          <p:spPr>
            <a:xfrm>
              <a:off x="0" y="26319"/>
              <a:ext cx="13296900" cy="1485063"/>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912" name="Screen Shot 2016-10-26 at 11.08.19 AM.png"/>
            <p:cNvPicPr>
              <a:picLocks/>
            </p:cNvPicPr>
            <p:nvPr/>
          </p:nvPicPr>
          <p:blipFill>
            <a:blip r:embed="rId4">
              <a:extLst/>
            </a:blip>
            <a:stretch>
              <a:fillRect/>
            </a:stretch>
          </p:blipFill>
          <p:spPr>
            <a:xfrm>
              <a:off x="8496" y="0"/>
              <a:ext cx="13176962" cy="1485063"/>
            </a:xfrm>
            <a:prstGeom prst="rect">
              <a:avLst/>
            </a:prstGeom>
            <a:ln w="12700" cap="flat">
              <a:noFill/>
              <a:miter lim="400000"/>
            </a:ln>
            <a:effectLst/>
          </p:spPr>
        </p:pic>
      </p:grpSp>
      <p:sp>
        <p:nvSpPr>
          <p:cNvPr id="914" name="Shape 914"/>
          <p:cNvSpPr>
            <a:spLocks noGrp="1"/>
          </p:cNvSpPr>
          <p:nvPr>
            <p:ph type="ctrTitle"/>
          </p:nvPr>
        </p:nvSpPr>
        <p:spPr>
          <a:xfrm>
            <a:off x="1830431" y="279400"/>
            <a:ext cx="11388206" cy="927100"/>
          </a:xfrm>
          <a:prstGeom prst="rect">
            <a:avLst/>
          </a:prstGeom>
        </p:spPr>
        <p:txBody>
          <a:bodyPr>
            <a:normAutofit fontScale="90000"/>
          </a:bodyPr>
          <a:lstStyle>
            <a:lvl1pPr algn="l" defTabSz="403097">
              <a:defRPr sz="4830" b="1">
                <a:solidFill>
                  <a:srgbClr val="FFD102"/>
                </a:solidFill>
                <a:latin typeface="Helvetica"/>
                <a:ea typeface="Helvetica"/>
                <a:cs typeface="Helvetica"/>
                <a:sym typeface="Helvetica"/>
              </a:defRPr>
            </a:lvl1pPr>
          </a:lstStyle>
          <a:p>
            <a:r>
              <a:rPr lang="en-US" dirty="0"/>
              <a:t>Malawi – </a:t>
            </a:r>
            <a:r>
              <a:rPr dirty="0"/>
              <a:t>Reform </a:t>
            </a:r>
            <a:r>
              <a:rPr lang="en-US" dirty="0"/>
              <a:t>of Agricultural </a:t>
            </a:r>
            <a:r>
              <a:rPr lang="en-US" dirty="0" err="1"/>
              <a:t>Subdisies</a:t>
            </a:r>
            <a:endParaRPr dirty="0"/>
          </a:p>
        </p:txBody>
      </p:sp>
      <p:sp>
        <p:nvSpPr>
          <p:cNvPr id="915" name="Shape 91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
        <p:nvSpPr>
          <p:cNvPr id="916" name="Shape 916"/>
          <p:cNvSpPr/>
          <p:nvPr/>
        </p:nvSpPr>
        <p:spPr>
          <a:xfrm>
            <a:off x="46934" y="1775758"/>
            <a:ext cx="12910932" cy="927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defRPr sz="3000" b="1">
                <a:solidFill>
                  <a:srgbClr val="3F485C"/>
                </a:solidFill>
                <a:latin typeface="Helvetica"/>
                <a:ea typeface="Helvetica"/>
                <a:cs typeface="Helvetica"/>
                <a:sym typeface="Helvetica"/>
              </a:defRPr>
            </a:pPr>
            <a:r>
              <a:t>Malawi: Economic and Distributional Impact</a:t>
            </a:r>
          </a:p>
          <a:p>
            <a:pPr defTabSz="457200">
              <a:defRPr sz="2400">
                <a:solidFill>
                  <a:srgbClr val="3F485C"/>
                </a:solidFill>
                <a:latin typeface="Helvetica"/>
                <a:ea typeface="Helvetica"/>
                <a:cs typeface="Helvetica"/>
                <a:sym typeface="Helvetica"/>
              </a:defRPr>
            </a:pPr>
            <a:r>
              <a:t>(Cumulative change over 5 years)</a:t>
            </a:r>
          </a:p>
        </p:txBody>
      </p:sp>
      <p:sp>
        <p:nvSpPr>
          <p:cNvPr id="917" name="Shape 917"/>
          <p:cNvSpPr/>
          <p:nvPr/>
        </p:nvSpPr>
        <p:spPr>
          <a:xfrm>
            <a:off x="3045855" y="4998310"/>
            <a:ext cx="973583" cy="60977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400">
                <a:solidFill>
                  <a:srgbClr val="FFFFFF"/>
                </a:solidFill>
                <a:latin typeface="Helvetica Neue Medium"/>
                <a:ea typeface="Helvetica Neue Medium"/>
                <a:cs typeface="Helvetica Neue Medium"/>
                <a:sym typeface="Helvetica Neue Medium"/>
              </a:defRPr>
            </a:lvl1pPr>
          </a:lstStyle>
          <a:p>
            <a:r>
              <a:t>+4.1</a:t>
            </a:r>
          </a:p>
        </p:txBody>
      </p:sp>
      <p:sp>
        <p:nvSpPr>
          <p:cNvPr id="918" name="Shape 918"/>
          <p:cNvSpPr/>
          <p:nvPr/>
        </p:nvSpPr>
        <p:spPr>
          <a:xfrm>
            <a:off x="1483903" y="5394833"/>
            <a:ext cx="619761" cy="41173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4273A0"/>
                </a:solidFill>
                <a:latin typeface="Helvetica Neue Medium"/>
                <a:ea typeface="Helvetica Neue Medium"/>
                <a:cs typeface="Helvetica Neue Medium"/>
                <a:sym typeface="Helvetica Neue Medium"/>
              </a:defRPr>
            </a:lvl1pPr>
          </a:lstStyle>
          <a:p>
            <a:r>
              <a:t>+0.3</a:t>
            </a:r>
          </a:p>
        </p:txBody>
      </p:sp>
      <p:sp>
        <p:nvSpPr>
          <p:cNvPr id="919" name="Shape 919"/>
          <p:cNvSpPr/>
          <p:nvPr/>
        </p:nvSpPr>
        <p:spPr>
          <a:xfrm>
            <a:off x="8952962" y="5775084"/>
            <a:ext cx="872491"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rgbClr val="FFFFFF"/>
                </a:solidFill>
                <a:latin typeface="Helvetica Neue Medium"/>
                <a:ea typeface="Helvetica Neue Medium"/>
                <a:cs typeface="Helvetica Neue Medium"/>
                <a:sym typeface="Helvetica Neue Medium"/>
              </a:defRPr>
            </a:lvl1pPr>
          </a:lstStyle>
          <a:p>
            <a:r>
              <a:t>+1.8</a:t>
            </a:r>
          </a:p>
        </p:txBody>
      </p:sp>
      <p:sp>
        <p:nvSpPr>
          <p:cNvPr id="920" name="Shape 920"/>
          <p:cNvSpPr/>
          <p:nvPr/>
        </p:nvSpPr>
        <p:spPr>
          <a:xfrm>
            <a:off x="9219331" y="7481761"/>
            <a:ext cx="498349" cy="58511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200">
                <a:solidFill>
                  <a:srgbClr val="FFFFFF"/>
                </a:solidFill>
                <a:latin typeface="Helvetica Neue Medium"/>
                <a:ea typeface="Helvetica Neue Medium"/>
                <a:cs typeface="Helvetica Neue Medium"/>
                <a:sym typeface="Helvetica Neue Medium"/>
              </a:defRPr>
            </a:lvl1pPr>
          </a:lstStyle>
          <a:p>
            <a:r>
              <a:t>-3</a:t>
            </a:r>
          </a:p>
        </p:txBody>
      </p:sp>
      <p:pic>
        <p:nvPicPr>
          <p:cNvPr id="921" name="malawi_or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080" y="76200"/>
            <a:ext cx="1333500" cy="1333500"/>
          </a:xfrm>
          <a:prstGeom prst="rect">
            <a:avLst/>
          </a:prstGeom>
          <a:ln w="12700">
            <a:miter lim="400000"/>
          </a:ln>
        </p:spPr>
      </p:pic>
      <p:sp>
        <p:nvSpPr>
          <p:cNvPr id="922" name="Shape 922"/>
          <p:cNvSpPr/>
          <p:nvPr/>
        </p:nvSpPr>
        <p:spPr>
          <a:xfrm>
            <a:off x="2048768" y="5830608"/>
            <a:ext cx="458381" cy="458381"/>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923" name="Shape 923"/>
          <p:cNvSpPr/>
          <p:nvPr/>
        </p:nvSpPr>
        <p:spPr>
          <a:xfrm flipH="1" flipV="1">
            <a:off x="3555964" y="6474149"/>
            <a:ext cx="426185" cy="426185"/>
          </a:xfrm>
          <a:prstGeom prst="line">
            <a:avLst/>
          </a:prstGeom>
          <a:ln w="25400">
            <a:solidFill>
              <a:srgbClr val="000000"/>
            </a:solidFill>
            <a:miter lim="400000"/>
            <a:tailEnd type="triangle"/>
          </a:ln>
        </p:spPr>
        <p:txBody>
          <a:bodyPr lIns="50800" tIns="50800" rIns="50800" bIns="50800" anchor="ctr"/>
          <a:lstStyle/>
          <a:p>
            <a:pPr>
              <a:defRPr sz="2400"/>
            </a:pPr>
            <a:endParaRPr/>
          </a:p>
        </p:txBody>
      </p:sp>
      <p:sp>
        <p:nvSpPr>
          <p:cNvPr id="924" name="Shape 924"/>
          <p:cNvSpPr/>
          <p:nvPr/>
        </p:nvSpPr>
        <p:spPr>
          <a:xfrm>
            <a:off x="3998451" y="6764253"/>
            <a:ext cx="566167" cy="41173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FFD000"/>
                </a:solidFill>
                <a:latin typeface="Helvetica Neue Medium"/>
                <a:ea typeface="Helvetica Neue Medium"/>
                <a:cs typeface="Helvetica Neue Medium"/>
                <a:sym typeface="Helvetica Neue Medium"/>
              </a:defRPr>
            </a:lvl1pPr>
          </a:lstStyle>
          <a:p>
            <a:r>
              <a:t>-0.2</a:t>
            </a:r>
          </a:p>
        </p:txBody>
      </p:sp>
      <p:sp>
        <p:nvSpPr>
          <p:cNvPr id="925" name="Shape 925"/>
          <p:cNvSpPr/>
          <p:nvPr/>
        </p:nvSpPr>
        <p:spPr>
          <a:xfrm>
            <a:off x="7643811" y="6588907"/>
            <a:ext cx="707391" cy="41173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a:solidFill>
                  <a:srgbClr val="FF85FF"/>
                </a:solidFill>
                <a:latin typeface="Helvetica Neue Medium"/>
                <a:ea typeface="Helvetica Neue Medium"/>
                <a:cs typeface="Helvetica Neue Medium"/>
                <a:sym typeface="Helvetica Neue Medium"/>
              </a:defRPr>
            </a:lvl1pPr>
          </a:lstStyle>
          <a:p>
            <a:r>
              <a:t>-0.07</a:t>
            </a:r>
          </a:p>
        </p:txBody>
      </p:sp>
      <p:sp>
        <p:nvSpPr>
          <p:cNvPr id="926" name="Shape 926"/>
          <p:cNvSpPr/>
          <p:nvPr/>
        </p:nvSpPr>
        <p:spPr>
          <a:xfrm>
            <a:off x="9037553" y="6391233"/>
            <a:ext cx="766700" cy="43639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FFFFFF"/>
                </a:solidFill>
                <a:latin typeface="Helvetica Neue Medium"/>
                <a:ea typeface="Helvetica Neue Medium"/>
                <a:cs typeface="Helvetica Neue Medium"/>
                <a:sym typeface="Helvetica Neue Medium"/>
              </a:defRPr>
            </a:lvl1pPr>
          </a:lstStyle>
          <a:p>
            <a:r>
              <a:t>-0.78</a:t>
            </a:r>
          </a:p>
        </p:txBody>
      </p:sp>
      <p:sp>
        <p:nvSpPr>
          <p:cNvPr id="927" name="Shape 927"/>
          <p:cNvSpPr/>
          <p:nvPr/>
        </p:nvSpPr>
        <p:spPr>
          <a:xfrm>
            <a:off x="1077597" y="6157320"/>
            <a:ext cx="326137" cy="56044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atin typeface="Helvetica Neue Medium"/>
                <a:ea typeface="Helvetica Neue Medium"/>
                <a:cs typeface="Helvetica Neue Medium"/>
                <a:sym typeface="Helvetica Neue Medium"/>
              </a:defRPr>
            </a:lvl1pPr>
          </a:lstStyle>
          <a:p>
            <a:r>
              <a:t>0</a:t>
            </a:r>
          </a:p>
        </p:txBody>
      </p:sp>
      <p:sp>
        <p:nvSpPr>
          <p:cNvPr id="928" name="Shape 928"/>
          <p:cNvSpPr/>
          <p:nvPr/>
        </p:nvSpPr>
        <p:spPr>
          <a:xfrm>
            <a:off x="2980304" y="8907564"/>
            <a:ext cx="1263279"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t>
            </a:r>
          </a:p>
        </p:txBody>
      </p:sp>
      <p:sp>
        <p:nvSpPr>
          <p:cNvPr id="929" name="Shape 929"/>
          <p:cNvSpPr/>
          <p:nvPr/>
        </p:nvSpPr>
        <p:spPr>
          <a:xfrm>
            <a:off x="5349488" y="8907564"/>
            <a:ext cx="2443907"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(Percentage Point)</a:t>
            </a:r>
          </a:p>
        </p:txBody>
      </p:sp>
      <p:sp>
        <p:nvSpPr>
          <p:cNvPr id="930" name="Shape 930"/>
          <p:cNvSpPr/>
          <p:nvPr/>
        </p:nvSpPr>
        <p:spPr>
          <a:xfrm>
            <a:off x="8246551" y="8907564"/>
            <a:ext cx="2443908" cy="431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a:solidFill>
                  <a:srgbClr val="3F485B"/>
                </a:solidFill>
                <a:latin typeface="Helvetica"/>
                <a:ea typeface="Helvetica"/>
                <a:cs typeface="Helvetica"/>
                <a:sym typeface="Helvetica"/>
              </a:defRPr>
            </a:lvl1pPr>
          </a:lstStyle>
          <a:p>
            <a:r>
              <a:t>(Percentage Point)</a:t>
            </a:r>
          </a:p>
        </p:txBody>
      </p:sp>
      <p:sp>
        <p:nvSpPr>
          <p:cNvPr id="931" name="Shape 931"/>
          <p:cNvSpPr/>
          <p:nvPr/>
        </p:nvSpPr>
        <p:spPr>
          <a:xfrm>
            <a:off x="3380246" y="4271326"/>
            <a:ext cx="304801" cy="304801"/>
          </a:xfrm>
          <a:prstGeom prst="ellipse">
            <a:avLst/>
          </a:prstGeom>
          <a:blipFill>
            <a:blip r:embed="rId6"/>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sp>
        <p:nvSpPr>
          <p:cNvPr id="932" name="Shape 932"/>
          <p:cNvSpPr/>
          <p:nvPr/>
        </p:nvSpPr>
        <p:spPr>
          <a:xfrm>
            <a:off x="9316104" y="7267002"/>
            <a:ext cx="304801" cy="304801"/>
          </a:xfrm>
          <a:prstGeom prst="ellipse">
            <a:avLst/>
          </a:prstGeom>
          <a:blipFill>
            <a:blip r:embed="rId6"/>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sp>
        <p:nvSpPr>
          <p:cNvPr id="933" name="Shape 933"/>
          <p:cNvSpPr/>
          <p:nvPr/>
        </p:nvSpPr>
        <p:spPr>
          <a:xfrm>
            <a:off x="7119479" y="4271326"/>
            <a:ext cx="254001" cy="254001"/>
          </a:xfrm>
          <a:prstGeom prst="ellipse">
            <a:avLst/>
          </a:prstGeom>
          <a:blipFill>
            <a:blip r:embed="rId6"/>
          </a:blipFill>
          <a:ln w="12700">
            <a:miter lim="400000"/>
          </a:ln>
        </p:spPr>
        <p:txBody>
          <a:bodyPr lIns="50800" tIns="50800" rIns="50800" bIns="50800" anchor="ctr"/>
          <a:lstStyle/>
          <a:p>
            <a:pPr>
              <a:defRPr sz="2200">
                <a:solidFill>
                  <a:srgbClr val="FFFFFF"/>
                </a:solidFill>
                <a:latin typeface="Helvetica Neue Medium"/>
                <a:ea typeface="Helvetica Neue Medium"/>
                <a:cs typeface="Helvetica Neue Medium"/>
                <a:sym typeface="Helvetica Neue Medium"/>
              </a:defRPr>
            </a:pPr>
            <a:endParaRPr/>
          </a:p>
        </p:txBody>
      </p:sp>
      <p:sp>
        <p:nvSpPr>
          <p:cNvPr id="934" name="Shape 934"/>
          <p:cNvSpPr/>
          <p:nvPr/>
        </p:nvSpPr>
        <p:spPr>
          <a:xfrm>
            <a:off x="7463742" y="4151070"/>
            <a:ext cx="2158595" cy="46105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rPr dirty="0"/>
              <a:t>Overall Impact</a:t>
            </a:r>
          </a:p>
        </p:txBody>
      </p:sp>
      <p:sp>
        <p:nvSpPr>
          <p:cNvPr id="935" name="Shape 935"/>
          <p:cNvSpPr/>
          <p:nvPr/>
        </p:nvSpPr>
        <p:spPr>
          <a:xfrm>
            <a:off x="7429797" y="2976345"/>
            <a:ext cx="3982213"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t>Agriculture Subsidy Reform</a:t>
            </a:r>
          </a:p>
        </p:txBody>
      </p:sp>
      <p:sp>
        <p:nvSpPr>
          <p:cNvPr id="936" name="Shape 936"/>
          <p:cNvSpPr/>
          <p:nvPr/>
        </p:nvSpPr>
        <p:spPr>
          <a:xfrm>
            <a:off x="7386614" y="3345747"/>
            <a:ext cx="4530244"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rPr dirty="0"/>
              <a:t>Agriculture Productivity Reform</a:t>
            </a:r>
          </a:p>
        </p:txBody>
      </p:sp>
      <p:sp>
        <p:nvSpPr>
          <p:cNvPr id="937" name="Shape 937"/>
          <p:cNvSpPr/>
          <p:nvPr/>
        </p:nvSpPr>
        <p:spPr>
          <a:xfrm>
            <a:off x="7479696" y="3752636"/>
            <a:ext cx="2215288" cy="46106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atin typeface="Helvetica Neue Medium"/>
                <a:ea typeface="Helvetica Neue Medium"/>
                <a:cs typeface="Helvetica Neue Medium"/>
                <a:sym typeface="Helvetica Neue Medium"/>
              </a:defRPr>
            </a:lvl1pPr>
          </a:lstStyle>
          <a:p>
            <a:r>
              <a:rPr dirty="0"/>
              <a:t>Cash Transfers</a:t>
            </a:r>
          </a:p>
        </p:txBody>
      </p:sp>
      <p:sp>
        <p:nvSpPr>
          <p:cNvPr id="938" name="Shape 938"/>
          <p:cNvSpPr/>
          <p:nvPr/>
        </p:nvSpPr>
        <p:spPr>
          <a:xfrm>
            <a:off x="7118717" y="3079113"/>
            <a:ext cx="255525" cy="255525"/>
          </a:xfrm>
          <a:prstGeom prst="rect">
            <a:avLst/>
          </a:prstGeom>
          <a:blipFill>
            <a:blip r:embed="rId7"/>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939" name="Shape 939"/>
          <p:cNvSpPr/>
          <p:nvPr/>
        </p:nvSpPr>
        <p:spPr>
          <a:xfrm>
            <a:off x="7118717" y="3856110"/>
            <a:ext cx="255525" cy="255525"/>
          </a:xfrm>
          <a:prstGeom prst="rect">
            <a:avLst/>
          </a:prstGeom>
          <a:blipFill>
            <a:blip r:embed="rId8"/>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940" name="Shape 940"/>
          <p:cNvSpPr/>
          <p:nvPr/>
        </p:nvSpPr>
        <p:spPr>
          <a:xfrm>
            <a:off x="7118783" y="3448561"/>
            <a:ext cx="255525" cy="255525"/>
          </a:xfrm>
          <a:prstGeom prst="rect">
            <a:avLst/>
          </a:prstGeom>
          <a:blipFill>
            <a:blip r:embed="rId9"/>
          </a:blip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941" name="Shape 941"/>
          <p:cNvSpPr/>
          <p:nvPr/>
        </p:nvSpPr>
        <p:spPr>
          <a:xfrm>
            <a:off x="6419041" y="6629970"/>
            <a:ext cx="304801" cy="304801"/>
          </a:xfrm>
          <a:prstGeom prst="ellipse">
            <a:avLst/>
          </a:prstGeom>
          <a:blipFill>
            <a:blip r:embed="rId6"/>
          </a:blipFill>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lvl1pPr>
              <a:defRPr sz="1700">
                <a:latin typeface="Helvetica Neue Medium"/>
                <a:ea typeface="Helvetica Neue Medium"/>
                <a:cs typeface="Helvetica Neue Medium"/>
                <a:sym typeface="Helvetica Neue Medium"/>
              </a:defRPr>
            </a:lvl1pPr>
          </a:lstStyle>
          <a:p>
            <a:endParaRPr dirty="0"/>
          </a:p>
        </p:txBody>
      </p:sp>
      <p:sp>
        <p:nvSpPr>
          <p:cNvPr id="942" name="Shape 942"/>
          <p:cNvSpPr/>
          <p:nvPr/>
        </p:nvSpPr>
        <p:spPr>
          <a:xfrm flipH="1" flipV="1">
            <a:off x="7422926" y="6457031"/>
            <a:ext cx="295820" cy="295820"/>
          </a:xfrm>
          <a:prstGeom prst="line">
            <a:avLst/>
          </a:prstGeom>
          <a:ln w="25400">
            <a:solidFill>
              <a:srgbClr val="000000"/>
            </a:solidFill>
            <a:miter lim="400000"/>
            <a:tailEnd type="triangle"/>
          </a:ln>
        </p:spPr>
        <p:txBody>
          <a:bodyPr lIns="50800" tIns="50800" rIns="50800" bIns="50800" anchor="ctr"/>
          <a:lstStyle/>
          <a:p>
            <a:pPr>
              <a:defRPr sz="2400"/>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750"/>
                                        <p:tgtEl>
                                          <p:spTgt spid="916"/>
                                        </p:tgtEl>
                                      </p:cBhvr>
                                    </p:animEffect>
                                  </p:childTnLst>
                                </p:cTn>
                              </p:par>
                            </p:childTnLst>
                          </p:cTn>
                        </p:par>
                        <p:par>
                          <p:cTn id="8" fill="hold">
                            <p:stCondLst>
                              <p:cond delay="750"/>
                            </p:stCondLst>
                            <p:childTnLst>
                              <p:par>
                                <p:cTn id="9" presetID="10" presetClass="entr" presetSubtype="0" fill="hold" grpId="2" nodeType="afterEffect">
                                  <p:stCondLst>
                                    <p:cond delay="0"/>
                                  </p:stCondLst>
                                  <p:childTnLst>
                                    <p:set>
                                      <p:cBhvr>
                                        <p:cTn id="10" dur="1" fill="hold">
                                          <p:stCondLst>
                                            <p:cond delay="0"/>
                                          </p:stCondLst>
                                        </p:cTn>
                                        <p:tgtEl>
                                          <p:spTgt spid="927"/>
                                        </p:tgtEl>
                                        <p:attrNameLst>
                                          <p:attrName>style.visibility</p:attrName>
                                        </p:attrNameLst>
                                      </p:cBhvr>
                                      <p:to>
                                        <p:strVal val="visible"/>
                                      </p:to>
                                    </p:set>
                                    <p:animEffect transition="in" filter="fade">
                                      <p:cBhvr>
                                        <p:cTn id="11" dur="750"/>
                                        <p:tgtEl>
                                          <p:spTgt spid="927"/>
                                        </p:tgtEl>
                                      </p:cBhvr>
                                    </p:animEffect>
                                  </p:childTnLst>
                                </p:cTn>
                              </p:par>
                              <p:par>
                                <p:cTn id="12" presetID="22" presetClass="entr" presetSubtype="8" fill="hold" grpId="3" nodeType="withEffect">
                                  <p:stCondLst>
                                    <p:cond delay="0"/>
                                  </p:stCondLst>
                                  <p:iterate>
                                    <p:tmAbs val="0"/>
                                  </p:iterate>
                                  <p:childTnLst>
                                    <p:set>
                                      <p:cBhvr>
                                        <p:cTn id="13" fill="hold"/>
                                        <p:tgtEl>
                                          <p:spTgt spid="909"/>
                                        </p:tgtEl>
                                        <p:attrNameLst>
                                          <p:attrName>style.visibility</p:attrName>
                                        </p:attrNameLst>
                                      </p:cBhvr>
                                      <p:to>
                                        <p:strVal val="visible"/>
                                      </p:to>
                                    </p:set>
                                    <p:animEffect transition="in" filter="wipe(left)">
                                      <p:cBhvr>
                                        <p:cTn id="14" dur="1000"/>
                                        <p:tgtEl>
                                          <p:spTgt spid="909"/>
                                        </p:tgtEl>
                                      </p:cBhvr>
                                    </p:animEffect>
                                  </p:childTnLst>
                                </p:cTn>
                              </p:par>
                              <p:par>
                                <p:cTn id="15" presetID="10" presetClass="entr" presetSubtype="0" fill="hold" grpId="4" nodeType="withEffect">
                                  <p:stCondLst>
                                    <p:cond delay="0"/>
                                  </p:stCondLst>
                                  <p:childTnLst>
                                    <p:set>
                                      <p:cBhvr>
                                        <p:cTn id="16" dur="1" fill="hold">
                                          <p:stCondLst>
                                            <p:cond delay="0"/>
                                          </p:stCondLst>
                                        </p:cTn>
                                        <p:tgtEl>
                                          <p:spTgt spid="928"/>
                                        </p:tgtEl>
                                        <p:attrNameLst>
                                          <p:attrName>style.visibility</p:attrName>
                                        </p:attrNameLst>
                                      </p:cBhvr>
                                      <p:to>
                                        <p:strVal val="visible"/>
                                      </p:to>
                                    </p:set>
                                    <p:animEffect transition="in" filter="fade">
                                      <p:cBhvr>
                                        <p:cTn id="17" dur="750"/>
                                        <p:tgtEl>
                                          <p:spTgt spid="928"/>
                                        </p:tgtEl>
                                      </p:cBhvr>
                                    </p:animEffect>
                                  </p:childTnLst>
                                </p:cTn>
                              </p:par>
                              <p:par>
                                <p:cTn id="18" presetID="10" presetClass="entr" presetSubtype="0" fill="hold" grpId="5" nodeType="withEffect">
                                  <p:stCondLst>
                                    <p:cond delay="0"/>
                                  </p:stCondLst>
                                  <p:childTnLst>
                                    <p:set>
                                      <p:cBhvr>
                                        <p:cTn id="19" dur="1" fill="hold">
                                          <p:stCondLst>
                                            <p:cond delay="0"/>
                                          </p:stCondLst>
                                        </p:cTn>
                                        <p:tgtEl>
                                          <p:spTgt spid="929"/>
                                        </p:tgtEl>
                                        <p:attrNameLst>
                                          <p:attrName>style.visibility</p:attrName>
                                        </p:attrNameLst>
                                      </p:cBhvr>
                                      <p:to>
                                        <p:strVal val="visible"/>
                                      </p:to>
                                    </p:set>
                                    <p:animEffect transition="in" filter="fade">
                                      <p:cBhvr>
                                        <p:cTn id="20" dur="750"/>
                                        <p:tgtEl>
                                          <p:spTgt spid="929"/>
                                        </p:tgtEl>
                                      </p:cBhvr>
                                    </p:animEffect>
                                  </p:childTnLst>
                                </p:cTn>
                              </p:par>
                              <p:par>
                                <p:cTn id="21" presetID="10" presetClass="entr" presetSubtype="0" fill="hold" grpId="6" nodeType="withEffect">
                                  <p:stCondLst>
                                    <p:cond delay="0"/>
                                  </p:stCondLst>
                                  <p:childTnLst>
                                    <p:set>
                                      <p:cBhvr>
                                        <p:cTn id="22" dur="1" fill="hold">
                                          <p:stCondLst>
                                            <p:cond delay="0"/>
                                          </p:stCondLst>
                                        </p:cTn>
                                        <p:tgtEl>
                                          <p:spTgt spid="930"/>
                                        </p:tgtEl>
                                        <p:attrNameLst>
                                          <p:attrName>style.visibility</p:attrName>
                                        </p:attrNameLst>
                                      </p:cBhvr>
                                      <p:to>
                                        <p:strVal val="visible"/>
                                      </p:to>
                                    </p:set>
                                    <p:animEffect transition="in" filter="fade">
                                      <p:cBhvr>
                                        <p:cTn id="23" dur="750"/>
                                        <p:tgtEl>
                                          <p:spTgt spid="930"/>
                                        </p:tgtEl>
                                      </p:cBhvr>
                                    </p:animEffect>
                                  </p:childTnLst>
                                </p:cTn>
                              </p:par>
                              <p:par>
                                <p:cTn id="24" presetID="10" presetClass="entr" presetSubtype="0" fill="hold" grpId="7" nodeType="withEffect">
                                  <p:stCondLst>
                                    <p:cond delay="0"/>
                                  </p:stCondLst>
                                  <p:childTnLst>
                                    <p:set>
                                      <p:cBhvr>
                                        <p:cTn id="25" dur="1" fill="hold">
                                          <p:stCondLst>
                                            <p:cond delay="0"/>
                                          </p:stCondLst>
                                        </p:cTn>
                                        <p:tgtEl>
                                          <p:spTgt spid="907">
                                            <p:graphicEl>
                                              <a:chart seriesIdx="-3" categoryIdx="-3" bldStep="gridLegend"/>
                                            </p:graphicEl>
                                          </p:spTgt>
                                        </p:tgtEl>
                                        <p:attrNameLst>
                                          <p:attrName>style.visibility</p:attrName>
                                        </p:attrNameLst>
                                      </p:cBhvr>
                                      <p:to>
                                        <p:strVal val="visible"/>
                                      </p:to>
                                    </p:set>
                                    <p:animEffect transition="in" filter="fade">
                                      <p:cBhvr>
                                        <p:cTn id="26" dur="750"/>
                                        <p:tgtEl>
                                          <p:spTgt spid="907">
                                            <p:graphicEl>
                                              <a:chart seriesIdx="-3" categoryIdx="-3" bldStep="gridLegen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8" nodeType="clickEffect">
                                  <p:stCondLst>
                                    <p:cond delay="0"/>
                                  </p:stCondLst>
                                  <p:childTnLst>
                                    <p:set>
                                      <p:cBhvr>
                                        <p:cTn id="30" dur="1" fill="hold">
                                          <p:stCondLst>
                                            <p:cond delay="0"/>
                                          </p:stCondLst>
                                        </p:cTn>
                                        <p:tgtEl>
                                          <p:spTgt spid="938"/>
                                        </p:tgtEl>
                                        <p:attrNameLst>
                                          <p:attrName>style.visibility</p:attrName>
                                        </p:attrNameLst>
                                      </p:cBhvr>
                                      <p:to>
                                        <p:strVal val="visible"/>
                                      </p:to>
                                    </p:set>
                                    <p:animEffect transition="in" filter="fade">
                                      <p:cBhvr>
                                        <p:cTn id="31" dur="750"/>
                                        <p:tgtEl>
                                          <p:spTgt spid="938"/>
                                        </p:tgtEl>
                                      </p:cBhvr>
                                    </p:animEffect>
                                  </p:childTnLst>
                                </p:cTn>
                              </p:par>
                              <p:par>
                                <p:cTn id="32" presetID="10" presetClass="entr" presetSubtype="0" fill="hold" grpId="9" nodeType="withEffect">
                                  <p:stCondLst>
                                    <p:cond delay="0"/>
                                  </p:stCondLst>
                                  <p:childTnLst>
                                    <p:set>
                                      <p:cBhvr>
                                        <p:cTn id="33" dur="1" fill="hold">
                                          <p:stCondLst>
                                            <p:cond delay="0"/>
                                          </p:stCondLst>
                                        </p:cTn>
                                        <p:tgtEl>
                                          <p:spTgt spid="935"/>
                                        </p:tgtEl>
                                        <p:attrNameLst>
                                          <p:attrName>style.visibility</p:attrName>
                                        </p:attrNameLst>
                                      </p:cBhvr>
                                      <p:to>
                                        <p:strVal val="visible"/>
                                      </p:to>
                                    </p:set>
                                    <p:animEffect transition="in" filter="fade">
                                      <p:cBhvr>
                                        <p:cTn id="34" dur="750"/>
                                        <p:tgtEl>
                                          <p:spTgt spid="935"/>
                                        </p:tgtEl>
                                      </p:cBhvr>
                                    </p:animEffect>
                                  </p:childTnLst>
                                </p:cTn>
                              </p:par>
                            </p:childTnLst>
                          </p:cTn>
                        </p:par>
                        <p:par>
                          <p:cTn id="35" fill="hold">
                            <p:stCondLst>
                              <p:cond delay="750"/>
                            </p:stCondLst>
                            <p:childTnLst>
                              <p:par>
                                <p:cTn id="36" presetID="10" presetClass="entr" presetSubtype="0" fill="hold" grpId="7" nodeType="afterEffect">
                                  <p:stCondLst>
                                    <p:cond delay="0"/>
                                  </p:stCondLst>
                                  <p:childTnLst>
                                    <p:set>
                                      <p:cBhvr>
                                        <p:cTn id="37" dur="1" fill="hold">
                                          <p:stCondLst>
                                            <p:cond delay="0"/>
                                          </p:stCondLst>
                                        </p:cTn>
                                        <p:tgtEl>
                                          <p:spTgt spid="907">
                                            <p:graphicEl>
                                              <a:chart seriesIdx="0" categoryIdx="-4" bldStep="series"/>
                                            </p:graphicEl>
                                          </p:spTgt>
                                        </p:tgtEl>
                                        <p:attrNameLst>
                                          <p:attrName>style.visibility</p:attrName>
                                        </p:attrNameLst>
                                      </p:cBhvr>
                                      <p:to>
                                        <p:strVal val="visible"/>
                                      </p:to>
                                    </p:set>
                                    <p:animEffect transition="in" filter="fade">
                                      <p:cBhvr>
                                        <p:cTn id="38" dur="750"/>
                                        <p:tgtEl>
                                          <p:spTgt spid="907">
                                            <p:graphicEl>
                                              <a:chart seriesIdx="0" categoryIdx="-4" bldStep="series"/>
                                            </p:graphicEl>
                                          </p:spTgt>
                                        </p:tgtEl>
                                      </p:cBhvr>
                                    </p:animEffect>
                                  </p:childTnLst>
                                </p:cTn>
                              </p:par>
                              <p:par>
                                <p:cTn id="39" presetID="10" presetClass="entr" presetSubtype="0" fill="hold" grpId="10" nodeType="withEffect">
                                  <p:stCondLst>
                                    <p:cond delay="0"/>
                                  </p:stCondLst>
                                  <p:childTnLst>
                                    <p:set>
                                      <p:cBhvr>
                                        <p:cTn id="40" dur="1" fill="hold">
                                          <p:stCondLst>
                                            <p:cond delay="0"/>
                                          </p:stCondLst>
                                        </p:cTn>
                                        <p:tgtEl>
                                          <p:spTgt spid="918"/>
                                        </p:tgtEl>
                                        <p:attrNameLst>
                                          <p:attrName>style.visibility</p:attrName>
                                        </p:attrNameLst>
                                      </p:cBhvr>
                                      <p:to>
                                        <p:strVal val="visible"/>
                                      </p:to>
                                    </p:set>
                                    <p:animEffect transition="in" filter="fade">
                                      <p:cBhvr>
                                        <p:cTn id="41" dur="750"/>
                                        <p:tgtEl>
                                          <p:spTgt spid="918"/>
                                        </p:tgtEl>
                                      </p:cBhvr>
                                    </p:animEffect>
                                  </p:childTnLst>
                                </p:cTn>
                              </p:par>
                              <p:par>
                                <p:cTn id="42" presetID="10" presetClass="entr" presetSubtype="0" fill="hold" grpId="11" nodeType="withEffect">
                                  <p:stCondLst>
                                    <p:cond delay="0"/>
                                  </p:stCondLst>
                                  <p:childTnLst>
                                    <p:set>
                                      <p:cBhvr>
                                        <p:cTn id="43" dur="1" fill="hold">
                                          <p:stCondLst>
                                            <p:cond delay="0"/>
                                          </p:stCondLst>
                                        </p:cTn>
                                        <p:tgtEl>
                                          <p:spTgt spid="922"/>
                                        </p:tgtEl>
                                        <p:attrNameLst>
                                          <p:attrName>style.visibility</p:attrName>
                                        </p:attrNameLst>
                                      </p:cBhvr>
                                      <p:to>
                                        <p:strVal val="visible"/>
                                      </p:to>
                                    </p:set>
                                    <p:animEffect transition="in" filter="fade">
                                      <p:cBhvr>
                                        <p:cTn id="44" dur="750"/>
                                        <p:tgtEl>
                                          <p:spTgt spid="9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2" nodeType="clickEffect">
                                  <p:stCondLst>
                                    <p:cond delay="0"/>
                                  </p:stCondLst>
                                  <p:childTnLst>
                                    <p:set>
                                      <p:cBhvr>
                                        <p:cTn id="48" dur="1" fill="hold">
                                          <p:stCondLst>
                                            <p:cond delay="0"/>
                                          </p:stCondLst>
                                        </p:cTn>
                                        <p:tgtEl>
                                          <p:spTgt spid="940"/>
                                        </p:tgtEl>
                                        <p:attrNameLst>
                                          <p:attrName>style.visibility</p:attrName>
                                        </p:attrNameLst>
                                      </p:cBhvr>
                                      <p:to>
                                        <p:strVal val="visible"/>
                                      </p:to>
                                    </p:set>
                                    <p:animEffect transition="in" filter="fade">
                                      <p:cBhvr>
                                        <p:cTn id="49" dur="750"/>
                                        <p:tgtEl>
                                          <p:spTgt spid="940"/>
                                        </p:tgtEl>
                                      </p:cBhvr>
                                    </p:animEffect>
                                  </p:childTnLst>
                                </p:cTn>
                              </p:par>
                              <p:par>
                                <p:cTn id="50" presetID="10" presetClass="entr" presetSubtype="0" fill="hold" grpId="13" nodeType="withEffect">
                                  <p:stCondLst>
                                    <p:cond delay="0"/>
                                  </p:stCondLst>
                                  <p:childTnLst>
                                    <p:set>
                                      <p:cBhvr>
                                        <p:cTn id="51" dur="1" fill="hold">
                                          <p:stCondLst>
                                            <p:cond delay="0"/>
                                          </p:stCondLst>
                                        </p:cTn>
                                        <p:tgtEl>
                                          <p:spTgt spid="936"/>
                                        </p:tgtEl>
                                        <p:attrNameLst>
                                          <p:attrName>style.visibility</p:attrName>
                                        </p:attrNameLst>
                                      </p:cBhvr>
                                      <p:to>
                                        <p:strVal val="visible"/>
                                      </p:to>
                                    </p:set>
                                    <p:animEffect transition="in" filter="fade">
                                      <p:cBhvr>
                                        <p:cTn id="52" dur="750"/>
                                        <p:tgtEl>
                                          <p:spTgt spid="936"/>
                                        </p:tgtEl>
                                      </p:cBhvr>
                                    </p:animEffect>
                                  </p:childTnLst>
                                </p:cTn>
                              </p:par>
                            </p:childTnLst>
                          </p:cTn>
                        </p:par>
                        <p:par>
                          <p:cTn id="53" fill="hold">
                            <p:stCondLst>
                              <p:cond delay="750"/>
                            </p:stCondLst>
                            <p:childTnLst>
                              <p:par>
                                <p:cTn id="54" presetID="10" presetClass="entr" presetSubtype="0" fill="hold" grpId="7" nodeType="afterEffect">
                                  <p:stCondLst>
                                    <p:cond delay="0"/>
                                  </p:stCondLst>
                                  <p:childTnLst>
                                    <p:set>
                                      <p:cBhvr>
                                        <p:cTn id="55" dur="1" fill="hold">
                                          <p:stCondLst>
                                            <p:cond delay="0"/>
                                          </p:stCondLst>
                                        </p:cTn>
                                        <p:tgtEl>
                                          <p:spTgt spid="907">
                                            <p:graphicEl>
                                              <a:chart seriesIdx="1" categoryIdx="-4" bldStep="series"/>
                                            </p:graphicEl>
                                          </p:spTgt>
                                        </p:tgtEl>
                                        <p:attrNameLst>
                                          <p:attrName>style.visibility</p:attrName>
                                        </p:attrNameLst>
                                      </p:cBhvr>
                                      <p:to>
                                        <p:strVal val="visible"/>
                                      </p:to>
                                    </p:set>
                                    <p:animEffect transition="in" filter="fade">
                                      <p:cBhvr>
                                        <p:cTn id="56" dur="750"/>
                                        <p:tgtEl>
                                          <p:spTgt spid="907">
                                            <p:graphicEl>
                                              <a:chart seriesIdx="1" categoryIdx="-4" bldStep="series"/>
                                            </p:graphicEl>
                                          </p:spTgt>
                                        </p:tgtEl>
                                      </p:cBhvr>
                                    </p:animEffect>
                                  </p:childTnLst>
                                </p:cTn>
                              </p:par>
                              <p:par>
                                <p:cTn id="57" presetID="10" presetClass="entr" presetSubtype="0" fill="hold" grpId="14" nodeType="withEffect">
                                  <p:stCondLst>
                                    <p:cond delay="0"/>
                                  </p:stCondLst>
                                  <p:childTnLst>
                                    <p:set>
                                      <p:cBhvr>
                                        <p:cTn id="58" dur="1" fill="hold">
                                          <p:stCondLst>
                                            <p:cond delay="0"/>
                                          </p:stCondLst>
                                        </p:cTn>
                                        <p:tgtEl>
                                          <p:spTgt spid="942"/>
                                        </p:tgtEl>
                                        <p:attrNameLst>
                                          <p:attrName>style.visibility</p:attrName>
                                        </p:attrNameLst>
                                      </p:cBhvr>
                                      <p:to>
                                        <p:strVal val="visible"/>
                                      </p:to>
                                    </p:set>
                                    <p:animEffect transition="in" filter="fade">
                                      <p:cBhvr>
                                        <p:cTn id="59" dur="750"/>
                                        <p:tgtEl>
                                          <p:spTgt spid="942"/>
                                        </p:tgtEl>
                                      </p:cBhvr>
                                    </p:animEffect>
                                  </p:childTnLst>
                                </p:cTn>
                              </p:par>
                              <p:par>
                                <p:cTn id="60" presetID="10" presetClass="entr" presetSubtype="0" fill="hold" grpId="15" nodeType="withEffect">
                                  <p:stCondLst>
                                    <p:cond delay="0"/>
                                  </p:stCondLst>
                                  <p:childTnLst>
                                    <p:set>
                                      <p:cBhvr>
                                        <p:cTn id="61" dur="1" fill="hold">
                                          <p:stCondLst>
                                            <p:cond delay="0"/>
                                          </p:stCondLst>
                                        </p:cTn>
                                        <p:tgtEl>
                                          <p:spTgt spid="925"/>
                                        </p:tgtEl>
                                        <p:attrNameLst>
                                          <p:attrName>style.visibility</p:attrName>
                                        </p:attrNameLst>
                                      </p:cBhvr>
                                      <p:to>
                                        <p:strVal val="visible"/>
                                      </p:to>
                                    </p:set>
                                    <p:animEffect transition="in" filter="fade">
                                      <p:cBhvr>
                                        <p:cTn id="62" dur="750"/>
                                        <p:tgtEl>
                                          <p:spTgt spid="9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6" nodeType="clickEffect">
                                  <p:stCondLst>
                                    <p:cond delay="0"/>
                                  </p:stCondLst>
                                  <p:childTnLst>
                                    <p:set>
                                      <p:cBhvr>
                                        <p:cTn id="66" dur="1" fill="hold">
                                          <p:stCondLst>
                                            <p:cond delay="0"/>
                                          </p:stCondLst>
                                        </p:cTn>
                                        <p:tgtEl>
                                          <p:spTgt spid="939"/>
                                        </p:tgtEl>
                                        <p:attrNameLst>
                                          <p:attrName>style.visibility</p:attrName>
                                        </p:attrNameLst>
                                      </p:cBhvr>
                                      <p:to>
                                        <p:strVal val="visible"/>
                                      </p:to>
                                    </p:set>
                                    <p:animEffect transition="in" filter="fade">
                                      <p:cBhvr>
                                        <p:cTn id="67" dur="750"/>
                                        <p:tgtEl>
                                          <p:spTgt spid="939"/>
                                        </p:tgtEl>
                                      </p:cBhvr>
                                    </p:animEffect>
                                  </p:childTnLst>
                                </p:cTn>
                              </p:par>
                              <p:par>
                                <p:cTn id="68" presetID="10" presetClass="entr" presetSubtype="0" fill="hold" grpId="17" nodeType="withEffect">
                                  <p:stCondLst>
                                    <p:cond delay="0"/>
                                  </p:stCondLst>
                                  <p:childTnLst>
                                    <p:set>
                                      <p:cBhvr>
                                        <p:cTn id="69" dur="1" fill="hold">
                                          <p:stCondLst>
                                            <p:cond delay="0"/>
                                          </p:stCondLst>
                                        </p:cTn>
                                        <p:tgtEl>
                                          <p:spTgt spid="937"/>
                                        </p:tgtEl>
                                        <p:attrNameLst>
                                          <p:attrName>style.visibility</p:attrName>
                                        </p:attrNameLst>
                                      </p:cBhvr>
                                      <p:to>
                                        <p:strVal val="visible"/>
                                      </p:to>
                                    </p:set>
                                    <p:animEffect transition="in" filter="fade">
                                      <p:cBhvr>
                                        <p:cTn id="70" dur="750"/>
                                        <p:tgtEl>
                                          <p:spTgt spid="937"/>
                                        </p:tgtEl>
                                      </p:cBhvr>
                                    </p:animEffect>
                                  </p:childTnLst>
                                </p:cTn>
                              </p:par>
                            </p:childTnLst>
                          </p:cTn>
                        </p:par>
                        <p:par>
                          <p:cTn id="71" fill="hold">
                            <p:stCondLst>
                              <p:cond delay="750"/>
                            </p:stCondLst>
                            <p:childTnLst>
                              <p:par>
                                <p:cTn id="72" presetID="10" presetClass="entr" presetSubtype="0" fill="hold" grpId="7" nodeType="afterEffect">
                                  <p:stCondLst>
                                    <p:cond delay="0"/>
                                  </p:stCondLst>
                                  <p:childTnLst>
                                    <p:set>
                                      <p:cBhvr>
                                        <p:cTn id="73" dur="1" fill="hold">
                                          <p:stCondLst>
                                            <p:cond delay="0"/>
                                          </p:stCondLst>
                                        </p:cTn>
                                        <p:tgtEl>
                                          <p:spTgt spid="907">
                                            <p:graphicEl>
                                              <a:chart seriesIdx="2" categoryIdx="-4" bldStep="series"/>
                                            </p:graphicEl>
                                          </p:spTgt>
                                        </p:tgtEl>
                                        <p:attrNameLst>
                                          <p:attrName>style.visibility</p:attrName>
                                        </p:attrNameLst>
                                      </p:cBhvr>
                                      <p:to>
                                        <p:strVal val="visible"/>
                                      </p:to>
                                    </p:set>
                                    <p:animEffect transition="in" filter="fade">
                                      <p:cBhvr>
                                        <p:cTn id="74" dur="750"/>
                                        <p:tgtEl>
                                          <p:spTgt spid="907">
                                            <p:graphicEl>
                                              <a:chart seriesIdx="2" categoryIdx="-4" bldStep="series"/>
                                            </p:graphicEl>
                                          </p:spTgt>
                                        </p:tgtEl>
                                      </p:cBhvr>
                                    </p:animEffect>
                                  </p:childTnLst>
                                </p:cTn>
                              </p:par>
                              <p:par>
                                <p:cTn id="75" presetID="10" presetClass="entr" presetSubtype="0" fill="hold" grpId="18" nodeType="withEffect">
                                  <p:stCondLst>
                                    <p:cond delay="0"/>
                                  </p:stCondLst>
                                  <p:childTnLst>
                                    <p:set>
                                      <p:cBhvr>
                                        <p:cTn id="76" dur="1" fill="hold">
                                          <p:stCondLst>
                                            <p:cond delay="0"/>
                                          </p:stCondLst>
                                        </p:cTn>
                                        <p:tgtEl>
                                          <p:spTgt spid="923"/>
                                        </p:tgtEl>
                                        <p:attrNameLst>
                                          <p:attrName>style.visibility</p:attrName>
                                        </p:attrNameLst>
                                      </p:cBhvr>
                                      <p:to>
                                        <p:strVal val="visible"/>
                                      </p:to>
                                    </p:set>
                                    <p:animEffect transition="in" filter="fade">
                                      <p:cBhvr>
                                        <p:cTn id="77" dur="750"/>
                                        <p:tgtEl>
                                          <p:spTgt spid="923"/>
                                        </p:tgtEl>
                                      </p:cBhvr>
                                    </p:animEffect>
                                  </p:childTnLst>
                                </p:cTn>
                              </p:par>
                              <p:par>
                                <p:cTn id="78" presetID="10" presetClass="entr" presetSubtype="0" fill="hold" grpId="19" nodeType="withEffect">
                                  <p:stCondLst>
                                    <p:cond delay="0"/>
                                  </p:stCondLst>
                                  <p:childTnLst>
                                    <p:set>
                                      <p:cBhvr>
                                        <p:cTn id="79" dur="1" fill="hold">
                                          <p:stCondLst>
                                            <p:cond delay="0"/>
                                          </p:stCondLst>
                                        </p:cTn>
                                        <p:tgtEl>
                                          <p:spTgt spid="924"/>
                                        </p:tgtEl>
                                        <p:attrNameLst>
                                          <p:attrName>style.visibility</p:attrName>
                                        </p:attrNameLst>
                                      </p:cBhvr>
                                      <p:to>
                                        <p:strVal val="visible"/>
                                      </p:to>
                                    </p:set>
                                    <p:animEffect transition="in" filter="fade">
                                      <p:cBhvr>
                                        <p:cTn id="80" dur="750"/>
                                        <p:tgtEl>
                                          <p:spTgt spid="924"/>
                                        </p:tgtEl>
                                      </p:cBhvr>
                                    </p:animEffect>
                                  </p:childTnLst>
                                </p:cTn>
                              </p:par>
                            </p:childTnLst>
                          </p:cTn>
                        </p:par>
                        <p:par>
                          <p:cTn id="81" fill="hold">
                            <p:stCondLst>
                              <p:cond delay="1500"/>
                            </p:stCondLst>
                            <p:childTnLst>
                              <p:par>
                                <p:cTn id="82" presetID="10" presetClass="entr" presetSubtype="0" fill="hold" grpId="20" nodeType="afterEffect">
                                  <p:stCondLst>
                                    <p:cond delay="0"/>
                                  </p:stCondLst>
                                  <p:childTnLst>
                                    <p:set>
                                      <p:cBhvr>
                                        <p:cTn id="83" dur="1" fill="hold">
                                          <p:stCondLst>
                                            <p:cond delay="0"/>
                                          </p:stCondLst>
                                        </p:cTn>
                                        <p:tgtEl>
                                          <p:spTgt spid="933"/>
                                        </p:tgtEl>
                                        <p:attrNameLst>
                                          <p:attrName>style.visibility</p:attrName>
                                        </p:attrNameLst>
                                      </p:cBhvr>
                                      <p:to>
                                        <p:strVal val="visible"/>
                                      </p:to>
                                    </p:set>
                                    <p:animEffect transition="in" filter="fade">
                                      <p:cBhvr>
                                        <p:cTn id="84" dur="750"/>
                                        <p:tgtEl>
                                          <p:spTgt spid="933"/>
                                        </p:tgtEl>
                                      </p:cBhvr>
                                    </p:animEffect>
                                  </p:childTnLst>
                                </p:cTn>
                              </p:par>
                              <p:par>
                                <p:cTn id="85" presetID="10" presetClass="entr" presetSubtype="0" fill="hold" grpId="21" nodeType="withEffect">
                                  <p:stCondLst>
                                    <p:cond delay="0"/>
                                  </p:stCondLst>
                                  <p:childTnLst>
                                    <p:set>
                                      <p:cBhvr>
                                        <p:cTn id="86" dur="1" fill="hold">
                                          <p:stCondLst>
                                            <p:cond delay="0"/>
                                          </p:stCondLst>
                                        </p:cTn>
                                        <p:tgtEl>
                                          <p:spTgt spid="934"/>
                                        </p:tgtEl>
                                        <p:attrNameLst>
                                          <p:attrName>style.visibility</p:attrName>
                                        </p:attrNameLst>
                                      </p:cBhvr>
                                      <p:to>
                                        <p:strVal val="visible"/>
                                      </p:to>
                                    </p:set>
                                    <p:animEffect transition="in" filter="fade">
                                      <p:cBhvr>
                                        <p:cTn id="87" dur="750"/>
                                        <p:tgtEl>
                                          <p:spTgt spid="934"/>
                                        </p:tgtEl>
                                      </p:cBhvr>
                                    </p:animEffect>
                                  </p:childTnLst>
                                </p:cTn>
                              </p:par>
                            </p:childTnLst>
                          </p:cTn>
                        </p:par>
                        <p:par>
                          <p:cTn id="88" fill="hold">
                            <p:stCondLst>
                              <p:cond delay="2250"/>
                            </p:stCondLst>
                            <p:childTnLst>
                              <p:par>
                                <p:cTn id="89" presetID="-1" presetClass="path" presetSubtype="0" accel="50000" decel="50000" fill="hold" nodeType="withEffect">
                                  <p:stCondLst>
                                    <p:cond delay="0"/>
                                  </p:stCondLst>
                                  <p:childTnLst>
                                    <p:animMotion origin="layout" path="M 0.000000 0.000000 L 0.053439 0.000000" pathEditMode="relative">
                                      <p:cBhvr>
                                        <p:cTn id="90" dur="500" fill="hold"/>
                                        <p:tgtEl>
                                          <p:spTgt spid="910"/>
                                        </p:tgtEl>
                                        <p:attrNameLst>
                                          <p:attrName>ppt_x</p:attrName>
                                          <p:attrName>ppt_y</p:attrName>
                                        </p:attrNameLst>
                                      </p:cBhvr>
                                    </p:animMotion>
                                  </p:childTnLst>
                                </p:cTn>
                              </p:par>
                              <p:par>
                                <p:cTn id="91" presetID="53" presetClass="entr" presetSubtype="16" fill="hold" grpId="23" nodeType="withEffect">
                                  <p:stCondLst>
                                    <p:cond delay="0"/>
                                  </p:stCondLst>
                                  <p:childTnLst>
                                    <p:set>
                                      <p:cBhvr>
                                        <p:cTn id="92" dur="1" fill="hold">
                                          <p:stCondLst>
                                            <p:cond delay="0"/>
                                          </p:stCondLst>
                                        </p:cTn>
                                        <p:tgtEl>
                                          <p:spTgt spid="931"/>
                                        </p:tgtEl>
                                        <p:attrNameLst>
                                          <p:attrName>style.visibility</p:attrName>
                                        </p:attrNameLst>
                                      </p:cBhvr>
                                      <p:to>
                                        <p:strVal val="visible"/>
                                      </p:to>
                                    </p:set>
                                    <p:anim calcmode="lin" valueType="num">
                                      <p:cBhvr>
                                        <p:cTn id="93" dur="500" fill="hold"/>
                                        <p:tgtEl>
                                          <p:spTgt spid="931"/>
                                        </p:tgtEl>
                                        <p:attrNameLst>
                                          <p:attrName>ppt_w</p:attrName>
                                        </p:attrNameLst>
                                      </p:cBhvr>
                                      <p:tavLst>
                                        <p:tav tm="0">
                                          <p:val>
                                            <p:fltVal val="0"/>
                                          </p:val>
                                        </p:tav>
                                        <p:tav tm="100000">
                                          <p:val>
                                            <p:strVal val="#ppt_w"/>
                                          </p:val>
                                        </p:tav>
                                      </p:tavLst>
                                    </p:anim>
                                    <p:anim calcmode="lin" valueType="num">
                                      <p:cBhvr>
                                        <p:cTn id="94" dur="500" fill="hold"/>
                                        <p:tgtEl>
                                          <p:spTgt spid="931"/>
                                        </p:tgtEl>
                                        <p:attrNameLst>
                                          <p:attrName>ppt_h</p:attrName>
                                        </p:attrNameLst>
                                      </p:cBhvr>
                                      <p:tavLst>
                                        <p:tav tm="0">
                                          <p:val>
                                            <p:fltVal val="0"/>
                                          </p:val>
                                        </p:tav>
                                        <p:tav tm="100000">
                                          <p:val>
                                            <p:strVal val="#ppt_h"/>
                                          </p:val>
                                        </p:tav>
                                      </p:tavLst>
                                    </p:anim>
                                    <p:animEffect transition="in" filter="fade">
                                      <p:cBhvr>
                                        <p:cTn id="95" dur="500"/>
                                        <p:tgtEl>
                                          <p:spTgt spid="931"/>
                                        </p:tgtEl>
                                      </p:cBhvr>
                                    </p:animEffect>
                                  </p:childTnLst>
                                </p:cTn>
                              </p:par>
                              <p:par>
                                <p:cTn id="96" presetID="53" presetClass="entr" presetSubtype="16" fill="hold" grpId="24" nodeType="withEffect">
                                  <p:stCondLst>
                                    <p:cond delay="0"/>
                                  </p:stCondLst>
                                  <p:childTnLst>
                                    <p:set>
                                      <p:cBhvr>
                                        <p:cTn id="97" dur="1" fill="hold">
                                          <p:stCondLst>
                                            <p:cond delay="0"/>
                                          </p:stCondLst>
                                        </p:cTn>
                                        <p:tgtEl>
                                          <p:spTgt spid="941"/>
                                        </p:tgtEl>
                                        <p:attrNameLst>
                                          <p:attrName>style.visibility</p:attrName>
                                        </p:attrNameLst>
                                      </p:cBhvr>
                                      <p:to>
                                        <p:strVal val="visible"/>
                                      </p:to>
                                    </p:set>
                                    <p:anim calcmode="lin" valueType="num">
                                      <p:cBhvr>
                                        <p:cTn id="98" dur="500" fill="hold"/>
                                        <p:tgtEl>
                                          <p:spTgt spid="941"/>
                                        </p:tgtEl>
                                        <p:attrNameLst>
                                          <p:attrName>ppt_w</p:attrName>
                                        </p:attrNameLst>
                                      </p:cBhvr>
                                      <p:tavLst>
                                        <p:tav tm="0">
                                          <p:val>
                                            <p:fltVal val="0"/>
                                          </p:val>
                                        </p:tav>
                                        <p:tav tm="100000">
                                          <p:val>
                                            <p:strVal val="#ppt_w"/>
                                          </p:val>
                                        </p:tav>
                                      </p:tavLst>
                                    </p:anim>
                                    <p:anim calcmode="lin" valueType="num">
                                      <p:cBhvr>
                                        <p:cTn id="99" dur="500" fill="hold"/>
                                        <p:tgtEl>
                                          <p:spTgt spid="941"/>
                                        </p:tgtEl>
                                        <p:attrNameLst>
                                          <p:attrName>ppt_h</p:attrName>
                                        </p:attrNameLst>
                                      </p:cBhvr>
                                      <p:tavLst>
                                        <p:tav tm="0">
                                          <p:val>
                                            <p:fltVal val="0"/>
                                          </p:val>
                                        </p:tav>
                                        <p:tav tm="100000">
                                          <p:val>
                                            <p:strVal val="#ppt_h"/>
                                          </p:val>
                                        </p:tav>
                                      </p:tavLst>
                                    </p:anim>
                                    <p:animEffect transition="in" filter="fade">
                                      <p:cBhvr>
                                        <p:cTn id="100" dur="500"/>
                                        <p:tgtEl>
                                          <p:spTgt spid="941"/>
                                        </p:tgtEl>
                                      </p:cBhvr>
                                    </p:animEffect>
                                  </p:childTnLst>
                                </p:cTn>
                              </p:par>
                              <p:par>
                                <p:cTn id="101" presetID="53" presetClass="entr" presetSubtype="16" fill="hold" grpId="25" nodeType="withEffect">
                                  <p:stCondLst>
                                    <p:cond delay="0"/>
                                  </p:stCondLst>
                                  <p:childTnLst>
                                    <p:set>
                                      <p:cBhvr>
                                        <p:cTn id="102" dur="1" fill="hold">
                                          <p:stCondLst>
                                            <p:cond delay="0"/>
                                          </p:stCondLst>
                                        </p:cTn>
                                        <p:tgtEl>
                                          <p:spTgt spid="932"/>
                                        </p:tgtEl>
                                        <p:attrNameLst>
                                          <p:attrName>style.visibility</p:attrName>
                                        </p:attrNameLst>
                                      </p:cBhvr>
                                      <p:to>
                                        <p:strVal val="visible"/>
                                      </p:to>
                                    </p:set>
                                    <p:anim calcmode="lin" valueType="num">
                                      <p:cBhvr>
                                        <p:cTn id="103" dur="500" fill="hold"/>
                                        <p:tgtEl>
                                          <p:spTgt spid="932"/>
                                        </p:tgtEl>
                                        <p:attrNameLst>
                                          <p:attrName>ppt_w</p:attrName>
                                        </p:attrNameLst>
                                      </p:cBhvr>
                                      <p:tavLst>
                                        <p:tav tm="0">
                                          <p:val>
                                            <p:fltVal val="0"/>
                                          </p:val>
                                        </p:tav>
                                        <p:tav tm="100000">
                                          <p:val>
                                            <p:strVal val="#ppt_w"/>
                                          </p:val>
                                        </p:tav>
                                      </p:tavLst>
                                    </p:anim>
                                    <p:anim calcmode="lin" valueType="num">
                                      <p:cBhvr>
                                        <p:cTn id="104" dur="500" fill="hold"/>
                                        <p:tgtEl>
                                          <p:spTgt spid="932"/>
                                        </p:tgtEl>
                                        <p:attrNameLst>
                                          <p:attrName>ppt_h</p:attrName>
                                        </p:attrNameLst>
                                      </p:cBhvr>
                                      <p:tavLst>
                                        <p:tav tm="0">
                                          <p:val>
                                            <p:fltVal val="0"/>
                                          </p:val>
                                        </p:tav>
                                        <p:tav tm="100000">
                                          <p:val>
                                            <p:strVal val="#ppt_h"/>
                                          </p:val>
                                        </p:tav>
                                      </p:tavLst>
                                    </p:anim>
                                    <p:animEffect transition="in" filter="fade">
                                      <p:cBhvr>
                                        <p:cTn id="105" dur="5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07" grpId="7" uiExpand="1">
        <p:bldSub>
          <a:bldChart bld="series"/>
        </p:bldSub>
      </p:bldGraphic>
      <p:bldP spid="909" grpId="3" animBg="1" advAuto="0"/>
      <p:bldP spid="916" grpId="1" animBg="1" advAuto="0"/>
      <p:bldP spid="918" grpId="10" uiExpand="1" animBg="1" advAuto="0"/>
      <p:bldP spid="922" grpId="11" uiExpand="1" animBg="1" advAuto="0"/>
      <p:bldP spid="923" grpId="18" animBg="1" advAuto="0"/>
      <p:bldP spid="924" grpId="19" animBg="1" advAuto="0"/>
      <p:bldP spid="925" grpId="15" uiExpand="1" animBg="1" advAuto="0"/>
      <p:bldP spid="927" grpId="2" animBg="1" advAuto="0"/>
      <p:bldP spid="928" grpId="4" animBg="1" advAuto="0"/>
      <p:bldP spid="929" grpId="5" animBg="1" advAuto="0"/>
      <p:bldP spid="930" grpId="6" animBg="1" advAuto="0"/>
      <p:bldP spid="931" grpId="23" animBg="1" advAuto="0"/>
      <p:bldP spid="932" grpId="25" animBg="1" advAuto="0"/>
      <p:bldP spid="933" grpId="20" animBg="1" advAuto="0"/>
      <p:bldP spid="934" grpId="21" animBg="1" advAuto="0"/>
      <p:bldP spid="935" grpId="9" uiExpand="1" animBg="1" advAuto="0"/>
      <p:bldP spid="936" grpId="13" uiExpand="1" animBg="1" advAuto="0"/>
      <p:bldP spid="937" grpId="17" uiExpand="1" animBg="1" advAuto="0"/>
      <p:bldP spid="938" grpId="8" uiExpand="1" animBg="1" advAuto="0"/>
      <p:bldP spid="939" grpId="16" uiExpand="1" animBg="1" advAuto="0"/>
      <p:bldP spid="940" grpId="12" uiExpand="1" animBg="1" advAuto="0"/>
      <p:bldP spid="941" grpId="24" animBg="1" advAuto="0"/>
      <p:bldP spid="942" grpId="14" uiExpan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2"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529256" y="190485"/>
            <a:ext cx="12225688"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Stock-taking exercise</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pic>
        <p:nvPicPr>
          <p:cNvPr id="2" name="Picture 1"/>
          <p:cNvPicPr>
            <a:picLocks noChangeAspect="1"/>
          </p:cNvPicPr>
          <p:nvPr/>
        </p:nvPicPr>
        <p:blipFill>
          <a:blip r:embed="rId4"/>
          <a:stretch>
            <a:fillRect/>
          </a:stretch>
        </p:blipFill>
        <p:spPr>
          <a:xfrm>
            <a:off x="7585535" y="2779670"/>
            <a:ext cx="5419265" cy="6973930"/>
          </a:xfrm>
          <a:prstGeom prst="rect">
            <a:avLst/>
          </a:prstGeom>
        </p:spPr>
      </p:pic>
      <p:sp>
        <p:nvSpPr>
          <p:cNvPr id="3" name="Rectangle 2"/>
          <p:cNvSpPr/>
          <p:nvPr/>
        </p:nvSpPr>
        <p:spPr>
          <a:xfrm>
            <a:off x="55875" y="3767348"/>
            <a:ext cx="7573989" cy="4862870"/>
          </a:xfrm>
          <a:prstGeom prst="rect">
            <a:avLst/>
          </a:prstGeom>
        </p:spPr>
        <p:txBody>
          <a:bodyPr wrap="square">
            <a:spAutoFit/>
          </a:bodyPr>
          <a:lstStyle/>
          <a:p>
            <a:pPr lvl="1" algn="l"/>
            <a:endParaRPr lang="en-US" sz="2200" dirty="0"/>
          </a:p>
          <a:p>
            <a:pPr lvl="2" algn="l">
              <a:buFont typeface="Wingdings" panose="05000000000000000000" pitchFamily="2" charset="2"/>
              <a:buChar char="Ø"/>
            </a:pPr>
            <a:r>
              <a:rPr lang="en-US" dirty="0"/>
              <a:t>Pro-growth policies and reforms can have important distributional tradeoffs</a:t>
            </a:r>
          </a:p>
          <a:p>
            <a:pPr lvl="2" algn="l">
              <a:buFont typeface="Wingdings" panose="05000000000000000000" pitchFamily="2" charset="2"/>
              <a:buChar char="Ø"/>
            </a:pPr>
            <a:endParaRPr lang="en-US" dirty="0"/>
          </a:p>
          <a:p>
            <a:pPr lvl="2" algn="l">
              <a:buFont typeface="Wingdings" panose="05000000000000000000" pitchFamily="2" charset="2"/>
              <a:buChar char="Ø"/>
            </a:pPr>
            <a:r>
              <a:rPr lang="en-US" dirty="0"/>
              <a:t>Critical to understand the channels through which tradeoffs may arise</a:t>
            </a:r>
          </a:p>
          <a:p>
            <a:pPr lvl="2" algn="l">
              <a:buFont typeface="Wingdings" panose="05000000000000000000" pitchFamily="2" charset="2"/>
              <a:buChar char="Ø"/>
            </a:pPr>
            <a:endParaRPr lang="en-US" dirty="0"/>
          </a:p>
          <a:p>
            <a:pPr lvl="2" algn="l">
              <a:buFont typeface="Wingdings" panose="05000000000000000000" pitchFamily="2" charset="2"/>
              <a:buChar char="Ø"/>
            </a:pPr>
            <a:r>
              <a:rPr lang="en-US" dirty="0"/>
              <a:t>Need well-designed policy packages that reduce/remove potential tradeoffs </a:t>
            </a:r>
          </a:p>
        </p:txBody>
      </p:sp>
      <p:sp>
        <p:nvSpPr>
          <p:cNvPr id="10" name="Rectangle 9"/>
          <p:cNvSpPr/>
          <p:nvPr/>
        </p:nvSpPr>
        <p:spPr>
          <a:xfrm>
            <a:off x="55875" y="1480736"/>
            <a:ext cx="12948925" cy="1877437"/>
          </a:xfrm>
          <a:prstGeom prst="rect">
            <a:avLst/>
          </a:prstGeom>
        </p:spPr>
        <p:txBody>
          <a:bodyPr wrap="square">
            <a:spAutoFit/>
          </a:bodyPr>
          <a:lstStyle/>
          <a:p>
            <a:pPr algn="l"/>
            <a:r>
              <a:rPr lang="en-US" sz="4000" b="1" dirty="0"/>
              <a:t>Country-level advice for some of the case studies was synthesized into broad policy lessons:</a:t>
            </a:r>
            <a:endParaRPr lang="en-US" sz="4000" dirty="0"/>
          </a:p>
          <a:p>
            <a:pPr lvl="1" algn="l"/>
            <a:endParaRPr lang="en-US" dirty="0"/>
          </a:p>
        </p:txBody>
      </p:sp>
    </p:spTree>
    <p:extLst>
      <p:ext uri="{BB962C8B-B14F-4D97-AF65-F5344CB8AC3E}">
        <p14:creationId xmlns:p14="http://schemas.microsoft.com/office/powerpoint/2010/main" val="299458357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013186"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314793" y="-83765"/>
            <a:ext cx="13004800" cy="1334126"/>
          </a:xfrm>
          <a:prstGeom prst="rect">
            <a:avLst/>
          </a:prstGeom>
        </p:spPr>
        <p:txBody>
          <a:bodyPr>
            <a:normAutofit/>
          </a:bodyPr>
          <a:lstStyle>
            <a:lvl1pPr algn="l" defTabSz="502412">
              <a:defRPr sz="6020" b="1">
                <a:solidFill>
                  <a:srgbClr val="FFD102"/>
                </a:solidFill>
                <a:latin typeface="Helvetica"/>
                <a:ea typeface="Helvetica"/>
                <a:cs typeface="Helvetica"/>
                <a:sym typeface="Helvetica"/>
              </a:defRPr>
            </a:lvl1pPr>
          </a:lstStyle>
          <a:p>
            <a:r>
              <a:rPr lang="en-US" dirty="0"/>
              <a:t>IMF’s </a:t>
            </a:r>
            <a:r>
              <a:rPr lang="en-US" sz="5400" dirty="0"/>
              <a:t>Engagement</a:t>
            </a:r>
            <a:r>
              <a:rPr lang="en-US" dirty="0"/>
              <a:t> with Countries</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sp>
        <p:nvSpPr>
          <p:cNvPr id="8" name="Rectangle 7"/>
          <p:cNvSpPr/>
          <p:nvPr/>
        </p:nvSpPr>
        <p:spPr>
          <a:xfrm>
            <a:off x="314795" y="3919225"/>
            <a:ext cx="7219043"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1. 		Analytical Work</a:t>
            </a:r>
          </a:p>
        </p:txBody>
      </p:sp>
      <p:sp>
        <p:nvSpPr>
          <p:cNvPr id="9" name="Rectangle 8"/>
          <p:cNvSpPr/>
          <p:nvPr/>
        </p:nvSpPr>
        <p:spPr>
          <a:xfrm>
            <a:off x="314793" y="6100325"/>
            <a:ext cx="7219045"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3. 		Capacity Development</a:t>
            </a:r>
          </a:p>
        </p:txBody>
      </p:sp>
      <p:sp>
        <p:nvSpPr>
          <p:cNvPr id="10" name="Rectangle 9"/>
          <p:cNvSpPr/>
          <p:nvPr/>
        </p:nvSpPr>
        <p:spPr>
          <a:xfrm>
            <a:off x="314794" y="5009775"/>
            <a:ext cx="7219044"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2.		Policy Advice</a:t>
            </a:r>
          </a:p>
        </p:txBody>
      </p:sp>
      <p:sp>
        <p:nvSpPr>
          <p:cNvPr id="11" name="Speech Bubble: Oval 10"/>
          <p:cNvSpPr/>
          <p:nvPr/>
        </p:nvSpPr>
        <p:spPr>
          <a:xfrm>
            <a:off x="8544396" y="3809491"/>
            <a:ext cx="3301999" cy="3409372"/>
          </a:xfrm>
          <a:prstGeom prst="wedgeEllipseCallout">
            <a:avLst>
              <a:gd name="adj1" fmla="val -75674"/>
              <a:gd name="adj2" fmla="val 30819"/>
            </a:avLst>
          </a:prstGeom>
          <a:solidFill>
            <a:srgbClr val="8A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9043777" y="4015329"/>
            <a:ext cx="2303236" cy="3108543"/>
          </a:xfrm>
          <a:prstGeom prst="rect">
            <a:avLst/>
          </a:prstGeom>
          <a:noFill/>
        </p:spPr>
        <p:txBody>
          <a:bodyPr wrap="square" rtlCol="0">
            <a:spAutoFit/>
          </a:bodyPr>
          <a:lstStyle/>
          <a:p>
            <a:r>
              <a:rPr lang="en-US" sz="2800" b="1" dirty="0">
                <a:solidFill>
                  <a:schemeClr val="bg1"/>
                </a:solidFill>
              </a:rPr>
              <a:t>Training and tools available to both Fund staff and country authorities</a:t>
            </a:r>
          </a:p>
        </p:txBody>
      </p:sp>
    </p:spTree>
    <p:extLst>
      <p:ext uri="{BB962C8B-B14F-4D97-AF65-F5344CB8AC3E}">
        <p14:creationId xmlns:p14="http://schemas.microsoft.com/office/powerpoint/2010/main" val="3608256377"/>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9" presetClass="emph" presetSubtype="0" grpId="1" nodeType="withEffect">
                                  <p:stCondLst>
                                    <p:cond delay="150"/>
                                  </p:stCondLst>
                                  <p:childTnLst>
                                    <p:set>
                                      <p:cBhvr>
                                        <p:cTn id="14" dur="indefinite"/>
                                        <p:tgtEl>
                                          <p:spTgt spid="10"/>
                                        </p:tgtEl>
                                        <p:attrNameLst>
                                          <p:attrName>style.opacity</p:attrName>
                                        </p:attrNameLst>
                                      </p:cBhvr>
                                      <p:to>
                                        <p:strVal val="0.5"/>
                                      </p:to>
                                    </p:set>
                                    <p:animEffect filter="image" prLst="opacity: 0.5">
                                      <p:cBhvr rctx="IE">
                                        <p:cTn id="15" dur="indefinite"/>
                                        <p:tgtEl>
                                          <p:spTgt spid="10"/>
                                        </p:tgtEl>
                                      </p:cBhvr>
                                    </p:animEffect>
                                  </p:childTnLst>
                                </p:cTn>
                              </p:par>
                              <p:par>
                                <p:cTn id="16" presetID="9" presetClass="emph" presetSubtype="0" grpId="0" nodeType="withEffect">
                                  <p:stCondLst>
                                    <p:cond delay="150"/>
                                  </p:stCondLst>
                                  <p:childTnLst>
                                    <p:set>
                                      <p:cBhvr>
                                        <p:cTn id="17" dur="indefinite"/>
                                        <p:tgtEl>
                                          <p:spTgt spid="8"/>
                                        </p:tgtEl>
                                        <p:attrNameLst>
                                          <p:attrName>style.opacity</p:attrName>
                                        </p:attrNameLst>
                                      </p:cBhvr>
                                      <p:to>
                                        <p:strVal val="0.5"/>
                                      </p:to>
                                    </p:set>
                                    <p:animEffect filter="image" prLst="opacity: 0.5">
                                      <p:cBhvr rctx="IE">
                                        <p:cTn id="18" dur="indefinite"/>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2"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529256" y="190485"/>
            <a:ext cx="12225688"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Capacity Building</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16</a:t>
            </a:fld>
            <a:endParaRPr/>
          </a:p>
        </p:txBody>
      </p:sp>
      <p:grpSp>
        <p:nvGrpSpPr>
          <p:cNvPr id="12" name="Group 11"/>
          <p:cNvGrpSpPr/>
          <p:nvPr/>
        </p:nvGrpSpPr>
        <p:grpSpPr>
          <a:xfrm>
            <a:off x="894191" y="2094742"/>
            <a:ext cx="11204024" cy="6866379"/>
            <a:chOff x="1185152" y="2529364"/>
            <a:chExt cx="9111656" cy="3358369"/>
          </a:xfrm>
        </p:grpSpPr>
        <p:sp>
          <p:nvSpPr>
            <p:cNvPr id="14" name="Rectangle 13"/>
            <p:cNvSpPr/>
            <p:nvPr/>
          </p:nvSpPr>
          <p:spPr>
            <a:xfrm>
              <a:off x="3580041" y="4430125"/>
              <a:ext cx="4200808" cy="145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accent3"/>
                  </a:solidFill>
                </a:rPr>
                <a:t>Toolkits</a:t>
              </a:r>
            </a:p>
            <a:p>
              <a:r>
                <a:rPr lang="en-US" sz="2800" dirty="0">
                  <a:solidFill>
                    <a:schemeClr val="accent3"/>
                  </a:solidFill>
                </a:rPr>
                <a:t>Tools for distributional analysis available on the IMF’s website.</a:t>
              </a:r>
            </a:p>
            <a:p>
              <a:r>
                <a:rPr lang="en-US" sz="2800" dirty="0">
                  <a:solidFill>
                    <a:schemeClr val="accent3"/>
                  </a:solidFill>
                </a:rPr>
                <a:t>Free on-line courses on energy subsidy reform</a:t>
              </a:r>
              <a:r>
                <a:rPr lang="en-US" sz="2000" dirty="0">
                  <a:solidFill>
                    <a:schemeClr val="accent3"/>
                  </a:solidFill>
                </a:rPr>
                <a:t>.</a:t>
              </a:r>
            </a:p>
          </p:txBody>
        </p:sp>
        <p:sp>
          <p:nvSpPr>
            <p:cNvPr id="15" name="Rectangle 14"/>
            <p:cNvSpPr/>
            <p:nvPr/>
          </p:nvSpPr>
          <p:spPr>
            <a:xfrm>
              <a:off x="1185152" y="2529364"/>
              <a:ext cx="4200808" cy="145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accent3"/>
                  </a:solidFill>
                </a:rPr>
                <a:t>Workshops and Training</a:t>
              </a:r>
            </a:p>
            <a:p>
              <a:r>
                <a:rPr lang="en-US" sz="2800" dirty="0">
                  <a:solidFill>
                    <a:schemeClr val="accent3"/>
                  </a:solidFill>
                </a:rPr>
                <a:t>Regular courses on inclusive growth, financial development and inclusion, distributional analysis of subsidy</a:t>
              </a:r>
              <a:endParaRPr lang="en-US" sz="2000" dirty="0">
                <a:solidFill>
                  <a:schemeClr val="accent3"/>
                </a:solidFill>
              </a:endParaRPr>
            </a:p>
            <a:p>
              <a:endParaRPr lang="en-US" sz="1600" dirty="0">
                <a:solidFill>
                  <a:schemeClr val="bg1"/>
                </a:solidFill>
              </a:endParaRPr>
            </a:p>
          </p:txBody>
        </p:sp>
        <p:sp>
          <p:nvSpPr>
            <p:cNvPr id="16" name="Rectangle 15"/>
            <p:cNvSpPr/>
            <p:nvPr/>
          </p:nvSpPr>
          <p:spPr>
            <a:xfrm>
              <a:off x="6096000" y="2533462"/>
              <a:ext cx="4200808" cy="1457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accent3"/>
                  </a:solidFill>
                </a:rPr>
                <a:t>Technical assistance</a:t>
              </a:r>
            </a:p>
            <a:p>
              <a:r>
                <a:rPr lang="en-US" sz="2800" dirty="0">
                  <a:solidFill>
                    <a:schemeClr val="accent3"/>
                  </a:solidFill>
                </a:rPr>
                <a:t>Distributional analysis is an  integral part of TA on tax and subsidy reforms </a:t>
              </a:r>
            </a:p>
          </p:txBody>
        </p:sp>
      </p:grpSp>
    </p:spTree>
    <p:extLst>
      <p:ext uri="{BB962C8B-B14F-4D97-AF65-F5344CB8AC3E}">
        <p14:creationId xmlns:p14="http://schemas.microsoft.com/office/powerpoint/2010/main" val="1556909661"/>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7" name="Group 1057"/>
          <p:cNvGrpSpPr/>
          <p:nvPr/>
        </p:nvGrpSpPr>
        <p:grpSpPr>
          <a:xfrm>
            <a:off x="0" y="0"/>
            <a:ext cx="13296901" cy="1511382"/>
            <a:chOff x="0" y="0"/>
            <a:chExt cx="13296900" cy="1511381"/>
          </a:xfrm>
        </p:grpSpPr>
        <p:sp>
          <p:nvSpPr>
            <p:cNvPr id="1055" name="Shape 1055"/>
            <p:cNvSpPr/>
            <p:nvPr/>
          </p:nvSpPr>
          <p:spPr>
            <a:xfrm>
              <a:off x="0" y="26319"/>
              <a:ext cx="13296900" cy="1485063"/>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1056" name="Screen Shot 2016-10-26 at 11.08.19 AM.png"/>
            <p:cNvPicPr>
              <a:picLocks/>
            </p:cNvPicPr>
            <p:nvPr/>
          </p:nvPicPr>
          <p:blipFill>
            <a:blip r:embed="rId3">
              <a:extLst/>
            </a:blip>
            <a:stretch>
              <a:fillRect/>
            </a:stretch>
          </p:blipFill>
          <p:spPr>
            <a:xfrm>
              <a:off x="8496" y="0"/>
              <a:ext cx="13176962" cy="1485063"/>
            </a:xfrm>
            <a:prstGeom prst="rect">
              <a:avLst/>
            </a:prstGeom>
            <a:ln w="12700" cap="flat">
              <a:noFill/>
              <a:miter lim="400000"/>
            </a:ln>
            <a:effectLst/>
          </p:spPr>
        </p:pic>
      </p:grpSp>
      <p:sp>
        <p:nvSpPr>
          <p:cNvPr id="1058" name="Shape 1058"/>
          <p:cNvSpPr>
            <a:spLocks noGrp="1"/>
          </p:cNvSpPr>
          <p:nvPr>
            <p:ph type="ctrTitle"/>
          </p:nvPr>
        </p:nvSpPr>
        <p:spPr>
          <a:xfrm>
            <a:off x="552450" y="184190"/>
            <a:ext cx="11899901" cy="1016001"/>
          </a:xfrm>
          <a:prstGeom prst="rect">
            <a:avLst/>
          </a:prstGeom>
        </p:spPr>
        <p:txBody>
          <a:bodyPr/>
          <a:lstStyle>
            <a:lvl1pPr algn="l" defTabSz="388620">
              <a:defRPr sz="5950" b="1">
                <a:solidFill>
                  <a:srgbClr val="FFD000"/>
                </a:solidFill>
                <a:latin typeface="Helvetica Neue"/>
                <a:ea typeface="Helvetica Neue"/>
                <a:cs typeface="Helvetica Neue"/>
                <a:sym typeface="Helvetica Neue"/>
              </a:defRPr>
            </a:lvl1pPr>
          </a:lstStyle>
          <a:p>
            <a:r>
              <a:rPr lang="en-US" dirty="0"/>
              <a:t>Going Forward</a:t>
            </a:r>
            <a:endParaRPr dirty="0"/>
          </a:p>
        </p:txBody>
      </p:sp>
      <p:sp>
        <p:nvSpPr>
          <p:cNvPr id="1059" name="Shape 105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sp>
        <p:nvSpPr>
          <p:cNvPr id="1061" name="Shape 1061"/>
          <p:cNvSpPr/>
          <p:nvPr/>
        </p:nvSpPr>
        <p:spPr>
          <a:xfrm>
            <a:off x="5438268" y="2005223"/>
            <a:ext cx="7092390" cy="5604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defRPr sz="3000" b="1">
                <a:solidFill>
                  <a:srgbClr val="002F73"/>
                </a:solidFill>
                <a:latin typeface="Helvetica Neue"/>
                <a:ea typeface="Helvetica Neue"/>
                <a:cs typeface="Helvetica Neue"/>
                <a:sym typeface="Helvetica Neue"/>
              </a:defRPr>
            </a:lvl1pPr>
          </a:lstStyle>
          <a:p>
            <a:r>
              <a:rPr dirty="0"/>
              <a:t>New wave of case studies</a:t>
            </a:r>
          </a:p>
        </p:txBody>
      </p:sp>
      <p:pic>
        <p:nvPicPr>
          <p:cNvPr id="1062" name="pasted-image.tiff"/>
          <p:cNvPicPr>
            <a:picLocks noChangeAspect="1"/>
          </p:cNvPicPr>
          <p:nvPr/>
        </p:nvPicPr>
        <p:blipFill>
          <a:blip r:embed="rId4">
            <a:extLst/>
          </a:blip>
          <a:stretch>
            <a:fillRect/>
          </a:stretch>
        </p:blipFill>
        <p:spPr>
          <a:xfrm>
            <a:off x="336919" y="4373235"/>
            <a:ext cx="2446711" cy="2198943"/>
          </a:xfrm>
          <a:prstGeom prst="rect">
            <a:avLst/>
          </a:prstGeom>
          <a:ln w="12700">
            <a:miter lim="400000"/>
          </a:ln>
        </p:spPr>
      </p:pic>
      <p:sp>
        <p:nvSpPr>
          <p:cNvPr id="1063" name="Shape 1063"/>
          <p:cNvSpPr/>
          <p:nvPr/>
        </p:nvSpPr>
        <p:spPr>
          <a:xfrm>
            <a:off x="4106776" y="1944262"/>
            <a:ext cx="1197964" cy="634899"/>
          </a:xfrm>
          <a:prstGeom prst="rightArrow">
            <a:avLst>
              <a:gd name="adj1" fmla="val 26216"/>
              <a:gd name="adj2" fmla="val 60678"/>
            </a:avLst>
          </a:prstGeom>
          <a:blipFill>
            <a:blip r:embed="rId5"/>
          </a:blipFill>
          <a:ln w="12700">
            <a:miter lim="400000"/>
          </a:ln>
        </p:spPr>
        <p:txBody>
          <a:bodyPr lIns="50800" tIns="50800" rIns="50800" bIns="50800" anchor="ctr"/>
          <a:lstStyle/>
          <a:p>
            <a:pPr>
              <a:defRPr sz="2400">
                <a:solidFill>
                  <a:srgbClr val="FFFFFF"/>
                </a:solidFill>
              </a:defRPr>
            </a:pPr>
            <a:endParaRPr/>
          </a:p>
        </p:txBody>
      </p:sp>
      <p:pic>
        <p:nvPicPr>
          <p:cNvPr id="1064" name="pasted-image.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64604" y="2863180"/>
            <a:ext cx="1712859" cy="1712859"/>
          </a:xfrm>
          <a:prstGeom prst="rect">
            <a:avLst/>
          </a:prstGeom>
          <a:ln w="12700">
            <a:miter lim="400000"/>
          </a:ln>
        </p:spPr>
      </p:pic>
      <p:sp>
        <p:nvSpPr>
          <p:cNvPr id="1065" name="Shape 1065"/>
          <p:cNvSpPr/>
          <p:nvPr/>
        </p:nvSpPr>
        <p:spPr>
          <a:xfrm>
            <a:off x="4116340" y="2220947"/>
            <a:ext cx="179689" cy="1709186"/>
          </a:xfrm>
          <a:prstGeom prst="rect">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1066" name="Shape 1066"/>
          <p:cNvSpPr/>
          <p:nvPr/>
        </p:nvSpPr>
        <p:spPr>
          <a:xfrm>
            <a:off x="4206185" y="3538369"/>
            <a:ext cx="1058838" cy="634899"/>
          </a:xfrm>
          <a:prstGeom prst="rightArrow">
            <a:avLst>
              <a:gd name="adj1" fmla="val 26216"/>
              <a:gd name="adj2" fmla="val 60678"/>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1067" name="Shape 1067"/>
          <p:cNvSpPr/>
          <p:nvPr/>
        </p:nvSpPr>
        <p:spPr>
          <a:xfrm>
            <a:off x="4136622" y="5387043"/>
            <a:ext cx="1197964" cy="634900"/>
          </a:xfrm>
          <a:prstGeom prst="rightArrow">
            <a:avLst>
              <a:gd name="adj1" fmla="val 26216"/>
              <a:gd name="adj2" fmla="val 60678"/>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1068" name="Shape 1068"/>
          <p:cNvSpPr/>
          <p:nvPr/>
        </p:nvSpPr>
        <p:spPr>
          <a:xfrm>
            <a:off x="4106776" y="3756774"/>
            <a:ext cx="179689" cy="3917951"/>
          </a:xfrm>
          <a:prstGeom prst="rect">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1069" name="Shape 1069"/>
          <p:cNvSpPr/>
          <p:nvPr/>
        </p:nvSpPr>
        <p:spPr>
          <a:xfrm rot="5400000" flipH="1">
            <a:off x="3503209" y="5232227"/>
            <a:ext cx="167093" cy="925865"/>
          </a:xfrm>
          <a:prstGeom prst="rect">
            <a:avLst/>
          </a:prstGeom>
          <a:blipFill>
            <a:blip r:embed="rId5"/>
          </a:blipFill>
          <a:ln w="12700">
            <a:miter lim="400000"/>
          </a:ln>
        </p:spPr>
        <p:txBody>
          <a:bodyPr lIns="50800" tIns="50800" rIns="50800" bIns="50800" anchor="ctr"/>
          <a:lstStyle/>
          <a:p>
            <a:pPr>
              <a:defRPr sz="2400">
                <a:solidFill>
                  <a:srgbClr val="FFFFFF"/>
                </a:solidFill>
              </a:defRPr>
            </a:pPr>
            <a:endParaRPr/>
          </a:p>
        </p:txBody>
      </p:sp>
      <p:pic>
        <p:nvPicPr>
          <p:cNvPr id="1070" name="pasted-imag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38268" y="4859319"/>
            <a:ext cx="1712859" cy="1712859"/>
          </a:xfrm>
          <a:prstGeom prst="rect">
            <a:avLst/>
          </a:prstGeom>
          <a:ln w="12700">
            <a:miter lim="400000"/>
          </a:ln>
        </p:spPr>
      </p:pic>
      <p:sp>
        <p:nvSpPr>
          <p:cNvPr id="17" name="Shape 1067"/>
          <p:cNvSpPr/>
          <p:nvPr/>
        </p:nvSpPr>
        <p:spPr>
          <a:xfrm>
            <a:off x="4067059" y="8755183"/>
            <a:ext cx="1197964" cy="634900"/>
          </a:xfrm>
          <a:prstGeom prst="rightArrow">
            <a:avLst>
              <a:gd name="adj1" fmla="val 26216"/>
              <a:gd name="adj2" fmla="val 60678"/>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18" name="Shape 1061"/>
          <p:cNvSpPr/>
          <p:nvPr/>
        </p:nvSpPr>
        <p:spPr>
          <a:xfrm>
            <a:off x="5438268" y="8230806"/>
            <a:ext cx="7535115" cy="1487587"/>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defRPr sz="3000" b="1">
                <a:solidFill>
                  <a:srgbClr val="002F73"/>
                </a:solidFill>
                <a:latin typeface="Helvetica Neue"/>
                <a:ea typeface="Helvetica Neue"/>
                <a:cs typeface="Helvetica Neue"/>
                <a:sym typeface="Helvetica Neue"/>
              </a:defRPr>
            </a:lvl1pPr>
          </a:lstStyle>
          <a:p>
            <a:r>
              <a:rPr lang="en-US" dirty="0"/>
              <a:t>Internal “how to” note for guiding the operationalization of inequality in surveillance work</a:t>
            </a:r>
            <a:endParaRPr dirty="0"/>
          </a:p>
        </p:txBody>
      </p:sp>
      <p:sp>
        <p:nvSpPr>
          <p:cNvPr id="19" name="Shape 1065"/>
          <p:cNvSpPr/>
          <p:nvPr/>
        </p:nvSpPr>
        <p:spPr>
          <a:xfrm>
            <a:off x="4097605" y="7376213"/>
            <a:ext cx="179689" cy="1709186"/>
          </a:xfrm>
          <a:prstGeom prst="rect">
            <a:avLst/>
          </a:prstGeom>
          <a:blipFill>
            <a:blip r:embed="rId5"/>
          </a:blipFill>
          <a:ln w="12700">
            <a:miter lim="400000"/>
          </a:ln>
        </p:spPr>
        <p:txBody>
          <a:bodyPr lIns="50800" tIns="50800" rIns="50800" bIns="50800" anchor="ctr"/>
          <a:lstStyle/>
          <a:p>
            <a:pPr>
              <a:defRPr sz="2400">
                <a:solidFill>
                  <a:srgbClr val="FFFFFF"/>
                </a:solidFill>
              </a:defRPr>
            </a:pPr>
            <a:endParaRPr/>
          </a:p>
        </p:txBody>
      </p:sp>
      <p:sp>
        <p:nvSpPr>
          <p:cNvPr id="20" name="Shape 1067"/>
          <p:cNvSpPr/>
          <p:nvPr/>
        </p:nvSpPr>
        <p:spPr>
          <a:xfrm>
            <a:off x="4116751" y="7125698"/>
            <a:ext cx="1197964" cy="634900"/>
          </a:xfrm>
          <a:prstGeom prst="rightArrow">
            <a:avLst>
              <a:gd name="adj1" fmla="val 26216"/>
              <a:gd name="adj2" fmla="val 60678"/>
            </a:avLst>
          </a:prstGeom>
          <a:blipFill>
            <a:blip r:embed="rId5"/>
          </a:blipFill>
          <a:ln w="12700">
            <a:miter lim="400000"/>
          </a:ln>
        </p:spPr>
        <p:txBody>
          <a:bodyPr lIns="50800" tIns="50800" rIns="50800" bIns="50800" anchor="ctr"/>
          <a:lstStyle/>
          <a:p>
            <a:pPr>
              <a:defRPr sz="2400">
                <a:solidFill>
                  <a:srgbClr val="FFFFFF"/>
                </a:solidFill>
              </a:defRPr>
            </a:pPr>
            <a:endParaRPr/>
          </a:p>
        </p:txBody>
      </p:sp>
      <p:pic>
        <p:nvPicPr>
          <p:cNvPr id="1026" name="Picture 2" descr="Image result for website">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8268" y="6822522"/>
            <a:ext cx="1629141" cy="1241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3" nodeType="clickEffect">
                                  <p:stCondLst>
                                    <p:cond delay="0"/>
                                  </p:stCondLst>
                                  <p:iterate>
                                    <p:tmAbs val="0"/>
                                  </p:iterate>
                                  <p:childTnLst>
                                    <p:set>
                                      <p:cBhvr>
                                        <p:cTn id="6" fill="hold"/>
                                        <p:tgtEl>
                                          <p:spTgt spid="1062"/>
                                        </p:tgtEl>
                                        <p:attrNameLst>
                                          <p:attrName>style.visibility</p:attrName>
                                        </p:attrNameLst>
                                      </p:cBhvr>
                                      <p:to>
                                        <p:strVal val="visible"/>
                                      </p:to>
                                    </p:set>
                                    <p:anim calcmode="lin" valueType="num">
                                      <p:cBhvr>
                                        <p:cTn id="7" dur="250" fill="hold"/>
                                        <p:tgtEl>
                                          <p:spTgt spid="1062"/>
                                        </p:tgtEl>
                                        <p:attrNameLst>
                                          <p:attrName>ppt_w</p:attrName>
                                        </p:attrNameLst>
                                      </p:cBhvr>
                                      <p:tavLst>
                                        <p:tav tm="0">
                                          <p:val>
                                            <p:fltVal val="0"/>
                                          </p:val>
                                        </p:tav>
                                        <p:tav tm="100000">
                                          <p:val>
                                            <p:strVal val="#ppt_w"/>
                                          </p:val>
                                        </p:tav>
                                      </p:tavLst>
                                    </p:anim>
                                    <p:anim calcmode="lin" valueType="num">
                                      <p:cBhvr>
                                        <p:cTn id="8" dur="250" fill="hold"/>
                                        <p:tgtEl>
                                          <p:spTgt spid="1062"/>
                                        </p:tgtEl>
                                        <p:attrNameLst>
                                          <p:attrName>ppt_h</p:attrName>
                                        </p:attrNameLst>
                                      </p:cBhvr>
                                      <p:tavLst>
                                        <p:tav tm="0">
                                          <p:val>
                                            <p:fltVal val="0"/>
                                          </p:val>
                                        </p:tav>
                                        <p:tav tm="100000">
                                          <p:val>
                                            <p:strVal val="#ppt_h"/>
                                          </p:val>
                                        </p:tav>
                                      </p:tavLst>
                                    </p:anim>
                                  </p:childTnLst>
                                </p:cTn>
                              </p:par>
                              <p:par>
                                <p:cTn id="9" presetID="22" presetClass="entr" presetSubtype="8" fill="hold" grpId="4" nodeType="withEffect">
                                  <p:stCondLst>
                                    <p:cond delay="0"/>
                                  </p:stCondLst>
                                  <p:iterate>
                                    <p:tmAbs val="0"/>
                                  </p:iterate>
                                  <p:childTnLst>
                                    <p:set>
                                      <p:cBhvr>
                                        <p:cTn id="10" fill="hold"/>
                                        <p:tgtEl>
                                          <p:spTgt spid="1069"/>
                                        </p:tgtEl>
                                        <p:attrNameLst>
                                          <p:attrName>style.visibility</p:attrName>
                                        </p:attrNameLst>
                                      </p:cBhvr>
                                      <p:to>
                                        <p:strVal val="visible"/>
                                      </p:to>
                                    </p:set>
                                    <p:animEffect transition="in" filter="wipe(left)">
                                      <p:cBhvr>
                                        <p:cTn id="11" dur="199"/>
                                        <p:tgtEl>
                                          <p:spTgt spid="1069"/>
                                        </p:tgtEl>
                                      </p:cBhvr>
                                    </p:animEffect>
                                  </p:childTnLst>
                                </p:cTn>
                              </p:par>
                            </p:childTnLst>
                          </p:cTn>
                        </p:par>
                        <p:par>
                          <p:cTn id="12" fill="hold">
                            <p:stCondLst>
                              <p:cond delay="250"/>
                            </p:stCondLst>
                            <p:childTnLst>
                              <p:par>
                                <p:cTn id="13" presetID="22" presetClass="entr" presetSubtype="4" fill="hold" grpId="5" nodeType="afterEffect">
                                  <p:stCondLst>
                                    <p:cond delay="0"/>
                                  </p:stCondLst>
                                  <p:iterate>
                                    <p:tmAbs val="0"/>
                                  </p:iterate>
                                  <p:childTnLst>
                                    <p:set>
                                      <p:cBhvr>
                                        <p:cTn id="14" fill="hold"/>
                                        <p:tgtEl>
                                          <p:spTgt spid="1065"/>
                                        </p:tgtEl>
                                        <p:attrNameLst>
                                          <p:attrName>style.visibility</p:attrName>
                                        </p:attrNameLst>
                                      </p:cBhvr>
                                      <p:to>
                                        <p:strVal val="visible"/>
                                      </p:to>
                                    </p:set>
                                    <p:animEffect transition="in" filter="wipe(down)">
                                      <p:cBhvr>
                                        <p:cTn id="15" dur="300"/>
                                        <p:tgtEl>
                                          <p:spTgt spid="1065"/>
                                        </p:tgtEl>
                                      </p:cBhvr>
                                    </p:animEffect>
                                  </p:childTnLst>
                                </p:cTn>
                              </p:par>
                            </p:childTnLst>
                          </p:cTn>
                        </p:par>
                        <p:par>
                          <p:cTn id="16" fill="hold">
                            <p:stCondLst>
                              <p:cond delay="550"/>
                            </p:stCondLst>
                            <p:childTnLst>
                              <p:par>
                                <p:cTn id="17" presetID="22" presetClass="entr" presetSubtype="8" fill="hold" grpId="6" nodeType="afterEffect">
                                  <p:stCondLst>
                                    <p:cond delay="0"/>
                                  </p:stCondLst>
                                  <p:iterate>
                                    <p:tmAbs val="0"/>
                                  </p:iterate>
                                  <p:childTnLst>
                                    <p:set>
                                      <p:cBhvr>
                                        <p:cTn id="18" fill="hold"/>
                                        <p:tgtEl>
                                          <p:spTgt spid="1063"/>
                                        </p:tgtEl>
                                        <p:attrNameLst>
                                          <p:attrName>style.visibility</p:attrName>
                                        </p:attrNameLst>
                                      </p:cBhvr>
                                      <p:to>
                                        <p:strVal val="visible"/>
                                      </p:to>
                                    </p:set>
                                    <p:animEffect transition="in" filter="wipe(left)">
                                      <p:cBhvr>
                                        <p:cTn id="19" dur="300"/>
                                        <p:tgtEl>
                                          <p:spTgt spid="1063"/>
                                        </p:tgtEl>
                                      </p:cBhvr>
                                    </p:animEffect>
                                  </p:childTnLst>
                                </p:cTn>
                              </p:par>
                              <p:par>
                                <p:cTn id="20" presetID="22" presetClass="entr" presetSubtype="1" fill="hold" grpId="10" nodeType="withEffect">
                                  <p:stCondLst>
                                    <p:cond delay="0"/>
                                  </p:stCondLst>
                                  <p:iterate>
                                    <p:tmAbs val="0"/>
                                  </p:iterate>
                                  <p:childTnLst>
                                    <p:set>
                                      <p:cBhvr>
                                        <p:cTn id="21" fill="hold"/>
                                        <p:tgtEl>
                                          <p:spTgt spid="1068"/>
                                        </p:tgtEl>
                                        <p:attrNameLst>
                                          <p:attrName>style.visibility</p:attrName>
                                        </p:attrNameLst>
                                      </p:cBhvr>
                                      <p:to>
                                        <p:strVal val="visible"/>
                                      </p:to>
                                    </p:set>
                                    <p:animEffect transition="in" filter="wipe(up)">
                                      <p:cBhvr>
                                        <p:cTn id="22" dur="300"/>
                                        <p:tgtEl>
                                          <p:spTgt spid="1068"/>
                                        </p:tgtEl>
                                      </p:cBhvr>
                                    </p:animEffect>
                                  </p:childTnLst>
                                </p:cTn>
                              </p:par>
                              <p:par>
                                <p:cTn id="23" presetID="22" presetClass="entr" presetSubtype="8" fill="hold" grpId="8" nodeType="withEffect">
                                  <p:stCondLst>
                                    <p:cond delay="0"/>
                                  </p:stCondLst>
                                  <p:iterate>
                                    <p:tmAbs val="0"/>
                                  </p:iterate>
                                  <p:childTnLst>
                                    <p:set>
                                      <p:cBhvr>
                                        <p:cTn id="24" fill="hold"/>
                                        <p:tgtEl>
                                          <p:spTgt spid="1066"/>
                                        </p:tgtEl>
                                        <p:attrNameLst>
                                          <p:attrName>style.visibility</p:attrName>
                                        </p:attrNameLst>
                                      </p:cBhvr>
                                      <p:to>
                                        <p:strVal val="visible"/>
                                      </p:to>
                                    </p:set>
                                    <p:animEffect transition="in" filter="wipe(left)">
                                      <p:cBhvr>
                                        <p:cTn id="25" dur="300"/>
                                        <p:tgtEl>
                                          <p:spTgt spid="1066"/>
                                        </p:tgtEl>
                                      </p:cBhvr>
                                    </p:animEffect>
                                  </p:childTnLst>
                                </p:cTn>
                              </p:par>
                            </p:childTnLst>
                          </p:cTn>
                        </p:par>
                        <p:par>
                          <p:cTn id="26" fill="hold">
                            <p:stCondLst>
                              <p:cond delay="850"/>
                            </p:stCondLst>
                            <p:childTnLst>
                              <p:par>
                                <p:cTn id="27" presetID="22" presetClass="entr" presetSubtype="8" fill="hold" grpId="11" nodeType="afterEffect">
                                  <p:stCondLst>
                                    <p:cond delay="0"/>
                                  </p:stCondLst>
                                  <p:iterate>
                                    <p:tmAbs val="0"/>
                                  </p:iterate>
                                  <p:childTnLst>
                                    <p:set>
                                      <p:cBhvr>
                                        <p:cTn id="28" fill="hold"/>
                                        <p:tgtEl>
                                          <p:spTgt spid="1067"/>
                                        </p:tgtEl>
                                        <p:attrNameLst>
                                          <p:attrName>style.visibility</p:attrName>
                                        </p:attrNameLst>
                                      </p:cBhvr>
                                      <p:to>
                                        <p:strVal val="visible"/>
                                      </p:to>
                                    </p:set>
                                    <p:animEffect transition="in" filter="wipe(left)">
                                      <p:cBhvr>
                                        <p:cTn id="29" dur="300"/>
                                        <p:tgtEl>
                                          <p:spTgt spid="1067"/>
                                        </p:tgtEl>
                                      </p:cBhvr>
                                    </p:animEffect>
                                  </p:childTnLst>
                                </p:cTn>
                              </p:par>
                            </p:childTnLst>
                          </p:cTn>
                        </p:par>
                        <p:par>
                          <p:cTn id="30" fill="hold">
                            <p:stCondLst>
                              <p:cond delay="1150"/>
                            </p:stCondLst>
                            <p:childTnLst>
                              <p:par>
                                <p:cTn id="31" presetID="22" presetClass="entr" presetSubtype="8" fill="hold" grpId="0" nodeType="afterEffect">
                                  <p:stCondLst>
                                    <p:cond delay="0"/>
                                  </p:stCondLst>
                                  <p:iterate>
                                    <p:tmAbs val="0"/>
                                  </p:iterate>
                                  <p:childTnLst>
                                    <p:set>
                                      <p:cBhvr>
                                        <p:cTn id="32" fill="hold"/>
                                        <p:tgtEl>
                                          <p:spTgt spid="17"/>
                                        </p:tgtEl>
                                        <p:attrNameLst>
                                          <p:attrName>style.visibility</p:attrName>
                                        </p:attrNameLst>
                                      </p:cBhvr>
                                      <p:to>
                                        <p:strVal val="visible"/>
                                      </p:to>
                                    </p:set>
                                    <p:animEffect transition="in" filter="wipe(left)">
                                      <p:cBhvr>
                                        <p:cTn id="33" dur="300"/>
                                        <p:tgtEl>
                                          <p:spTgt spid="17"/>
                                        </p:tgtEl>
                                      </p:cBhvr>
                                    </p:animEffect>
                                  </p:childTnLst>
                                </p:cTn>
                              </p:par>
                            </p:childTnLst>
                          </p:cTn>
                        </p:par>
                        <p:par>
                          <p:cTn id="34" fill="hold">
                            <p:stCondLst>
                              <p:cond delay="1450"/>
                            </p:stCondLst>
                            <p:childTnLst>
                              <p:par>
                                <p:cTn id="35" presetID="22" presetClass="entr" presetSubtype="4" fill="hold" grpId="0" nodeType="afterEffect">
                                  <p:stCondLst>
                                    <p:cond delay="0"/>
                                  </p:stCondLst>
                                  <p:iterate>
                                    <p:tmAbs val="0"/>
                                  </p:iterate>
                                  <p:childTnLst>
                                    <p:set>
                                      <p:cBhvr>
                                        <p:cTn id="36" fill="hold"/>
                                        <p:tgtEl>
                                          <p:spTgt spid="19"/>
                                        </p:tgtEl>
                                        <p:attrNameLst>
                                          <p:attrName>style.visibility</p:attrName>
                                        </p:attrNameLst>
                                      </p:cBhvr>
                                      <p:to>
                                        <p:strVal val="visible"/>
                                      </p:to>
                                    </p:set>
                                    <p:animEffect transition="in" filter="wipe(down)">
                                      <p:cBhvr>
                                        <p:cTn id="37" dur="300"/>
                                        <p:tgtEl>
                                          <p:spTgt spid="19"/>
                                        </p:tgtEl>
                                      </p:cBhvr>
                                    </p:animEffect>
                                  </p:childTnLst>
                                </p:cTn>
                              </p:par>
                            </p:childTnLst>
                          </p:cTn>
                        </p:par>
                        <p:par>
                          <p:cTn id="38" fill="hold">
                            <p:stCondLst>
                              <p:cond delay="1750"/>
                            </p:stCondLst>
                            <p:childTnLst>
                              <p:par>
                                <p:cTn id="39" presetID="22" presetClass="entr" presetSubtype="8" fill="hold" grpId="0" nodeType="afterEffect">
                                  <p:stCondLst>
                                    <p:cond delay="0"/>
                                  </p:stCondLst>
                                  <p:iterate>
                                    <p:tmAbs val="0"/>
                                  </p:iterate>
                                  <p:childTnLst>
                                    <p:set>
                                      <p:cBhvr>
                                        <p:cTn id="40" fill="hold"/>
                                        <p:tgtEl>
                                          <p:spTgt spid="20"/>
                                        </p:tgtEl>
                                        <p:attrNameLst>
                                          <p:attrName>style.visibility</p:attrName>
                                        </p:attrNameLst>
                                      </p:cBhvr>
                                      <p:to>
                                        <p:strVal val="visible"/>
                                      </p:to>
                                    </p:set>
                                    <p:animEffect transition="in" filter="wipe(left)">
                                      <p:cBhvr>
                                        <p:cTn id="41" dur="3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61"/>
                                        </p:tgtEl>
                                        <p:attrNameLst>
                                          <p:attrName>style.visibility</p:attrName>
                                        </p:attrNameLst>
                                      </p:cBhvr>
                                      <p:to>
                                        <p:strVal val="visible"/>
                                      </p:to>
                                    </p:set>
                                    <p:animEffect transition="in" filter="fade">
                                      <p:cBhvr>
                                        <p:cTn id="46" dur="750"/>
                                        <p:tgtEl>
                                          <p:spTgt spid="1061"/>
                                        </p:tgtEl>
                                      </p:cBhvr>
                                    </p:animEffect>
                                    <p:anim calcmode="lin" valueType="num">
                                      <p:cBhvr>
                                        <p:cTn id="47" dur="750" fill="hold"/>
                                        <p:tgtEl>
                                          <p:spTgt spid="1061"/>
                                        </p:tgtEl>
                                        <p:attrNameLst>
                                          <p:attrName>ppt_x</p:attrName>
                                        </p:attrNameLst>
                                      </p:cBhvr>
                                      <p:tavLst>
                                        <p:tav tm="0">
                                          <p:val>
                                            <p:strVal val="#ppt_x"/>
                                          </p:val>
                                        </p:tav>
                                        <p:tav tm="100000">
                                          <p:val>
                                            <p:strVal val="#ppt_x"/>
                                          </p:val>
                                        </p:tav>
                                      </p:tavLst>
                                    </p:anim>
                                    <p:anim calcmode="lin" valueType="num">
                                      <p:cBhvr>
                                        <p:cTn id="48" dur="750" fill="hold"/>
                                        <p:tgtEl>
                                          <p:spTgt spid="106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64"/>
                                        </p:tgtEl>
                                        <p:attrNameLst>
                                          <p:attrName>style.visibility</p:attrName>
                                        </p:attrNameLst>
                                      </p:cBhvr>
                                      <p:to>
                                        <p:strVal val="visible"/>
                                      </p:to>
                                    </p:set>
                                    <p:animEffect transition="in" filter="fade">
                                      <p:cBhvr>
                                        <p:cTn id="53" dur="750"/>
                                        <p:tgtEl>
                                          <p:spTgt spid="1064"/>
                                        </p:tgtEl>
                                      </p:cBhvr>
                                    </p:animEffect>
                                    <p:anim calcmode="lin" valueType="num">
                                      <p:cBhvr>
                                        <p:cTn id="54" dur="750" fill="hold"/>
                                        <p:tgtEl>
                                          <p:spTgt spid="1064"/>
                                        </p:tgtEl>
                                        <p:attrNameLst>
                                          <p:attrName>ppt_x</p:attrName>
                                        </p:attrNameLst>
                                      </p:cBhvr>
                                      <p:tavLst>
                                        <p:tav tm="0">
                                          <p:val>
                                            <p:strVal val="#ppt_x"/>
                                          </p:val>
                                        </p:tav>
                                        <p:tav tm="100000">
                                          <p:val>
                                            <p:strVal val="#ppt_x"/>
                                          </p:val>
                                        </p:tav>
                                      </p:tavLst>
                                    </p:anim>
                                    <p:anim calcmode="lin" valueType="num">
                                      <p:cBhvr>
                                        <p:cTn id="55" dur="750" fill="hold"/>
                                        <p:tgtEl>
                                          <p:spTgt spid="106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70"/>
                                        </p:tgtEl>
                                        <p:attrNameLst>
                                          <p:attrName>style.visibility</p:attrName>
                                        </p:attrNameLst>
                                      </p:cBhvr>
                                      <p:to>
                                        <p:strVal val="visible"/>
                                      </p:to>
                                    </p:set>
                                    <p:animEffect transition="in" filter="fade">
                                      <p:cBhvr>
                                        <p:cTn id="60" dur="750"/>
                                        <p:tgtEl>
                                          <p:spTgt spid="1070"/>
                                        </p:tgtEl>
                                      </p:cBhvr>
                                    </p:animEffect>
                                    <p:anim calcmode="lin" valueType="num">
                                      <p:cBhvr>
                                        <p:cTn id="61" dur="750" fill="hold"/>
                                        <p:tgtEl>
                                          <p:spTgt spid="1070"/>
                                        </p:tgtEl>
                                        <p:attrNameLst>
                                          <p:attrName>ppt_x</p:attrName>
                                        </p:attrNameLst>
                                      </p:cBhvr>
                                      <p:tavLst>
                                        <p:tav tm="0">
                                          <p:val>
                                            <p:strVal val="#ppt_x"/>
                                          </p:val>
                                        </p:tav>
                                        <p:tav tm="100000">
                                          <p:val>
                                            <p:strVal val="#ppt_x"/>
                                          </p:val>
                                        </p:tav>
                                      </p:tavLst>
                                    </p:anim>
                                    <p:anim calcmode="lin" valueType="num">
                                      <p:cBhvr>
                                        <p:cTn id="62" dur="750" fill="hold"/>
                                        <p:tgtEl>
                                          <p:spTgt spid="107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fade">
                                      <p:cBhvr>
                                        <p:cTn id="67" dur="1000"/>
                                        <p:tgtEl>
                                          <p:spTgt spid="1026"/>
                                        </p:tgtEl>
                                      </p:cBhvr>
                                    </p:animEffect>
                                    <p:anim calcmode="lin" valueType="num">
                                      <p:cBhvr>
                                        <p:cTn id="68" dur="1000" fill="hold"/>
                                        <p:tgtEl>
                                          <p:spTgt spid="1026"/>
                                        </p:tgtEl>
                                        <p:attrNameLst>
                                          <p:attrName>ppt_x</p:attrName>
                                        </p:attrNameLst>
                                      </p:cBhvr>
                                      <p:tavLst>
                                        <p:tav tm="0">
                                          <p:val>
                                            <p:strVal val="#ppt_x"/>
                                          </p:val>
                                        </p:tav>
                                        <p:tav tm="100000">
                                          <p:val>
                                            <p:strVal val="#ppt_x"/>
                                          </p:val>
                                        </p:tav>
                                      </p:tavLst>
                                    </p:anim>
                                    <p:anim calcmode="lin" valueType="num">
                                      <p:cBhvr>
                                        <p:cTn id="6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750"/>
                                        <p:tgtEl>
                                          <p:spTgt spid="18"/>
                                        </p:tgtEl>
                                      </p:cBhvr>
                                    </p:animEffect>
                                    <p:anim calcmode="lin" valueType="num">
                                      <p:cBhvr>
                                        <p:cTn id="75" dur="750" fill="hold"/>
                                        <p:tgtEl>
                                          <p:spTgt spid="18"/>
                                        </p:tgtEl>
                                        <p:attrNameLst>
                                          <p:attrName>ppt_x</p:attrName>
                                        </p:attrNameLst>
                                      </p:cBhvr>
                                      <p:tavLst>
                                        <p:tav tm="0">
                                          <p:val>
                                            <p:strVal val="#ppt_x"/>
                                          </p:val>
                                        </p:tav>
                                        <p:tav tm="100000">
                                          <p:val>
                                            <p:strVal val="#ppt_x"/>
                                          </p:val>
                                        </p:tav>
                                      </p:tavLst>
                                    </p:anim>
                                    <p:anim calcmode="lin" valueType="num">
                                      <p:cBhvr>
                                        <p:cTn id="76"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0" animBg="1"/>
      <p:bldP spid="1062" grpId="3" animBg="1" advAuto="0"/>
      <p:bldP spid="1063" grpId="6" animBg="1" advAuto="0"/>
      <p:bldP spid="1065" grpId="5" animBg="1" advAuto="0"/>
      <p:bldP spid="1066" grpId="8" animBg="1" advAuto="0"/>
      <p:bldP spid="1067" grpId="11" animBg="1" advAuto="0"/>
      <p:bldP spid="1068" grpId="10" animBg="1" advAuto="0"/>
      <p:bldP spid="1069" grpId="4" animBg="1" advAuto="0"/>
      <p:bldP spid="17" grpId="0" animBg="1" advAuto="0"/>
      <p:bldP spid="18" grpId="0" animBg="1"/>
      <p:bldP spid="19" grpId="0" animBg="1" advAuto="0"/>
      <p:bldP spid="2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Shape 1075"/>
          <p:cNvSpPr/>
          <p:nvPr/>
        </p:nvSpPr>
        <p:spPr>
          <a:xfrm>
            <a:off x="-59186" y="3966443"/>
            <a:ext cx="13123172" cy="1820715"/>
          </a:xfrm>
          <a:prstGeom prst="rect">
            <a:avLst/>
          </a:prstGeom>
          <a:solidFill>
            <a:srgbClr val="234360"/>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defRPr>
            </a:pPr>
            <a:endParaRPr/>
          </a:p>
        </p:txBody>
      </p:sp>
      <p:sp>
        <p:nvSpPr>
          <p:cNvPr id="1076" name="Shape 1076"/>
          <p:cNvSpPr/>
          <p:nvPr/>
        </p:nvSpPr>
        <p:spPr>
          <a:xfrm>
            <a:off x="3058108" y="4140200"/>
            <a:ext cx="6888585" cy="1473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9000" b="1">
                <a:solidFill>
                  <a:schemeClr val="accent3"/>
                </a:solidFill>
                <a:latin typeface="Helvetica"/>
                <a:ea typeface="Helvetica"/>
                <a:cs typeface="Helvetica"/>
                <a:sym typeface="Helvetica"/>
              </a:defRPr>
            </a:lvl1pPr>
          </a:lstStyle>
          <a:p>
            <a:r>
              <a:rPr dirty="0"/>
              <a:t>THANK YOU</a:t>
            </a:r>
          </a:p>
        </p:txBody>
      </p:sp>
    </p:spTree>
  </p:cSld>
  <p:clrMapOvr>
    <a:masterClrMapping/>
  </p:clrMapOvr>
  <mc:AlternateContent xmlns:mc="http://schemas.openxmlformats.org/markup-compatibility/2006" xmlns:p14="http://schemas.microsoft.com/office/powerpoint/2010/main">
    <mc:Choice Requires="p14">
      <p:transition spd="slow" p14:dur="800">
        <p:fade thruBlk="1"/>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type="lt">
                                    <p:tmAbs val="0"/>
                                  </p:iterate>
                                  <p:childTnLst>
                                    <p:set>
                                      <p:cBhvr>
                                        <p:cTn id="6" fill="hold"/>
                                        <p:tgtEl>
                                          <p:spTgt spid="1076"/>
                                        </p:tgtEl>
                                        <p:attrNameLst>
                                          <p:attrName>style.visibility</p:attrName>
                                        </p:attrNameLst>
                                      </p:cBhvr>
                                      <p:to>
                                        <p:strVal val="visible"/>
                                      </p:to>
                                    </p:set>
                                    <p:animEffect transition="in" filter="fade">
                                      <p:cBhvr>
                                        <p:cTn id="7"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0" y="0"/>
            <a:ext cx="13013186" cy="1583485"/>
            <a:chOff x="0" y="26327"/>
            <a:chExt cx="13300972" cy="158348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385" y="124294"/>
              <a:ext cx="13292586" cy="1485517"/>
            </a:xfrm>
            <a:prstGeom prst="rect">
              <a:avLst/>
            </a:prstGeom>
            <a:ln w="12700" cap="flat">
              <a:noFill/>
              <a:miter lim="400000"/>
            </a:ln>
            <a:effectLst/>
          </p:spPr>
        </p:pic>
      </p:grpSp>
      <p:sp>
        <p:nvSpPr>
          <p:cNvPr id="205" name="Shape 205"/>
          <p:cNvSpPr>
            <a:spLocks noGrp="1"/>
          </p:cNvSpPr>
          <p:nvPr>
            <p:ph type="ctrTitle"/>
          </p:nvPr>
        </p:nvSpPr>
        <p:spPr>
          <a:xfrm>
            <a:off x="8203" y="234758"/>
            <a:ext cx="13273082"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Why Does the IMF Focus on Inequality?</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8" name="Shape 206"/>
          <p:cNvSpPr/>
          <p:nvPr/>
        </p:nvSpPr>
        <p:spPr>
          <a:xfrm>
            <a:off x="607536" y="3171132"/>
            <a:ext cx="11795666" cy="479618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1187450" lvl="1" indent="-742950" algn="l" defTabSz="457200">
              <a:lnSpc>
                <a:spcPct val="150000"/>
              </a:lnSpc>
              <a:spcAft>
                <a:spcPts val="1200"/>
              </a:spcAft>
              <a:buSzPct val="75000"/>
              <a:buFont typeface="Arial" panose="020B0604020202020204" pitchFamily="34" charset="0"/>
              <a:buChar char="•"/>
              <a:defRPr>
                <a:solidFill>
                  <a:srgbClr val="002F73"/>
                </a:solidFill>
                <a:latin typeface="Helvetica Neue"/>
                <a:ea typeface="Helvetica Neue"/>
                <a:cs typeface="Helvetica Neue"/>
                <a:sym typeface="Helvetica Neue"/>
              </a:defRPr>
            </a:pPr>
            <a:r>
              <a:rPr lang="en-US" dirty="0">
                <a:solidFill>
                  <a:srgbClr val="002F73"/>
                </a:solidFill>
                <a:latin typeface="Helvetica Neue"/>
                <a:ea typeface="Helvetica Neue"/>
                <a:cs typeface="Helvetica Neue"/>
              </a:rPr>
              <a:t>High levels of inequality can be destructive to the level and durability of growth</a:t>
            </a:r>
          </a:p>
          <a:p>
            <a:pPr marL="1187450" lvl="1" indent="-742950" algn="l" defTabSz="457200">
              <a:lnSpc>
                <a:spcPct val="150000"/>
              </a:lnSpc>
              <a:spcAft>
                <a:spcPts val="1200"/>
              </a:spcAft>
              <a:buSzPct val="75000"/>
              <a:buFont typeface="Arial" panose="020B0604020202020204" pitchFamily="34" charset="0"/>
              <a:buChar char="•"/>
              <a:defRPr>
                <a:solidFill>
                  <a:srgbClr val="002F73"/>
                </a:solidFill>
                <a:latin typeface="Helvetica Neue"/>
                <a:ea typeface="Helvetica Neue"/>
                <a:cs typeface="Helvetica Neue"/>
                <a:sym typeface="Helvetica Neue"/>
              </a:defRPr>
            </a:pPr>
            <a:r>
              <a:rPr lang="en-US" dirty="0">
                <a:solidFill>
                  <a:srgbClr val="002F73"/>
                </a:solidFill>
                <a:latin typeface="Helvetica Neue"/>
                <a:ea typeface="Helvetica Neue"/>
                <a:cs typeface="Helvetica Neue"/>
              </a:rPr>
              <a:t>Growth- and stabilization-centric macroeconomic and structural policies have an impact on inequality</a:t>
            </a:r>
          </a:p>
          <a:p>
            <a:pPr marL="1187450" lvl="1" indent="-742950" algn="l" defTabSz="457200">
              <a:lnSpc>
                <a:spcPct val="150000"/>
              </a:lnSpc>
              <a:buSzPct val="75000"/>
              <a:buFont typeface="Arial" panose="020B0604020202020204" pitchFamily="34" charset="0"/>
              <a:buChar char="•"/>
              <a:defRPr>
                <a:solidFill>
                  <a:srgbClr val="002F73"/>
                </a:solidFill>
                <a:latin typeface="Helvetica Neue"/>
                <a:ea typeface="Helvetica Neue"/>
                <a:cs typeface="Helvetica Neue"/>
                <a:sym typeface="Helvetica Neue"/>
              </a:defRPr>
            </a:pPr>
            <a:r>
              <a:rPr lang="en-US" dirty="0">
                <a:solidFill>
                  <a:srgbClr val="002F73"/>
                </a:solidFill>
                <a:latin typeface="Helvetica Neue"/>
                <a:ea typeface="Helvetica Neue"/>
                <a:cs typeface="Helvetica Neue"/>
              </a:rPr>
              <a:t>Growing interest from membership</a:t>
            </a:r>
          </a:p>
          <a:p>
            <a:pPr marL="889000" lvl="1" indent="-444500" algn="l" defTabSz="457200">
              <a:buSzPct val="75000"/>
              <a:buFont typeface="+mj-lt"/>
              <a:buAutoNum type="arabicPeriod"/>
              <a:defRPr sz="1500">
                <a:solidFill>
                  <a:srgbClr val="002F73"/>
                </a:solidFill>
                <a:latin typeface="Helvetica Neue"/>
                <a:ea typeface="Helvetica Neue"/>
                <a:cs typeface="Helvetica Neue"/>
                <a:sym typeface="Helvetica Neue"/>
              </a:defRPr>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750"/>
                                        <p:tgtEl>
                                          <p:spTgt spid="8">
                                            <p:bg/>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750"/>
                                        <p:tgtEl>
                                          <p:spTgt spid="8">
                                            <p:txEl>
                                              <p:pRg st="1" end="1"/>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7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013186"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314793" y="-83765"/>
            <a:ext cx="13004800" cy="1334126"/>
          </a:xfrm>
          <a:prstGeom prst="rect">
            <a:avLst/>
          </a:prstGeom>
        </p:spPr>
        <p:txBody>
          <a:bodyPr>
            <a:normAutofit/>
          </a:bodyPr>
          <a:lstStyle>
            <a:lvl1pPr algn="l" defTabSz="502412">
              <a:defRPr sz="6020" b="1">
                <a:solidFill>
                  <a:srgbClr val="FFD102"/>
                </a:solidFill>
                <a:latin typeface="Helvetica"/>
                <a:ea typeface="Helvetica"/>
                <a:cs typeface="Helvetica"/>
                <a:sym typeface="Helvetica"/>
              </a:defRPr>
            </a:lvl1pPr>
          </a:lstStyle>
          <a:p>
            <a:r>
              <a:rPr lang="en-US" sz="5400" dirty="0"/>
              <a:t>IMF’s Engagement with Countries</a:t>
            </a:r>
            <a:endParaRPr sz="5400"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8" name="Rectangle 7"/>
          <p:cNvSpPr/>
          <p:nvPr/>
        </p:nvSpPr>
        <p:spPr>
          <a:xfrm>
            <a:off x="314795" y="3814296"/>
            <a:ext cx="7219043"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1. 		Analytical Work</a:t>
            </a:r>
          </a:p>
        </p:txBody>
      </p:sp>
      <p:sp>
        <p:nvSpPr>
          <p:cNvPr id="9" name="Rectangle 8"/>
          <p:cNvSpPr/>
          <p:nvPr/>
        </p:nvSpPr>
        <p:spPr>
          <a:xfrm>
            <a:off x="314793" y="5995396"/>
            <a:ext cx="7219045"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3. 		Capacity Development</a:t>
            </a:r>
          </a:p>
        </p:txBody>
      </p:sp>
      <p:sp>
        <p:nvSpPr>
          <p:cNvPr id="10" name="Rectangle 9"/>
          <p:cNvSpPr/>
          <p:nvPr/>
        </p:nvSpPr>
        <p:spPr>
          <a:xfrm>
            <a:off x="314794" y="4904846"/>
            <a:ext cx="7219044"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2.		Policy Advice</a:t>
            </a:r>
          </a:p>
        </p:txBody>
      </p:sp>
      <p:sp>
        <p:nvSpPr>
          <p:cNvPr id="11" name="Speech Bubble: Oval 10"/>
          <p:cNvSpPr/>
          <p:nvPr/>
        </p:nvSpPr>
        <p:spPr>
          <a:xfrm>
            <a:off x="8574376" y="3634416"/>
            <a:ext cx="3301999" cy="3409372"/>
          </a:xfrm>
          <a:prstGeom prst="wedgeEllipseCallout">
            <a:avLst>
              <a:gd name="adj1" fmla="val -70680"/>
              <a:gd name="adj2" fmla="val -30735"/>
            </a:avLst>
          </a:prstGeom>
          <a:solidFill>
            <a:srgbClr val="8A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887295" y="3635115"/>
            <a:ext cx="2616200" cy="3970318"/>
          </a:xfrm>
          <a:prstGeom prst="rect">
            <a:avLst/>
          </a:prstGeom>
          <a:noFill/>
        </p:spPr>
        <p:txBody>
          <a:bodyPr wrap="square" rtlCol="0">
            <a:spAutoFit/>
          </a:bodyPr>
          <a:lstStyle/>
          <a:p>
            <a:pPr algn="ctr"/>
            <a:r>
              <a:rPr lang="en-US" b="1" dirty="0">
                <a:solidFill>
                  <a:schemeClr val="bg1"/>
                </a:solidFill>
              </a:rPr>
              <a:t>Bilateral policy advice has benefitted from cross-country work</a:t>
            </a:r>
          </a:p>
        </p:txBody>
      </p:sp>
    </p:spTree>
    <p:extLst>
      <p:ext uri="{BB962C8B-B14F-4D97-AF65-F5344CB8AC3E}">
        <p14:creationId xmlns:p14="http://schemas.microsoft.com/office/powerpoint/2010/main" val="1476347665"/>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mph" presetSubtype="0" grpId="1" nodeType="clickEffect">
                                  <p:stCondLst>
                                    <p:cond delay="0"/>
                                  </p:stCondLst>
                                  <p:childTnLst>
                                    <p:set>
                                      <p:cBhvr>
                                        <p:cTn id="24" dur="indefinite"/>
                                        <p:tgtEl>
                                          <p:spTgt spid="10"/>
                                        </p:tgtEl>
                                        <p:attrNameLst>
                                          <p:attrName>style.opacity</p:attrName>
                                        </p:attrNameLst>
                                      </p:cBhvr>
                                      <p:to>
                                        <p:strVal val="0.5"/>
                                      </p:to>
                                    </p:set>
                                    <p:animEffect filter="image" prLst="opacity: 0.5">
                                      <p:cBhvr rctx="IE">
                                        <p:cTn id="25" dur="indefinite"/>
                                        <p:tgtEl>
                                          <p:spTgt spid="10"/>
                                        </p:tgtEl>
                                      </p:cBhvr>
                                    </p:animEffect>
                                  </p:childTnLst>
                                </p:cTn>
                              </p:par>
                            </p:childTnLst>
                          </p:cTn>
                        </p:par>
                        <p:par>
                          <p:cTn id="26" fill="hold">
                            <p:stCondLst>
                              <p:cond delay="0"/>
                            </p:stCondLst>
                            <p:childTnLst>
                              <p:par>
                                <p:cTn id="27" presetID="9" presetClass="emph" presetSubtype="0" grpId="1" nodeType="afterEffect">
                                  <p:stCondLst>
                                    <p:cond delay="0"/>
                                  </p:stCondLst>
                                  <p:childTnLst>
                                    <p:set>
                                      <p:cBhvr>
                                        <p:cTn id="28" dur="indefinite"/>
                                        <p:tgtEl>
                                          <p:spTgt spid="9"/>
                                        </p:tgtEl>
                                        <p:attrNameLst>
                                          <p:attrName>style.opacity</p:attrName>
                                        </p:attrNameLst>
                                      </p:cBhvr>
                                      <p:to>
                                        <p:strVal val="0.5"/>
                                      </p:to>
                                    </p:set>
                                    <p:animEffect filter="image" prLst="opacity: 0.5">
                                      <p:cBhvr rctx="IE">
                                        <p:cTn id="29" dur="indefinite"/>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0" y="-20466"/>
            <a:ext cx="13025104"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529256" y="190485"/>
            <a:ext cx="12225688"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Analytical Work: Some Examples</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233" y="1649676"/>
            <a:ext cx="3057339" cy="3998060"/>
          </a:xfrm>
          <a:prstGeom prst="rect">
            <a:avLst/>
          </a:prstGeom>
          <a:ln w="12700">
            <a:solidFill>
              <a:schemeClr val="tx1"/>
            </a:solidFill>
          </a:ln>
        </p:spPr>
      </p:pic>
      <p:sp>
        <p:nvSpPr>
          <p:cNvPr id="11" name="Rectangle 10"/>
          <p:cNvSpPr/>
          <p:nvPr/>
        </p:nvSpPr>
        <p:spPr>
          <a:xfrm>
            <a:off x="9411233" y="5782016"/>
            <a:ext cx="3079217" cy="397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October 2017 Fiscal Monitor</a:t>
            </a:r>
          </a:p>
        </p:txBody>
      </p:sp>
      <p:pic>
        <p:nvPicPr>
          <p:cNvPr id="3" name="Picture 2"/>
          <p:cNvPicPr>
            <a:picLocks noChangeAspect="1"/>
          </p:cNvPicPr>
          <p:nvPr/>
        </p:nvPicPr>
        <p:blipFill>
          <a:blip r:embed="rId5"/>
          <a:stretch>
            <a:fillRect/>
          </a:stretch>
        </p:blipFill>
        <p:spPr>
          <a:xfrm>
            <a:off x="389829" y="1528350"/>
            <a:ext cx="3464426" cy="4179725"/>
          </a:xfrm>
          <a:prstGeom prst="rect">
            <a:avLst/>
          </a:prstGeom>
          <a:ln>
            <a:solidFill>
              <a:schemeClr val="tx1"/>
            </a:solidFill>
          </a:ln>
        </p:spPr>
      </p:pic>
      <p:pic>
        <p:nvPicPr>
          <p:cNvPr id="12" name="Picture 2" descr="C:\Users\SFabrizio\AppData\Local\Microsoft\Windows\Temporary Internet Files\Content.Outlook\QH310JEY\PFM_3D_Cover.jpg"/>
          <p:cNvPicPr>
            <a:picLocks noChangeAspect="1" noChangeArrowheads="1"/>
          </p:cNvPicPr>
          <p:nvPr/>
        </p:nvPicPr>
        <p:blipFill>
          <a:blip r:embed="rId6" cstate="print"/>
          <a:srcRect/>
          <a:stretch>
            <a:fillRect/>
          </a:stretch>
        </p:blipFill>
        <p:spPr bwMode="auto">
          <a:xfrm>
            <a:off x="314829" y="5782016"/>
            <a:ext cx="3539426" cy="410808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pic>
      <p:pic>
        <p:nvPicPr>
          <p:cNvPr id="5" name="Picture 4"/>
          <p:cNvPicPr>
            <a:picLocks noChangeAspect="1"/>
          </p:cNvPicPr>
          <p:nvPr/>
        </p:nvPicPr>
        <p:blipFill>
          <a:blip r:embed="rId7"/>
          <a:stretch>
            <a:fillRect/>
          </a:stretch>
        </p:blipFill>
        <p:spPr>
          <a:xfrm>
            <a:off x="4971619" y="5850268"/>
            <a:ext cx="3076898" cy="3971584"/>
          </a:xfrm>
          <a:prstGeom prst="rect">
            <a:avLst/>
          </a:prstGeom>
        </p:spPr>
      </p:pic>
      <p:pic>
        <p:nvPicPr>
          <p:cNvPr id="15" name="Picture 14"/>
          <p:cNvPicPr>
            <a:picLocks/>
          </p:cNvPicPr>
          <p:nvPr/>
        </p:nvPicPr>
        <p:blipFill>
          <a:blip r:embed="rId8"/>
          <a:stretch>
            <a:fillRect/>
          </a:stretch>
        </p:blipFill>
        <p:spPr>
          <a:xfrm>
            <a:off x="4875744" y="1606092"/>
            <a:ext cx="3172773" cy="4101983"/>
          </a:xfrm>
          <a:prstGeom prst="rect">
            <a:avLst/>
          </a:prstGeom>
          <a:ln w="12700">
            <a:noFill/>
          </a:ln>
        </p:spPr>
      </p:pic>
    </p:spTree>
    <p:extLst>
      <p:ext uri="{BB962C8B-B14F-4D97-AF65-F5344CB8AC3E}">
        <p14:creationId xmlns:p14="http://schemas.microsoft.com/office/powerpoint/2010/main" val="3713984629"/>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fltVal val="0"/>
                                          </p:val>
                                        </p:tav>
                                        <p:tav tm="100000">
                                          <p:val>
                                            <p:strVal val="#ppt_w"/>
                                          </p:val>
                                        </p:tav>
                                      </p:tavLst>
                                    </p:anim>
                                    <p:anim calcmode="lin" valueType="num">
                                      <p:cBhvr>
                                        <p:cTn id="46" dur="1000" fill="hold"/>
                                        <p:tgtEl>
                                          <p:spTgt spid="11"/>
                                        </p:tgtEl>
                                        <p:attrNameLst>
                                          <p:attrName>ppt_h</p:attrName>
                                        </p:attrNameLst>
                                      </p:cBhvr>
                                      <p:tavLst>
                                        <p:tav tm="0">
                                          <p:val>
                                            <p:fltVal val="0"/>
                                          </p:val>
                                        </p:tav>
                                        <p:tav tm="100000">
                                          <p:val>
                                            <p:strVal val="#ppt_h"/>
                                          </p:val>
                                        </p:tav>
                                      </p:tavLst>
                                    </p:anim>
                                    <p:anim calcmode="lin" valueType="num">
                                      <p:cBhvr>
                                        <p:cTn id="47" dur="1000" fill="hold"/>
                                        <p:tgtEl>
                                          <p:spTgt spid="11"/>
                                        </p:tgtEl>
                                        <p:attrNameLst>
                                          <p:attrName>style.rotation</p:attrName>
                                        </p:attrNameLst>
                                      </p:cBhvr>
                                      <p:tavLst>
                                        <p:tav tm="0">
                                          <p:val>
                                            <p:fltVal val="90"/>
                                          </p:val>
                                        </p:tav>
                                        <p:tav tm="100000">
                                          <p:val>
                                            <p:fltVal val="0"/>
                                          </p:val>
                                        </p:tav>
                                      </p:tavLst>
                                    </p:anim>
                                    <p:animEffect transition="in" filter="fade">
                                      <p:cBhvr>
                                        <p:cTn id="4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013186"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314793" y="-83765"/>
            <a:ext cx="13004800" cy="1334126"/>
          </a:xfrm>
          <a:prstGeom prst="rect">
            <a:avLst/>
          </a:prstGeom>
        </p:spPr>
        <p:txBody>
          <a:bodyPr>
            <a:normAutofit/>
          </a:bodyPr>
          <a:lstStyle>
            <a:lvl1pPr algn="l" defTabSz="502412">
              <a:defRPr sz="6020" b="1">
                <a:solidFill>
                  <a:srgbClr val="FFD102"/>
                </a:solidFill>
                <a:latin typeface="Helvetica"/>
                <a:ea typeface="Helvetica"/>
                <a:cs typeface="Helvetica"/>
                <a:sym typeface="Helvetica"/>
              </a:defRPr>
            </a:lvl1pPr>
          </a:lstStyle>
          <a:p>
            <a:r>
              <a:rPr lang="en-US" sz="5400" dirty="0"/>
              <a:t>IMF’s Engagement with Countries</a:t>
            </a:r>
            <a:endParaRPr sz="5400"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sp>
        <p:nvSpPr>
          <p:cNvPr id="8" name="Rectangle 7"/>
          <p:cNvSpPr/>
          <p:nvPr/>
        </p:nvSpPr>
        <p:spPr>
          <a:xfrm>
            <a:off x="314795" y="3514489"/>
            <a:ext cx="7219043"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1. 		Analytical Work</a:t>
            </a:r>
          </a:p>
        </p:txBody>
      </p:sp>
      <p:sp>
        <p:nvSpPr>
          <p:cNvPr id="9" name="Rectangle 8"/>
          <p:cNvSpPr/>
          <p:nvPr/>
        </p:nvSpPr>
        <p:spPr>
          <a:xfrm>
            <a:off x="341043" y="5696545"/>
            <a:ext cx="7219045"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3. 		Capacity Development</a:t>
            </a:r>
          </a:p>
        </p:txBody>
      </p:sp>
      <p:sp>
        <p:nvSpPr>
          <p:cNvPr id="10" name="Rectangle 9"/>
          <p:cNvSpPr/>
          <p:nvPr/>
        </p:nvSpPr>
        <p:spPr>
          <a:xfrm>
            <a:off x="314794" y="4565267"/>
            <a:ext cx="7219044" cy="92627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2.		Policy Advice</a:t>
            </a:r>
          </a:p>
        </p:txBody>
      </p:sp>
      <p:sp>
        <p:nvSpPr>
          <p:cNvPr id="11" name="Speech Bubble: Oval 10"/>
          <p:cNvSpPr/>
          <p:nvPr/>
        </p:nvSpPr>
        <p:spPr>
          <a:xfrm>
            <a:off x="8544396" y="3404755"/>
            <a:ext cx="3301999" cy="3409372"/>
          </a:xfrm>
          <a:prstGeom prst="wedgeEllipseCallout">
            <a:avLst>
              <a:gd name="adj1" fmla="val -75220"/>
              <a:gd name="adj2" fmla="val -2596"/>
            </a:avLst>
          </a:prstGeom>
          <a:solidFill>
            <a:srgbClr val="8A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058744" y="3605137"/>
            <a:ext cx="2453701" cy="2554545"/>
          </a:xfrm>
          <a:prstGeom prst="rect">
            <a:avLst/>
          </a:prstGeom>
          <a:noFill/>
        </p:spPr>
        <p:txBody>
          <a:bodyPr wrap="square" rtlCol="0">
            <a:spAutoFit/>
          </a:bodyPr>
          <a:lstStyle/>
          <a:p>
            <a:r>
              <a:rPr lang="en-US" sz="3200" b="1" dirty="0">
                <a:solidFill>
                  <a:schemeClr val="bg1"/>
                </a:solidFill>
              </a:rPr>
              <a:t>Pilots to explore how best to add value for the membership</a:t>
            </a:r>
          </a:p>
        </p:txBody>
      </p:sp>
    </p:spTree>
    <p:extLst>
      <p:ext uri="{BB962C8B-B14F-4D97-AF65-F5344CB8AC3E}">
        <p14:creationId xmlns:p14="http://schemas.microsoft.com/office/powerpoint/2010/main" val="308583658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9" presetClass="emph" presetSubtype="0" grpId="0" nodeType="withEffect">
                                  <p:stCondLst>
                                    <p:cond delay="0"/>
                                  </p:stCondLst>
                                  <p:childTnLst>
                                    <p:set>
                                      <p:cBhvr>
                                        <p:cTn id="14" dur="indefinite"/>
                                        <p:tgtEl>
                                          <p:spTgt spid="8"/>
                                        </p:tgtEl>
                                        <p:attrNameLst>
                                          <p:attrName>style.opacity</p:attrName>
                                        </p:attrNameLst>
                                      </p:cBhvr>
                                      <p:to>
                                        <p:strVal val="0.5"/>
                                      </p:to>
                                    </p:set>
                                    <p:animEffect filter="image" prLst="opacity: 0.5">
                                      <p:cBhvr rctx="IE">
                                        <p:cTn id="15" dur="indefinite"/>
                                        <p:tgtEl>
                                          <p:spTgt spid="8"/>
                                        </p:tgtEl>
                                      </p:cBhvr>
                                    </p:animEffect>
                                  </p:childTnLst>
                                </p:cTn>
                              </p:par>
                            </p:childTnLst>
                          </p:cTn>
                        </p:par>
                        <p:par>
                          <p:cTn id="16" fill="hold">
                            <p:stCondLst>
                              <p:cond delay="500"/>
                            </p:stCondLst>
                            <p:childTnLst>
                              <p:par>
                                <p:cTn id="17" presetID="9" presetClass="emph" presetSubtype="0" grpId="1" nodeType="after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2"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529256" y="203648"/>
            <a:ext cx="12225688"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Policy Advice: Pilot Initiative   </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83" t="-394"/>
          <a:stretch/>
        </p:blipFill>
        <p:spPr>
          <a:xfrm>
            <a:off x="580323" y="1902707"/>
            <a:ext cx="12174621" cy="6731958"/>
          </a:xfrm>
          <a:prstGeom prst="rect">
            <a:avLst/>
          </a:prstGeom>
        </p:spPr>
      </p:pic>
      <p:grpSp>
        <p:nvGrpSpPr>
          <p:cNvPr id="12" name="Group 11"/>
          <p:cNvGrpSpPr/>
          <p:nvPr/>
        </p:nvGrpSpPr>
        <p:grpSpPr>
          <a:xfrm>
            <a:off x="580323" y="8634665"/>
            <a:ext cx="5760516" cy="448298"/>
            <a:chOff x="926433" y="7484660"/>
            <a:chExt cx="5760516" cy="542559"/>
          </a:xfrm>
        </p:grpSpPr>
        <p:sp>
          <p:nvSpPr>
            <p:cNvPr id="13" name="Rectangle 12"/>
            <p:cNvSpPr/>
            <p:nvPr/>
          </p:nvSpPr>
          <p:spPr>
            <a:xfrm>
              <a:off x="926433" y="7524517"/>
              <a:ext cx="252662" cy="502702"/>
            </a:xfrm>
            <a:prstGeom prst="rect">
              <a:avLst/>
            </a:prstGeom>
            <a:solidFill>
              <a:srgbClr val="3781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Box 13"/>
            <p:cNvSpPr txBox="1"/>
            <p:nvPr/>
          </p:nvSpPr>
          <p:spPr>
            <a:xfrm>
              <a:off x="1809011" y="7484660"/>
              <a:ext cx="4877938"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2600" dirty="0"/>
                <a:t>Inequality</a:t>
              </a:r>
              <a:r>
                <a:rPr kumimoji="0" lang="en-US" sz="2600" b="0" i="0" u="none" strike="noStrike" cap="none" spc="0" normalizeH="0" dirty="0">
                  <a:ln>
                    <a:noFill/>
                  </a:ln>
                  <a:solidFill>
                    <a:srgbClr val="000000"/>
                  </a:solidFill>
                  <a:effectLst/>
                  <a:uFillTx/>
                  <a:sym typeface="Helvetica Light"/>
                </a:rPr>
                <a:t> Case Studies: Completed</a:t>
              </a:r>
              <a:endParaRPr kumimoji="0" lang="en-US" sz="2600" b="0" i="0" u="none" strike="noStrike" cap="none" spc="0" normalizeH="0" baseline="0" dirty="0">
                <a:ln>
                  <a:noFill/>
                </a:ln>
                <a:solidFill>
                  <a:srgbClr val="000000"/>
                </a:solidFill>
                <a:effectLst/>
                <a:uFillTx/>
                <a:sym typeface="Helvetica Light"/>
              </a:endParaRPr>
            </a:p>
          </p:txBody>
        </p:sp>
      </p:grpSp>
      <p:grpSp>
        <p:nvGrpSpPr>
          <p:cNvPr id="15" name="Group 14"/>
          <p:cNvGrpSpPr/>
          <p:nvPr/>
        </p:nvGrpSpPr>
        <p:grpSpPr>
          <a:xfrm>
            <a:off x="580323" y="9184216"/>
            <a:ext cx="5925408" cy="411734"/>
            <a:chOff x="926433" y="7503672"/>
            <a:chExt cx="5760516" cy="532110"/>
          </a:xfrm>
        </p:grpSpPr>
        <p:sp>
          <p:nvSpPr>
            <p:cNvPr id="16" name="Rectangle 15"/>
            <p:cNvSpPr/>
            <p:nvPr/>
          </p:nvSpPr>
          <p:spPr>
            <a:xfrm>
              <a:off x="926433" y="7533080"/>
              <a:ext cx="252662" cy="502702"/>
            </a:xfrm>
            <a:prstGeom prst="rect">
              <a:avLst/>
            </a:prstGeom>
            <a:solidFill>
              <a:srgbClr val="9EC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6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TextBox 16"/>
            <p:cNvSpPr txBox="1"/>
            <p:nvPr/>
          </p:nvSpPr>
          <p:spPr>
            <a:xfrm>
              <a:off x="1590294" y="7503672"/>
              <a:ext cx="5096655"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600" b="0" i="0" u="none" strike="noStrike" cap="none" spc="0" normalizeH="0" baseline="0" dirty="0">
                  <a:ln>
                    <a:noFill/>
                  </a:ln>
                  <a:solidFill>
                    <a:srgbClr val="000000"/>
                  </a:solidFill>
                  <a:effectLst/>
                  <a:uFillTx/>
                  <a:latin typeface="+mn-lt"/>
                  <a:ea typeface="+mn-ea"/>
                  <a:cs typeface="+mn-cs"/>
                  <a:sym typeface="Helvetica Light"/>
                </a:rPr>
                <a:t>Inequality</a:t>
              </a:r>
              <a:r>
                <a:rPr kumimoji="0" lang="en-US" sz="2600" b="0" i="0" u="none" strike="noStrike" cap="none" spc="0" normalizeH="0" dirty="0">
                  <a:ln>
                    <a:noFill/>
                  </a:ln>
                  <a:solidFill>
                    <a:srgbClr val="000000"/>
                  </a:solidFill>
                  <a:effectLst/>
                  <a:uFillTx/>
                  <a:latin typeface="+mn-lt"/>
                  <a:ea typeface="+mn-ea"/>
                  <a:cs typeface="+mn-cs"/>
                  <a:sym typeface="Helvetica Light"/>
                </a:rPr>
                <a:t> Case Studies: Ongoing</a:t>
              </a:r>
              <a:endParaRPr kumimoji="0" lang="en-US" sz="2600" b="0" i="0" u="none" strike="noStrike" cap="none" spc="0" normalizeH="0" baseline="0" dirty="0">
                <a:ln>
                  <a:noFill/>
                </a:ln>
                <a:solidFill>
                  <a:srgbClr val="000000"/>
                </a:solidFill>
                <a:effectLst/>
                <a:uFillTx/>
                <a:latin typeface="+mn-lt"/>
                <a:ea typeface="+mn-ea"/>
                <a:cs typeface="+mn-cs"/>
                <a:sym typeface="Helvetica Light"/>
              </a:endParaRPr>
            </a:p>
          </p:txBody>
        </p:sp>
      </p:grpSp>
    </p:spTree>
    <p:extLst>
      <p:ext uri="{BB962C8B-B14F-4D97-AF65-F5344CB8AC3E}">
        <p14:creationId xmlns:p14="http://schemas.microsoft.com/office/powerpoint/2010/main" val="2161073780"/>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2"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359764" y="190485"/>
            <a:ext cx="12932822"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Focus and Topics</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3" name="Rectangle 2"/>
          <p:cNvSpPr/>
          <p:nvPr/>
        </p:nvSpPr>
        <p:spPr>
          <a:xfrm>
            <a:off x="1315720" y="1722911"/>
            <a:ext cx="11580368" cy="7294305"/>
          </a:xfrm>
          <a:prstGeom prst="rect">
            <a:avLst/>
          </a:prstGeom>
        </p:spPr>
        <p:txBody>
          <a:bodyPr wrap="square">
            <a:spAutoFit/>
          </a:bodyPr>
          <a:lstStyle/>
          <a:p>
            <a:pPr lvl="1" algn="l">
              <a:buFont typeface="Wingdings" panose="05000000000000000000" pitchFamily="2" charset="2"/>
              <a:buChar char="q"/>
            </a:pPr>
            <a:r>
              <a:rPr lang="en-US" dirty="0">
                <a:solidFill>
                  <a:srgbClr val="002F73"/>
                </a:solidFill>
                <a:latin typeface="Helvetica Neue"/>
                <a:ea typeface="Helvetica Neue"/>
                <a:cs typeface="Helvetica Neue"/>
              </a:rPr>
              <a:t>Comparative analysis of inequality and poverty</a:t>
            </a:r>
          </a:p>
          <a:p>
            <a:pPr lvl="1" algn="l">
              <a:buFont typeface="Wingdings" panose="05000000000000000000" pitchFamily="2" charset="2"/>
              <a:buChar char="q"/>
            </a:pPr>
            <a:r>
              <a:rPr lang="en-US" dirty="0">
                <a:solidFill>
                  <a:srgbClr val="002F73"/>
                </a:solidFill>
                <a:latin typeface="Helvetica Neue"/>
                <a:ea typeface="Helvetica Neue"/>
                <a:cs typeface="Helvetica Neue"/>
              </a:rPr>
              <a:t>Income polarization</a:t>
            </a:r>
          </a:p>
          <a:p>
            <a:pPr lvl="1" algn="l">
              <a:buFont typeface="Wingdings" panose="05000000000000000000" pitchFamily="2" charset="2"/>
              <a:buChar char="q"/>
            </a:pPr>
            <a:r>
              <a:rPr lang="en-US" dirty="0">
                <a:solidFill>
                  <a:srgbClr val="002F73"/>
                </a:solidFill>
                <a:latin typeface="Helvetica Neue"/>
                <a:ea typeface="Helvetica Neue"/>
                <a:cs typeface="Helvetica Neue"/>
              </a:rPr>
              <a:t>Growth inclusiveness</a:t>
            </a:r>
          </a:p>
          <a:p>
            <a:pPr lvl="1" algn="l">
              <a:buFont typeface="Wingdings" panose="05000000000000000000" pitchFamily="2" charset="2"/>
              <a:buChar char="q"/>
            </a:pPr>
            <a:r>
              <a:rPr lang="en-US" dirty="0">
                <a:solidFill>
                  <a:srgbClr val="002F73"/>
                </a:solidFill>
                <a:latin typeface="Helvetica Neue"/>
                <a:ea typeface="Helvetica Neue"/>
                <a:cs typeface="Helvetica Neue"/>
              </a:rPr>
              <a:t>Expenditure composition</a:t>
            </a:r>
          </a:p>
          <a:p>
            <a:pPr lvl="1" algn="l">
              <a:buFont typeface="Wingdings" panose="05000000000000000000" pitchFamily="2" charset="2"/>
              <a:buChar char="q"/>
            </a:pPr>
            <a:r>
              <a:rPr lang="en-US" dirty="0">
                <a:solidFill>
                  <a:srgbClr val="002F73"/>
                </a:solidFill>
                <a:latin typeface="Helvetica Neue"/>
                <a:ea typeface="Helvetica Neue"/>
                <a:cs typeface="Helvetica Neue"/>
              </a:rPr>
              <a:t>Subsidy reform</a:t>
            </a:r>
          </a:p>
          <a:p>
            <a:pPr lvl="1" algn="l">
              <a:buFont typeface="Wingdings" panose="05000000000000000000" pitchFamily="2" charset="2"/>
              <a:buChar char="q"/>
            </a:pPr>
            <a:r>
              <a:rPr lang="en-US" dirty="0">
                <a:solidFill>
                  <a:srgbClr val="002F73"/>
                </a:solidFill>
                <a:latin typeface="Helvetica Neue"/>
                <a:ea typeface="Helvetica Neue"/>
                <a:cs typeface="Helvetica Neue"/>
              </a:rPr>
              <a:t>Tax progressivity</a:t>
            </a:r>
          </a:p>
          <a:p>
            <a:pPr lvl="1" algn="l">
              <a:buFont typeface="Wingdings" panose="05000000000000000000" pitchFamily="2" charset="2"/>
              <a:buChar char="q"/>
            </a:pPr>
            <a:r>
              <a:rPr lang="en-US" dirty="0">
                <a:solidFill>
                  <a:srgbClr val="002F73"/>
                </a:solidFill>
                <a:latin typeface="Helvetica Neue"/>
                <a:ea typeface="Helvetica Neue"/>
                <a:cs typeface="Helvetica Neue"/>
              </a:rPr>
              <a:t>Financial inclusion</a:t>
            </a:r>
          </a:p>
          <a:p>
            <a:pPr lvl="1" algn="l">
              <a:buFont typeface="Wingdings" panose="05000000000000000000" pitchFamily="2" charset="2"/>
              <a:buChar char="q"/>
            </a:pPr>
            <a:r>
              <a:rPr lang="en-US" dirty="0">
                <a:solidFill>
                  <a:srgbClr val="002F73"/>
                </a:solidFill>
                <a:latin typeface="Helvetica Neue"/>
                <a:ea typeface="Helvetica Neue"/>
                <a:cs typeface="Helvetica Neue"/>
              </a:rPr>
              <a:t>Rural poverty</a:t>
            </a:r>
          </a:p>
          <a:p>
            <a:pPr lvl="1" algn="l">
              <a:buFont typeface="Wingdings" panose="05000000000000000000" pitchFamily="2" charset="2"/>
              <a:buChar char="q"/>
            </a:pPr>
            <a:r>
              <a:rPr lang="en-US" dirty="0">
                <a:solidFill>
                  <a:srgbClr val="002F73"/>
                </a:solidFill>
                <a:latin typeface="Helvetica Neue"/>
                <a:ea typeface="Helvetica Neue"/>
                <a:cs typeface="Helvetica Neue"/>
              </a:rPr>
              <a:t>Regional income inequalities</a:t>
            </a:r>
          </a:p>
          <a:p>
            <a:pPr lvl="1" algn="l">
              <a:buFont typeface="Wingdings" panose="05000000000000000000" pitchFamily="2" charset="2"/>
              <a:buChar char="q"/>
            </a:pPr>
            <a:r>
              <a:rPr lang="en-US" dirty="0">
                <a:solidFill>
                  <a:srgbClr val="002F73"/>
                </a:solidFill>
                <a:latin typeface="Helvetica Neue"/>
                <a:ea typeface="Helvetica Neue"/>
                <a:cs typeface="Helvetica Neue"/>
              </a:rPr>
              <a:t>Labor market duality</a:t>
            </a:r>
          </a:p>
          <a:p>
            <a:pPr lvl="1" algn="l">
              <a:buFont typeface="Wingdings" panose="05000000000000000000" pitchFamily="2" charset="2"/>
              <a:buChar char="q"/>
            </a:pPr>
            <a:r>
              <a:rPr lang="en-US" dirty="0">
                <a:solidFill>
                  <a:srgbClr val="002F73"/>
                </a:solidFill>
                <a:latin typeface="Helvetica Neue"/>
                <a:ea typeface="Helvetica Neue"/>
                <a:cs typeface="Helvetica Neue"/>
              </a:rPr>
              <a:t>Assessment of reform options</a:t>
            </a:r>
          </a:p>
          <a:p>
            <a:pPr lvl="1" algn="l">
              <a:buFont typeface="Wingdings" panose="05000000000000000000" pitchFamily="2" charset="2"/>
              <a:buChar char="q"/>
            </a:pPr>
            <a:r>
              <a:rPr lang="en-US" dirty="0">
                <a:solidFill>
                  <a:srgbClr val="002F73"/>
                </a:solidFill>
                <a:latin typeface="Helvetica Neue"/>
                <a:ea typeface="Helvetica Neue"/>
                <a:cs typeface="Helvetica Neue"/>
              </a:rPr>
              <a:t>Impact of commodities boom-bust cycles</a:t>
            </a:r>
          </a:p>
          <a:p>
            <a:pPr lvl="1" algn="l">
              <a:buFont typeface="Wingdings" panose="05000000000000000000" pitchFamily="2" charset="2"/>
              <a:buChar char="q"/>
            </a:pPr>
            <a:r>
              <a:rPr lang="en-US" dirty="0">
                <a:solidFill>
                  <a:srgbClr val="002F73"/>
                </a:solidFill>
                <a:latin typeface="Helvetica Neue"/>
                <a:ea typeface="Helvetica Neue"/>
                <a:cs typeface="Helvetica Neue"/>
              </a:rPr>
              <a:t>Social protection assessment</a:t>
            </a:r>
          </a:p>
        </p:txBody>
      </p:sp>
    </p:spTree>
    <p:extLst>
      <p:ext uri="{BB962C8B-B14F-4D97-AF65-F5344CB8AC3E}">
        <p14:creationId xmlns:p14="http://schemas.microsoft.com/office/powerpoint/2010/main" val="342540451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300973" cy="1511846"/>
            <a:chOff x="0" y="0"/>
            <a:chExt cx="13300972" cy="1511845"/>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622983" y="0"/>
              <a:ext cx="12566513" cy="1485517"/>
            </a:xfrm>
            <a:prstGeom prst="rect">
              <a:avLst/>
            </a:prstGeom>
            <a:ln w="12700" cap="flat">
              <a:noFill/>
              <a:miter lim="400000"/>
            </a:ln>
            <a:effectLst/>
          </p:spPr>
        </p:pic>
      </p:grpSp>
      <p:sp>
        <p:nvSpPr>
          <p:cNvPr id="205" name="Shape 205"/>
          <p:cNvSpPr>
            <a:spLocks noGrp="1"/>
          </p:cNvSpPr>
          <p:nvPr>
            <p:ph type="ctrTitle"/>
          </p:nvPr>
        </p:nvSpPr>
        <p:spPr>
          <a:xfrm>
            <a:off x="294640" y="190485"/>
            <a:ext cx="12997946"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r>
              <a:rPr lang="en-US" dirty="0"/>
              <a:t>Methodological approaches</a:t>
            </a:r>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
        <p:nvSpPr>
          <p:cNvPr id="4" name="Rectangle 3"/>
          <p:cNvSpPr/>
          <p:nvPr/>
        </p:nvSpPr>
        <p:spPr>
          <a:xfrm>
            <a:off x="294640" y="1793468"/>
            <a:ext cx="12506960" cy="7125027"/>
          </a:xfrm>
          <a:prstGeom prst="rect">
            <a:avLst/>
          </a:prstGeom>
        </p:spPr>
        <p:txBody>
          <a:bodyPr wrap="square">
            <a:spAutoFit/>
          </a:bodyPr>
          <a:lstStyle/>
          <a:p>
            <a:pPr marL="320040" lvl="1" indent="0" algn="l">
              <a:spcAft>
                <a:spcPts val="600"/>
              </a:spcAft>
            </a:pPr>
            <a:r>
              <a:rPr lang="en-US" dirty="0">
                <a:solidFill>
                  <a:srgbClr val="002F73"/>
                </a:solidFill>
                <a:latin typeface="Helvetica Neue"/>
                <a:ea typeface="Helvetica Neue"/>
                <a:cs typeface="Helvetica Neue"/>
              </a:rPr>
              <a:t>In-house tools:</a:t>
            </a:r>
          </a:p>
          <a:p>
            <a:pPr marL="891540" lvl="1" indent="-571500" algn="l">
              <a:spcAft>
                <a:spcPts val="600"/>
              </a:spcAft>
              <a:buFont typeface="Arial" panose="020B0604020202020204" pitchFamily="34" charset="0"/>
              <a:buChar char="•"/>
            </a:pPr>
            <a:r>
              <a:rPr lang="en-US" dirty="0">
                <a:solidFill>
                  <a:srgbClr val="002F73"/>
                </a:solidFill>
                <a:latin typeface="Helvetica Neue"/>
                <a:ea typeface="Helvetica Neue"/>
                <a:cs typeface="Helvetica Neue"/>
              </a:rPr>
              <a:t>Model-based framework for assessing economic and distributional impact of policies (Bolivia, Brazil, Republic of Congo, Dominica, Ethiopia, Guatemala, Honduras, Malawi, Myanmar, Uganda, United States; in the pipeline Argentina, Benin, Morocco, Senegal)</a:t>
            </a:r>
          </a:p>
          <a:p>
            <a:pPr marL="891540" lvl="1" indent="-571500" algn="l">
              <a:spcAft>
                <a:spcPts val="1200"/>
              </a:spcAft>
              <a:buFont typeface="Arial" panose="020B0604020202020204" pitchFamily="34" charset="0"/>
              <a:buChar char="•"/>
            </a:pPr>
            <a:r>
              <a:rPr lang="en-US" dirty="0">
                <a:solidFill>
                  <a:srgbClr val="002F73"/>
                </a:solidFill>
                <a:latin typeface="Helvetica Neue"/>
                <a:ea typeface="Helvetica Neue"/>
                <a:cs typeface="Helvetica Neue"/>
              </a:rPr>
              <a:t>Toolkit for incidence analysis of subsidy reform (Technical assistance: e.g. Brunei, Mali; training: Kuwait center; online course/manual)</a:t>
            </a:r>
          </a:p>
          <a:p>
            <a:pPr marL="320040" lvl="1" indent="0" algn="l">
              <a:spcAft>
                <a:spcPts val="600"/>
              </a:spcAft>
            </a:pPr>
            <a:r>
              <a:rPr lang="en-US" dirty="0">
                <a:solidFill>
                  <a:srgbClr val="002F73"/>
                </a:solidFill>
                <a:latin typeface="Helvetica Neue"/>
                <a:ea typeface="Helvetica Neue"/>
                <a:cs typeface="Helvetica Neue"/>
              </a:rPr>
              <a:t>Other tools:  </a:t>
            </a:r>
          </a:p>
          <a:p>
            <a:pPr marL="891540" lvl="1" indent="-571500" algn="l">
              <a:spcAft>
                <a:spcPts val="600"/>
              </a:spcAft>
              <a:buFont typeface="Arial" panose="020B0604020202020204" pitchFamily="34" charset="0"/>
              <a:buChar char="•"/>
            </a:pPr>
            <a:r>
              <a:rPr lang="en-US" dirty="0">
                <a:solidFill>
                  <a:srgbClr val="002F73"/>
                </a:solidFill>
                <a:latin typeface="Helvetica Neue"/>
                <a:ea typeface="Helvetica Neue"/>
                <a:cs typeface="Helvetica Neue"/>
              </a:rPr>
              <a:t>Lustig/Gates Foundation's toolkit for incidence analysis of fiscal policy (several AFR countries) </a:t>
            </a:r>
          </a:p>
        </p:txBody>
      </p:sp>
    </p:spTree>
    <p:extLst>
      <p:ext uri="{BB962C8B-B14F-4D97-AF65-F5344CB8AC3E}">
        <p14:creationId xmlns:p14="http://schemas.microsoft.com/office/powerpoint/2010/main" val="178665296"/>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4"/>
          <p:cNvGrpSpPr/>
          <p:nvPr/>
        </p:nvGrpSpPr>
        <p:grpSpPr>
          <a:xfrm>
            <a:off x="-8386" y="-57437"/>
            <a:ext cx="13013186" cy="1511845"/>
            <a:chOff x="0" y="0"/>
            <a:chExt cx="13300971" cy="1511844"/>
          </a:xfrm>
        </p:grpSpPr>
        <p:sp>
          <p:nvSpPr>
            <p:cNvPr id="202" name="Shape 202"/>
            <p:cNvSpPr/>
            <p:nvPr/>
          </p:nvSpPr>
          <p:spPr>
            <a:xfrm>
              <a:off x="0" y="26327"/>
              <a:ext cx="13300972" cy="1485518"/>
            </a:xfrm>
            <a:prstGeom prst="rect">
              <a:avLst/>
            </a:prstGeom>
            <a:solidFill>
              <a:srgbClr val="234360"/>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solidFill>
                    <a:srgbClr val="FFFFFF"/>
                  </a:solidFill>
                </a:defRPr>
              </a:pPr>
              <a:endParaRPr/>
            </a:p>
          </p:txBody>
        </p:sp>
        <p:pic>
          <p:nvPicPr>
            <p:cNvPr id="203" name="Screen Shot 2016-10-26 at 11.08.19 AM.png"/>
            <p:cNvPicPr>
              <a:picLocks/>
            </p:cNvPicPr>
            <p:nvPr/>
          </p:nvPicPr>
          <p:blipFill>
            <a:blip r:embed="rId3">
              <a:extLst/>
            </a:blip>
            <a:stretch>
              <a:fillRect/>
            </a:stretch>
          </p:blipFill>
          <p:spPr>
            <a:xfrm>
              <a:off x="8498" y="0"/>
              <a:ext cx="13180998" cy="1485517"/>
            </a:xfrm>
            <a:prstGeom prst="rect">
              <a:avLst/>
            </a:prstGeom>
            <a:ln w="12700" cap="flat">
              <a:noFill/>
              <a:miter lim="400000"/>
            </a:ln>
            <a:effectLst/>
          </p:spPr>
        </p:pic>
      </p:grpSp>
      <p:sp>
        <p:nvSpPr>
          <p:cNvPr id="205" name="Shape 205"/>
          <p:cNvSpPr>
            <a:spLocks noGrp="1"/>
          </p:cNvSpPr>
          <p:nvPr>
            <p:ph type="ctrTitle"/>
          </p:nvPr>
        </p:nvSpPr>
        <p:spPr>
          <a:xfrm>
            <a:off x="111" y="190485"/>
            <a:ext cx="13004689" cy="1016001"/>
          </a:xfrm>
          <a:prstGeom prst="rect">
            <a:avLst/>
          </a:prstGeom>
        </p:spPr>
        <p:txBody>
          <a:bodyPr>
            <a:normAutofit fontScale="90000"/>
          </a:bodyPr>
          <a:lstStyle>
            <a:lvl1pPr algn="l" defTabSz="502412">
              <a:defRPr sz="6020" b="1">
                <a:solidFill>
                  <a:srgbClr val="FFD102"/>
                </a:solidFill>
                <a:latin typeface="Helvetica"/>
                <a:ea typeface="Helvetica"/>
                <a:cs typeface="Helvetica"/>
                <a:sym typeface="Helvetica"/>
              </a:defRPr>
            </a:lvl1pPr>
          </a:lstStyle>
          <a:p>
            <a:endParaRPr dirty="0"/>
          </a:p>
        </p:txBody>
      </p:sp>
      <p:sp>
        <p:nvSpPr>
          <p:cNvPr id="208" name="Shape 208"/>
          <p:cNvSpPr>
            <a:spLocks noGrp="1"/>
          </p:cNvSpPr>
          <p:nvPr>
            <p:ph type="sldNum" sz="quarter" idx="2"/>
          </p:nvPr>
        </p:nvSpPr>
        <p:spPr>
          <a:xfrm>
            <a:off x="12362688" y="9184216"/>
            <a:ext cx="255525" cy="411734"/>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9</a:t>
            </a:fld>
            <a:endParaRPr/>
          </a:p>
        </p:txBody>
      </p:sp>
      <p:sp>
        <p:nvSpPr>
          <p:cNvPr id="2" name="Rectangle: Rounded Corners 1"/>
          <p:cNvSpPr/>
          <p:nvPr/>
        </p:nvSpPr>
        <p:spPr>
          <a:xfrm>
            <a:off x="3439743" y="4141711"/>
            <a:ext cx="5764218" cy="2741017"/>
          </a:xfrm>
          <a:prstGeom prst="roundRect">
            <a:avLst>
              <a:gd name="adj" fmla="val 50000"/>
            </a:avLst>
          </a:prstGeom>
          <a:solidFill>
            <a:schemeClr val="accent1">
              <a:lumMod val="5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6000" dirty="0">
                <a:solidFill>
                  <a:srgbClr val="FFFFFF"/>
                </a:solidFill>
              </a:rPr>
              <a:t>C</a:t>
            </a:r>
            <a:r>
              <a:rPr kumimoji="0" lang="en-US" sz="6000" b="0" i="0" u="none" strike="noStrike" cap="none" spc="0" normalizeH="0" baseline="0" dirty="0">
                <a:ln>
                  <a:noFill/>
                </a:ln>
                <a:solidFill>
                  <a:srgbClr val="FFFFFF"/>
                </a:solidFill>
                <a:effectLst/>
                <a:uFillTx/>
                <a:sym typeface="Helvetica Light"/>
              </a:rPr>
              <a:t>ountry</a:t>
            </a:r>
            <a:r>
              <a:rPr kumimoji="0" lang="en-US" sz="6000" b="0" i="0" u="none" strike="noStrike" cap="none" spc="0" normalizeH="0" dirty="0">
                <a:ln>
                  <a:noFill/>
                </a:ln>
                <a:solidFill>
                  <a:srgbClr val="FFFFFF"/>
                </a:solidFill>
                <a:effectLst/>
                <a:uFillTx/>
                <a:sym typeface="Helvetica Light"/>
              </a:rPr>
              <a:t> examples</a:t>
            </a:r>
            <a:endParaRPr kumimoji="0" lang="en-US" sz="6000" b="0" i="0" u="none" strike="noStrike" cap="none" spc="0" normalizeH="0" baseline="0" dirty="0">
              <a:ln>
                <a:noFill/>
              </a:ln>
              <a:solidFill>
                <a:srgbClr val="FFFFFF"/>
              </a:solidFill>
              <a:effectLst/>
              <a:uFillTx/>
              <a:sym typeface="Helvetica Light"/>
            </a:endParaRPr>
          </a:p>
        </p:txBody>
      </p:sp>
    </p:spTree>
    <p:extLst>
      <p:ext uri="{BB962C8B-B14F-4D97-AF65-F5344CB8AC3E}">
        <p14:creationId xmlns:p14="http://schemas.microsoft.com/office/powerpoint/2010/main" val="3867883848"/>
      </p:ext>
    </p:extLst>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3653</TotalTime>
  <Words>2222</Words>
  <Application>Microsoft Office PowerPoint</Application>
  <PresentationFormat>Custom</PresentationFormat>
  <Paragraphs>221</Paragraphs>
  <Slides>18</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Helvetica</vt:lpstr>
      <vt:lpstr>Helvetica Light</vt:lpstr>
      <vt:lpstr>Helvetica Neue</vt:lpstr>
      <vt:lpstr>Helvetica Neue Medium</vt:lpstr>
      <vt:lpstr>Segoe UI</vt:lpstr>
      <vt:lpstr>Wingdings</vt:lpstr>
      <vt:lpstr>White</vt:lpstr>
      <vt:lpstr>A snapshot of the IMF’s policy and operational work on inequality   </vt:lpstr>
      <vt:lpstr>Why Does the IMF Focus on Inequality?</vt:lpstr>
      <vt:lpstr>IMF’s Engagement with Countries</vt:lpstr>
      <vt:lpstr>Analytical Work: Some Examples</vt:lpstr>
      <vt:lpstr>IMF’s Engagement with Countries</vt:lpstr>
      <vt:lpstr>Policy Advice: Pilot Initiative   </vt:lpstr>
      <vt:lpstr>Focus and Topics</vt:lpstr>
      <vt:lpstr>Methodological approaches</vt:lpstr>
      <vt:lpstr>PowerPoint Presentation</vt:lpstr>
      <vt:lpstr>PowerPoint Presentation</vt:lpstr>
      <vt:lpstr>Bolivia – Commodity Cycles</vt:lpstr>
      <vt:lpstr>Ethiopia – Financial Sector Reform</vt:lpstr>
      <vt:lpstr>Malawi – Reform of Agricultural Subdisies</vt:lpstr>
      <vt:lpstr>Stock-taking exercise</vt:lpstr>
      <vt:lpstr>IMF’s Engagement with Countries</vt:lpstr>
      <vt:lpstr>Capacity Building</vt:lpstr>
      <vt:lpstr>Going Forward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Macro-Structural Policies and Income Inequality in LIDCs</dc:title>
  <dc:creator>Yin, Rujun Joy</dc:creator>
  <cp:lastModifiedBy>LocUser</cp:lastModifiedBy>
  <cp:revision>117</cp:revision>
  <cp:lastPrinted>2017-09-01T21:19:57Z</cp:lastPrinted>
  <dcterms:modified xsi:type="dcterms:W3CDTF">2017-09-06T11:22:00Z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-949741002</vt:i4>
  </property>
  <property fmtid="{D5CDD505-2E9C-101B-9397-08002B2CF9AE}" pid="3" name="_NewReviewCycle">
    <vt:lpwstr/>
  </property>
  <property fmtid="{D5CDD505-2E9C-101B-9397-08002B2CF9AE}" pid="4" name="_EmailSubject">
    <vt:lpwstr>G24 Stefania's Presentation</vt:lpwstr>
  </property>
  <property fmtid="{D5CDD505-2E9C-101B-9397-08002B2CF9AE}" pid="5" name="_AuthorEmail">
    <vt:lpwstr>RYin@imf.org</vt:lpwstr>
  </property>
  <property fmtid="{D5CDD505-2E9C-101B-9397-08002B2CF9AE}" pid="6" name="_AuthorEmailDisplayName">
    <vt:lpwstr>Yin, Rujun Joy</vt:lpwstr>
  </property>
  <property fmtid="{D5CDD505-2E9C-101B-9397-08002B2CF9AE}" pid="7" name="_PreviousAdHocReviewCycleID">
    <vt:i4>-1316530986</vt:i4>
  </property>
</Properties>
</file>