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xls" ContentType="application/vnd.ms-exce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9" r:id="rId11"/>
    <p:sldId id="360" r:id="rId12"/>
    <p:sldId id="361" r:id="rId13"/>
    <p:sldId id="362" r:id="rId14"/>
    <p:sldId id="363" r:id="rId15"/>
    <p:sldId id="364" r:id="rId16"/>
    <p:sldId id="368" r:id="rId17"/>
    <p:sldId id="327" r:id="rId18"/>
    <p:sldId id="330" r:id="rId19"/>
    <p:sldId id="335" r:id="rId20"/>
    <p:sldId id="325" r:id="rId21"/>
    <p:sldId id="333" r:id="rId22"/>
    <p:sldId id="369" r:id="rId23"/>
    <p:sldId id="334" r:id="rId24"/>
    <p:sldId id="262" r:id="rId25"/>
    <p:sldId id="263" r:id="rId26"/>
    <p:sldId id="280" r:id="rId27"/>
    <p:sldId id="281" r:id="rId28"/>
    <p:sldId id="297" r:id="rId29"/>
    <p:sldId id="337" r:id="rId30"/>
    <p:sldId id="346" r:id="rId31"/>
    <p:sldId id="370" r:id="rId32"/>
    <p:sldId id="304" r:id="rId3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5C5C8A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2" autoAdjust="0"/>
    <p:restoredTop sz="95501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10.xml"/><Relationship Id="rId4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11.xml"/><Relationship Id="rId4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12.xml"/><Relationship Id="rId4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Drive53B\HQ-Private7\wb54047\Home\Trips\Vietnam-Cambodia-Laos\Country-catching%20up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user\Desktop\GDP%20Economic%20Region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MY" b="1">
                <a:solidFill>
                  <a:sysClr val="windowText" lastClr="000000"/>
                </a:solidFill>
                <a:latin typeface="Garamond" panose="02020404030301010803" pitchFamily="18" charset="0"/>
              </a:rPr>
              <a:t>GDP (current US$), 1967-2016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'All data'!$A$2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data'!$B$2:$AY$2</c:f>
              <c:numCache>
                <c:formatCode>0.00</c:formatCode>
                <c:ptCount val="50"/>
                <c:pt idx="0">
                  <c:v>2264793679908.5786</c:v>
                </c:pt>
                <c:pt idx="1">
                  <c:v>2443345943855.5312</c:v>
                </c:pt>
                <c:pt idx="2">
                  <c:v>2690870791719.6055</c:v>
                </c:pt>
                <c:pt idx="3">
                  <c:v>2956885261682.0386</c:v>
                </c:pt>
                <c:pt idx="4">
                  <c:v>3265917077454.061</c:v>
                </c:pt>
                <c:pt idx="5">
                  <c:v>3766131376191.8818</c:v>
                </c:pt>
                <c:pt idx="6">
                  <c:v>4589203445204.4629</c:v>
                </c:pt>
                <c:pt idx="7">
                  <c:v>5292853388114.957</c:v>
                </c:pt>
                <c:pt idx="8">
                  <c:v>5893742093012.7637</c:v>
                </c:pt>
                <c:pt idx="9">
                  <c:v>6412245309443.2734</c:v>
                </c:pt>
                <c:pt idx="10">
                  <c:v>7252968306848.1357</c:v>
                </c:pt>
                <c:pt idx="11">
                  <c:v>8537753757000.9873</c:v>
                </c:pt>
                <c:pt idx="12">
                  <c:v>9919046089725.1074</c:v>
                </c:pt>
                <c:pt idx="13">
                  <c:v>11166003844684.049</c:v>
                </c:pt>
                <c:pt idx="14">
                  <c:v>11457611762624.568</c:v>
                </c:pt>
                <c:pt idx="15">
                  <c:v>11355656421290.17</c:v>
                </c:pt>
                <c:pt idx="16">
                  <c:v>11616289845913.424</c:v>
                </c:pt>
                <c:pt idx="17">
                  <c:v>12058393957860.561</c:v>
                </c:pt>
                <c:pt idx="18">
                  <c:v>12681690896005.781</c:v>
                </c:pt>
                <c:pt idx="19">
                  <c:v>15014218230020.51</c:v>
                </c:pt>
                <c:pt idx="20">
                  <c:v>17083141772179.117</c:v>
                </c:pt>
                <c:pt idx="21">
                  <c:v>19129417553427.637</c:v>
                </c:pt>
                <c:pt idx="22">
                  <c:v>20080076891209.109</c:v>
                </c:pt>
                <c:pt idx="23">
                  <c:v>22579759701369.68</c:v>
                </c:pt>
                <c:pt idx="24">
                  <c:v>23909829106074.539</c:v>
                </c:pt>
                <c:pt idx="25">
                  <c:v>25389800980622.16</c:v>
                </c:pt>
                <c:pt idx="26">
                  <c:v>25834735037940.18</c:v>
                </c:pt>
                <c:pt idx="27">
                  <c:v>27740746941930.637</c:v>
                </c:pt>
                <c:pt idx="28">
                  <c:v>30840585358589.617</c:v>
                </c:pt>
                <c:pt idx="29">
                  <c:v>31518975357769.598</c:v>
                </c:pt>
                <c:pt idx="30">
                  <c:v>31403319223790.68</c:v>
                </c:pt>
                <c:pt idx="31">
                  <c:v>31314851252939.23</c:v>
                </c:pt>
                <c:pt idx="32">
                  <c:v>32486113873034.691</c:v>
                </c:pt>
                <c:pt idx="33">
                  <c:v>33543172517932.887</c:v>
                </c:pt>
                <c:pt idx="34">
                  <c:v>33335981796637.922</c:v>
                </c:pt>
                <c:pt idx="35">
                  <c:v>34612407548364.148</c:v>
                </c:pt>
                <c:pt idx="36">
                  <c:v>38867460637801.344</c:v>
                </c:pt>
                <c:pt idx="37">
                  <c:v>43770743999115.141</c:v>
                </c:pt>
                <c:pt idx="38">
                  <c:v>47385623695561.336</c:v>
                </c:pt>
                <c:pt idx="39">
                  <c:v>51306757202149.047</c:v>
                </c:pt>
                <c:pt idx="40">
                  <c:v>57793330573297.469</c:v>
                </c:pt>
                <c:pt idx="41">
                  <c:v>63386360636271.289</c:v>
                </c:pt>
                <c:pt idx="42">
                  <c:v>60086989443247.43</c:v>
                </c:pt>
                <c:pt idx="43">
                  <c:v>65906150720610.203</c:v>
                </c:pt>
                <c:pt idx="44">
                  <c:v>73241717918435.484</c:v>
                </c:pt>
                <c:pt idx="45">
                  <c:v>74802287630428.984</c:v>
                </c:pt>
                <c:pt idx="46">
                  <c:v>76924649544655.609</c:v>
                </c:pt>
                <c:pt idx="47">
                  <c:v>78870119013702.891</c:v>
                </c:pt>
                <c:pt idx="48">
                  <c:v>74509719336393.922</c:v>
                </c:pt>
                <c:pt idx="49">
                  <c:v>75543542614448.578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EF-4E3E-A9B8-B75E3525C881}"/>
            </c:ext>
          </c:extLst>
        </c:ser>
        <c:ser>
          <c:idx val="1"/>
          <c:order val="1"/>
          <c:tx>
            <c:strRef>
              <c:f>'All data'!$A$3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data'!$B$3:$AY$3</c:f>
              <c:numCache>
                <c:formatCode>0.00</c:formatCode>
                <c:ptCount val="50"/>
                <c:pt idx="0">
                  <c:v>1819327357551.5049</c:v>
                </c:pt>
                <c:pt idx="1">
                  <c:v>1971265017022.5459</c:v>
                </c:pt>
                <c:pt idx="2">
                  <c:v>2163798861425.7493</c:v>
                </c:pt>
                <c:pt idx="3">
                  <c:v>2379635395851.2129</c:v>
                </c:pt>
                <c:pt idx="4">
                  <c:v>2640680120093.6357</c:v>
                </c:pt>
                <c:pt idx="5">
                  <c:v>3063716010573.1533</c:v>
                </c:pt>
                <c:pt idx="6">
                  <c:v>3706329864528.0937</c:v>
                </c:pt>
                <c:pt idx="7">
                  <c:v>4181857989900.2617</c:v>
                </c:pt>
                <c:pt idx="8">
                  <c:v>4663456510509.835</c:v>
                </c:pt>
                <c:pt idx="9">
                  <c:v>5079507752434.7061</c:v>
                </c:pt>
                <c:pt idx="10">
                  <c:v>5751828019917.2627</c:v>
                </c:pt>
                <c:pt idx="11">
                  <c:v>6888147385531.4922</c:v>
                </c:pt>
                <c:pt idx="12">
                  <c:v>7965334539314.2852</c:v>
                </c:pt>
                <c:pt idx="13">
                  <c:v>8898498285433.7656</c:v>
                </c:pt>
                <c:pt idx="14">
                  <c:v>9036558177487.1406</c:v>
                </c:pt>
                <c:pt idx="15">
                  <c:v>8949612375769.3066</c:v>
                </c:pt>
                <c:pt idx="16">
                  <c:v>9239819279619.4414</c:v>
                </c:pt>
                <c:pt idx="17">
                  <c:v>9637983479368.9199</c:v>
                </c:pt>
                <c:pt idx="18">
                  <c:v>10132406784548.064</c:v>
                </c:pt>
                <c:pt idx="19">
                  <c:v>12297564072656.424</c:v>
                </c:pt>
                <c:pt idx="20">
                  <c:v>14242430872983.314</c:v>
                </c:pt>
                <c:pt idx="21">
                  <c:v>16042589882396.803</c:v>
                </c:pt>
                <c:pt idx="22">
                  <c:v>16805389434663.896</c:v>
                </c:pt>
                <c:pt idx="23">
                  <c:v>18896462178092.605</c:v>
                </c:pt>
                <c:pt idx="24">
                  <c:v>19983111824933.105</c:v>
                </c:pt>
                <c:pt idx="25">
                  <c:v>21499618272583.406</c:v>
                </c:pt>
                <c:pt idx="26">
                  <c:v>21696143760704.59</c:v>
                </c:pt>
                <c:pt idx="27">
                  <c:v>23254026236887.191</c:v>
                </c:pt>
                <c:pt idx="28">
                  <c:v>25821731647652.336</c:v>
                </c:pt>
                <c:pt idx="29">
                  <c:v>26052438147578.871</c:v>
                </c:pt>
                <c:pt idx="30">
                  <c:v>25624851684739.668</c:v>
                </c:pt>
                <c:pt idx="31">
                  <c:v>25710064575729.016</c:v>
                </c:pt>
                <c:pt idx="32">
                  <c:v>27011881987831.82</c:v>
                </c:pt>
                <c:pt idx="33">
                  <c:v>27571498060168.055</c:v>
                </c:pt>
                <c:pt idx="34">
                  <c:v>27308138861964.051</c:v>
                </c:pt>
                <c:pt idx="35">
                  <c:v>28461009424519.074</c:v>
                </c:pt>
                <c:pt idx="36">
                  <c:v>31909785465153.301</c:v>
                </c:pt>
                <c:pt idx="37">
                  <c:v>35519514910527.758</c:v>
                </c:pt>
                <c:pt idx="38">
                  <c:v>37558565439919.445</c:v>
                </c:pt>
                <c:pt idx="39">
                  <c:v>39635947402722.219</c:v>
                </c:pt>
                <c:pt idx="40">
                  <c:v>43320749767437.633</c:v>
                </c:pt>
                <c:pt idx="41">
                  <c:v>46007526825897.211</c:v>
                </c:pt>
                <c:pt idx="42">
                  <c:v>43117491016534.273</c:v>
                </c:pt>
                <c:pt idx="43">
                  <c:v>45187761296453.391</c:v>
                </c:pt>
                <c:pt idx="44">
                  <c:v>48762979397332.469</c:v>
                </c:pt>
                <c:pt idx="45">
                  <c:v>48790077030626.203</c:v>
                </c:pt>
                <c:pt idx="46">
                  <c:v>49316266619782.305</c:v>
                </c:pt>
                <c:pt idx="47">
                  <c:v>50308250498244.484</c:v>
                </c:pt>
                <c:pt idx="48">
                  <c:v>47409525366588.242</c:v>
                </c:pt>
                <c:pt idx="49">
                  <c:v>48407640170702.219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EF-4E3E-A9B8-B75E3525C881}"/>
            </c:ext>
          </c:extLst>
        </c:ser>
        <c:ser>
          <c:idx val="2"/>
          <c:order val="2"/>
          <c:tx>
            <c:strRef>
              <c:f>'All data'!$A$4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data'!$B$4:$AY$4</c:f>
              <c:numCache>
                <c:formatCode>0.00</c:formatCode>
                <c:ptCount val="50"/>
                <c:pt idx="0">
                  <c:v>440150321992.54352</c:v>
                </c:pt>
                <c:pt idx="1">
                  <c:v>465920438850.91101</c:v>
                </c:pt>
                <c:pt idx="2">
                  <c:v>520867515611.0932</c:v>
                </c:pt>
                <c:pt idx="3">
                  <c:v>571296418063.84509</c:v>
                </c:pt>
                <c:pt idx="4">
                  <c:v>616131606095.3623</c:v>
                </c:pt>
                <c:pt idx="5">
                  <c:v>688973366920.0116</c:v>
                </c:pt>
                <c:pt idx="6">
                  <c:v>872977889163.73083</c:v>
                </c:pt>
                <c:pt idx="7">
                  <c:v>1118745885064.3459</c:v>
                </c:pt>
                <c:pt idx="8">
                  <c:v>1236174910742.0476</c:v>
                </c:pt>
                <c:pt idx="9">
                  <c:v>1341860828067.3826</c:v>
                </c:pt>
                <c:pt idx="10">
                  <c:v>1509117019025.7256</c:v>
                </c:pt>
                <c:pt idx="11">
                  <c:v>1634224303394.6843</c:v>
                </c:pt>
                <c:pt idx="12">
                  <c:v>1947681001919.8762</c:v>
                </c:pt>
                <c:pt idx="13">
                  <c:v>2280187292914.4302</c:v>
                </c:pt>
                <c:pt idx="14">
                  <c:v>2459499139801.3975</c:v>
                </c:pt>
                <c:pt idx="15">
                  <c:v>2441787641412.6694</c:v>
                </c:pt>
                <c:pt idx="16">
                  <c:v>2400889964155.46</c:v>
                </c:pt>
                <c:pt idx="17">
                  <c:v>2443660614880.8281</c:v>
                </c:pt>
                <c:pt idx="18">
                  <c:v>2575525887782.1147</c:v>
                </c:pt>
                <c:pt idx="19">
                  <c:v>2688214490798.853</c:v>
                </c:pt>
                <c:pt idx="20">
                  <c:v>2763479253508.5845</c:v>
                </c:pt>
                <c:pt idx="21">
                  <c:v>2988896953383.4702</c:v>
                </c:pt>
                <c:pt idx="22">
                  <c:v>3182426401658.1123</c:v>
                </c:pt>
                <c:pt idx="23">
                  <c:v>3583954413081.6973</c:v>
                </c:pt>
                <c:pt idx="24">
                  <c:v>3825385475042.0049</c:v>
                </c:pt>
                <c:pt idx="25">
                  <c:v>3789343789199.2598</c:v>
                </c:pt>
                <c:pt idx="26">
                  <c:v>4043243535797.2451</c:v>
                </c:pt>
                <c:pt idx="27">
                  <c:v>4402360060455.0273</c:v>
                </c:pt>
                <c:pt idx="28">
                  <c:v>4922821848492.2529</c:v>
                </c:pt>
                <c:pt idx="29">
                  <c:v>5363658537833.4541</c:v>
                </c:pt>
                <c:pt idx="30">
                  <c:v>5674926531226.0264</c:v>
                </c:pt>
                <c:pt idx="31">
                  <c:v>5499432482324.8613</c:v>
                </c:pt>
                <c:pt idx="32">
                  <c:v>5365881260373.1133</c:v>
                </c:pt>
                <c:pt idx="33">
                  <c:v>5851457342168.9951</c:v>
                </c:pt>
                <c:pt idx="34">
                  <c:v>5917641548115.5049</c:v>
                </c:pt>
                <c:pt idx="35">
                  <c:v>6032742784414.2227</c:v>
                </c:pt>
                <c:pt idx="36">
                  <c:v>6827061176773.6328</c:v>
                </c:pt>
                <c:pt idx="37">
                  <c:v>8104396652437.3623</c:v>
                </c:pt>
                <c:pt idx="38">
                  <c:v>9658919014552.293</c:v>
                </c:pt>
                <c:pt idx="39">
                  <c:v>11484611685884.061</c:v>
                </c:pt>
                <c:pt idx="40">
                  <c:v>14252023316865.674</c:v>
                </c:pt>
                <c:pt idx="41">
                  <c:v>17120054313779.287</c:v>
                </c:pt>
                <c:pt idx="42">
                  <c:v>16697282511085.459</c:v>
                </c:pt>
                <c:pt idx="43">
                  <c:v>20431462486141.426</c:v>
                </c:pt>
                <c:pt idx="44">
                  <c:v>24158308272825.262</c:v>
                </c:pt>
                <c:pt idx="45">
                  <c:v>25671457284263.586</c:v>
                </c:pt>
                <c:pt idx="46">
                  <c:v>27244416912947.363</c:v>
                </c:pt>
                <c:pt idx="47">
                  <c:v>28172661697097.934</c:v>
                </c:pt>
                <c:pt idx="48">
                  <c:v>26720461208852.145</c:v>
                </c:pt>
                <c:pt idx="49">
                  <c:v>26741687969406.555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EF-4E3E-A9B8-B75E3525C881}"/>
            </c:ext>
          </c:extLst>
        </c:ser>
        <c:ser>
          <c:idx val="3"/>
          <c:order val="3"/>
          <c:tx>
            <c:strRef>
              <c:f>'All data'!$A$5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data'!$B$5:$AY$5</c:f>
              <c:numCache>
                <c:formatCode>0.00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80209493052.731003</c:v>
                </c:pt>
                <c:pt idx="14">
                  <c:v>77218047173.398209</c:v>
                </c:pt>
                <c:pt idx="15">
                  <c:v>80698662025.245941</c:v>
                </c:pt>
                <c:pt idx="16">
                  <c:v>75225831144.438278</c:v>
                </c:pt>
                <c:pt idx="17">
                  <c:v>69082552304.088058</c:v>
                </c:pt>
                <c:pt idx="18">
                  <c:v>71599175719.047928</c:v>
                </c:pt>
                <c:pt idx="19">
                  <c:v>81243884335.635666</c:v>
                </c:pt>
                <c:pt idx="20">
                  <c:v>84768074082.988968</c:v>
                </c:pt>
                <c:pt idx="21">
                  <c:v>91473322897.312363</c:v>
                </c:pt>
                <c:pt idx="22">
                  <c:v>90496828327.902191</c:v>
                </c:pt>
                <c:pt idx="23">
                  <c:v>96263982212.30896</c:v>
                </c:pt>
                <c:pt idx="24">
                  <c:v>98290478926.724396</c:v>
                </c:pt>
                <c:pt idx="25">
                  <c:v>86879256494.921753</c:v>
                </c:pt>
                <c:pt idx="26">
                  <c:v>86545417718.26976</c:v>
                </c:pt>
                <c:pt idx="27">
                  <c:v>73004355880.146942</c:v>
                </c:pt>
                <c:pt idx="28">
                  <c:v>84186096134.220795</c:v>
                </c:pt>
                <c:pt idx="29">
                  <c:v>93849664244.76329</c:v>
                </c:pt>
                <c:pt idx="30">
                  <c:v>97016681510.304428</c:v>
                </c:pt>
                <c:pt idx="31">
                  <c:v>98076470573.408691</c:v>
                </c:pt>
                <c:pt idx="32">
                  <c:v>98178378552.344009</c:v>
                </c:pt>
                <c:pt idx="33">
                  <c:v>113334918600.36382</c:v>
                </c:pt>
                <c:pt idx="34">
                  <c:v>102344707240.84056</c:v>
                </c:pt>
                <c:pt idx="35">
                  <c:v>110542725688.21201</c:v>
                </c:pt>
                <c:pt idx="36">
                  <c:v>121412373512.42575</c:v>
                </c:pt>
                <c:pt idx="37">
                  <c:v>138406056360.83188</c:v>
                </c:pt>
                <c:pt idx="38">
                  <c:v>159876776422.89941</c:v>
                </c:pt>
                <c:pt idx="39">
                  <c:v>177405351695.88214</c:v>
                </c:pt>
                <c:pt idx="40">
                  <c:v>211564340820.32272</c:v>
                </c:pt>
                <c:pt idx="41">
                  <c:v>254864815001.77167</c:v>
                </c:pt>
                <c:pt idx="42">
                  <c:v>271114296708.76245</c:v>
                </c:pt>
                <c:pt idx="43">
                  <c:v>289973428214.63458</c:v>
                </c:pt>
                <c:pt idx="44">
                  <c:v>327276455418.72772</c:v>
                </c:pt>
                <c:pt idx="45">
                  <c:v>352304788203.41431</c:v>
                </c:pt>
                <c:pt idx="46">
                  <c:v>379841277359.30969</c:v>
                </c:pt>
                <c:pt idx="47">
                  <c:v>409946364477.95752</c:v>
                </c:pt>
                <c:pt idx="48">
                  <c:v>401557904349.12115</c:v>
                </c:pt>
                <c:pt idx="49">
                  <c:v>405500691890.7063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EF-4E3E-A9B8-B75E3525C881}"/>
            </c:ext>
          </c:extLst>
        </c:ser>
        <c:dLbls/>
        <c:marker val="1"/>
        <c:axId val="52049024"/>
        <c:axId val="52050560"/>
      </c:lineChart>
      <c:catAx>
        <c:axId val="52049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50560"/>
        <c:crosses val="autoZero"/>
        <c:auto val="1"/>
        <c:lblAlgn val="ctr"/>
        <c:lblOffset val="100"/>
      </c:catAx>
      <c:valAx>
        <c:axId val="5205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49024"/>
        <c:crosses val="autoZero"/>
        <c:crossBetween val="between"/>
        <c:dispUnits>
          <c:builtInUnit val="tr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MY" sz="1400" b="1" i="0" baseline="0">
                <a:solidFill>
                  <a:sysClr val="windowText" lastClr="000000"/>
                </a:solidFill>
                <a:effectLst/>
                <a:latin typeface="Garamond" panose="02020404030301010803" pitchFamily="18" charset="0"/>
              </a:rPr>
              <a:t>GDP growth (annual %), 2000-2016</a:t>
            </a:r>
            <a:endParaRPr lang="en-MY" sz="1400">
              <a:solidFill>
                <a:sysClr val="windowText" lastClr="000000"/>
              </a:solidFill>
              <a:effectLst/>
              <a:latin typeface="Garamond" panose="02020404030301010803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'2000s'!$A$2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'2000s'!$B$2:$R$2</c:f>
              <c:numCache>
                <c:formatCode>General</c:formatCode>
                <c:ptCount val="17"/>
                <c:pt idx="0">
                  <c:v>4.3992928734145247</c:v>
                </c:pt>
                <c:pt idx="1">
                  <c:v>1.9405350802647094</c:v>
                </c:pt>
                <c:pt idx="2">
                  <c:v>2.1438566773228871</c:v>
                </c:pt>
                <c:pt idx="3">
                  <c:v>2.9146687337865127</c:v>
                </c:pt>
                <c:pt idx="4">
                  <c:v>4.4531580785515521</c:v>
                </c:pt>
                <c:pt idx="5">
                  <c:v>3.846033892767224</c:v>
                </c:pt>
                <c:pt idx="6">
                  <c:v>4.3262244801881593</c:v>
                </c:pt>
                <c:pt idx="7">
                  <c:v>4.2561304639295372</c:v>
                </c:pt>
                <c:pt idx="8">
                  <c:v>1.8193774959974147</c:v>
                </c:pt>
                <c:pt idx="9">
                  <c:v>-1.7354540559357332</c:v>
                </c:pt>
                <c:pt idx="10">
                  <c:v>4.3267237637500529</c:v>
                </c:pt>
                <c:pt idx="11">
                  <c:v>3.1562065225993767</c:v>
                </c:pt>
                <c:pt idx="12">
                  <c:v>2.4390337546495999</c:v>
                </c:pt>
                <c:pt idx="13">
                  <c:v>2.6007535802474</c:v>
                </c:pt>
                <c:pt idx="14">
                  <c:v>2.8307870423762012</c:v>
                </c:pt>
                <c:pt idx="15">
                  <c:v>2.734245403098611</c:v>
                </c:pt>
                <c:pt idx="16">
                  <c:v>2.4377863612604931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1-4AF7-89EF-7F3D9C7EEC80}"/>
            </c:ext>
          </c:extLst>
        </c:ser>
        <c:ser>
          <c:idx val="1"/>
          <c:order val="1"/>
          <c:tx>
            <c:strRef>
              <c:f>'2000s'!$A$3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'2000s'!$B$3:$R$3</c:f>
              <c:numCache>
                <c:formatCode>General</c:formatCode>
                <c:ptCount val="17"/>
                <c:pt idx="0">
                  <c:v>4.0479965774981519</c:v>
                </c:pt>
                <c:pt idx="1">
                  <c:v>1.4908075346889691</c:v>
                </c:pt>
                <c:pt idx="2">
                  <c:v>1.5389644426348352</c:v>
                </c:pt>
                <c:pt idx="3">
                  <c:v>2.1225107092779192</c:v>
                </c:pt>
                <c:pt idx="4">
                  <c:v>3.2822094256439693</c:v>
                </c:pt>
                <c:pt idx="5">
                  <c:v>2.7407985632864333</c:v>
                </c:pt>
                <c:pt idx="6">
                  <c:v>3.0019405321987733</c:v>
                </c:pt>
                <c:pt idx="7">
                  <c:v>2.5871591529555369</c:v>
                </c:pt>
                <c:pt idx="8">
                  <c:v>0.30488108599283248</c:v>
                </c:pt>
                <c:pt idx="9">
                  <c:v>-3.4153193242969877</c:v>
                </c:pt>
                <c:pt idx="10">
                  <c:v>2.9407135801422299</c:v>
                </c:pt>
                <c:pt idx="11">
                  <c:v>1.823266705777925</c:v>
                </c:pt>
                <c:pt idx="12">
                  <c:v>1.2483199507231149</c:v>
                </c:pt>
                <c:pt idx="13">
                  <c:v>1.3761399263423189</c:v>
                </c:pt>
                <c:pt idx="14">
                  <c:v>1.9408221118450089</c:v>
                </c:pt>
                <c:pt idx="15">
                  <c:v>2.166380744263535</c:v>
                </c:pt>
                <c:pt idx="16">
                  <c:v>1.7002976244448291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71-4AF7-89EF-7F3D9C7EEC80}"/>
            </c:ext>
          </c:extLst>
        </c:ser>
        <c:ser>
          <c:idx val="2"/>
          <c:order val="2"/>
          <c:tx>
            <c:strRef>
              <c:f>'2000s'!$A$4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'2000s'!$B$4:$R$4</c:f>
              <c:numCache>
                <c:formatCode>General</c:formatCode>
                <c:ptCount val="17"/>
                <c:pt idx="0">
                  <c:v>5.6429059773551957</c:v>
                </c:pt>
                <c:pt idx="1">
                  <c:v>3.4282721949628723</c:v>
                </c:pt>
                <c:pt idx="2">
                  <c:v>4.1550032236563652</c:v>
                </c:pt>
                <c:pt idx="3">
                  <c:v>5.4804474906198681</c:v>
                </c:pt>
                <c:pt idx="4">
                  <c:v>8.1109116312606915</c:v>
                </c:pt>
                <c:pt idx="5">
                  <c:v>7.1291969588230861</c:v>
                </c:pt>
                <c:pt idx="6">
                  <c:v>8.1230284286523595</c:v>
                </c:pt>
                <c:pt idx="7">
                  <c:v>8.8005234755946304</c:v>
                </c:pt>
                <c:pt idx="8">
                  <c:v>5.6897894441051884</c:v>
                </c:pt>
                <c:pt idx="9">
                  <c:v>2.2867432389171976</c:v>
                </c:pt>
                <c:pt idx="10">
                  <c:v>7.5016361328669214</c:v>
                </c:pt>
                <c:pt idx="11">
                  <c:v>6.0734590094461538</c:v>
                </c:pt>
                <c:pt idx="12">
                  <c:v>4.9561883725180849</c:v>
                </c:pt>
                <c:pt idx="13">
                  <c:v>5.0754908343107417</c:v>
                </c:pt>
                <c:pt idx="14">
                  <c:v>4.5803762832149033</c:v>
                </c:pt>
                <c:pt idx="15">
                  <c:v>3.8246585234415416</c:v>
                </c:pt>
                <c:pt idx="16">
                  <c:v>3.8640949511555651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71-4AF7-89EF-7F3D9C7EEC80}"/>
            </c:ext>
          </c:extLst>
        </c:ser>
        <c:ser>
          <c:idx val="3"/>
          <c:order val="3"/>
          <c:tx>
            <c:strRef>
              <c:f>'2000s'!$A$5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'2000s'!$B$5:$R$5</c:f>
              <c:numCache>
                <c:formatCode>General</c:formatCode>
                <c:ptCount val="17"/>
                <c:pt idx="0">
                  <c:v>1.7900897573002368</c:v>
                </c:pt>
                <c:pt idx="1">
                  <c:v>4.614304961064958</c:v>
                </c:pt>
                <c:pt idx="2">
                  <c:v>2.0915044221963233</c:v>
                </c:pt>
                <c:pt idx="3">
                  <c:v>3.0183850075045342</c:v>
                </c:pt>
                <c:pt idx="4">
                  <c:v>5.6505731568303466</c:v>
                </c:pt>
                <c:pt idx="5">
                  <c:v>6.0913210143691581</c:v>
                </c:pt>
                <c:pt idx="6">
                  <c:v>5.0962858241233988</c:v>
                </c:pt>
                <c:pt idx="7">
                  <c:v>6.3057040219310068</c:v>
                </c:pt>
                <c:pt idx="8">
                  <c:v>5.0468138423172624</c:v>
                </c:pt>
                <c:pt idx="9">
                  <c:v>5.4435793559556496</c:v>
                </c:pt>
                <c:pt idx="10">
                  <c:v>6.7065757361211675</c:v>
                </c:pt>
                <c:pt idx="11">
                  <c:v>5.8506766333915436</c:v>
                </c:pt>
                <c:pt idx="12">
                  <c:v>3.850776845435405</c:v>
                </c:pt>
                <c:pt idx="13">
                  <c:v>5.7296840302816889</c:v>
                </c:pt>
                <c:pt idx="14">
                  <c:v>6.0646183212018201</c:v>
                </c:pt>
                <c:pt idx="15">
                  <c:v>4.5878027113654118</c:v>
                </c:pt>
                <c:pt idx="16">
                  <c:v>4.0989428880168655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71-4AF7-89EF-7F3D9C7EEC80}"/>
            </c:ext>
          </c:extLst>
        </c:ser>
        <c:dLbls/>
        <c:marker val="1"/>
        <c:axId val="138213248"/>
        <c:axId val="50397952"/>
      </c:lineChart>
      <c:catAx>
        <c:axId val="138213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97952"/>
        <c:crosses val="autoZero"/>
        <c:auto val="1"/>
        <c:lblAlgn val="ctr"/>
        <c:lblOffset val="100"/>
      </c:catAx>
      <c:valAx>
        <c:axId val="50397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13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1400" b="1" i="0" kern="1200" spc="0" baseline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GDP growth (annual %), 1967-2016</a:t>
            </a:r>
            <a:endParaRPr lang="en-MY"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'All year'!$A$2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year'!$B$2:$AY$2</c:f>
              <c:numCache>
                <c:formatCode>General</c:formatCode>
                <c:ptCount val="50"/>
                <c:pt idx="0">
                  <c:v>4.4149411651376065</c:v>
                </c:pt>
                <c:pt idx="1">
                  <c:v>6.1825355385751219</c:v>
                </c:pt>
                <c:pt idx="2">
                  <c:v>6.1183435276080758</c:v>
                </c:pt>
                <c:pt idx="3">
                  <c:v>4.6281766641019848</c:v>
                </c:pt>
                <c:pt idx="4">
                  <c:v>4.3173528490518986</c:v>
                </c:pt>
                <c:pt idx="5">
                  <c:v>5.7558089456285444</c:v>
                </c:pt>
                <c:pt idx="6">
                  <c:v>6.5363523138855024</c:v>
                </c:pt>
                <c:pt idx="7">
                  <c:v>1.9895193588656213</c:v>
                </c:pt>
                <c:pt idx="8">
                  <c:v>0.77353010030817881</c:v>
                </c:pt>
                <c:pt idx="9">
                  <c:v>5.3590367639370973</c:v>
                </c:pt>
                <c:pt idx="10">
                  <c:v>4.0193854275009491</c:v>
                </c:pt>
                <c:pt idx="11">
                  <c:v>4.0111822786176807</c:v>
                </c:pt>
                <c:pt idx="12">
                  <c:v>4.1637530638841014</c:v>
                </c:pt>
                <c:pt idx="13">
                  <c:v>1.9902328846608417</c:v>
                </c:pt>
                <c:pt idx="14">
                  <c:v>1.9287030049775213</c:v>
                </c:pt>
                <c:pt idx="15">
                  <c:v>0.34244356927698055</c:v>
                </c:pt>
                <c:pt idx="16">
                  <c:v>2.3941338876884259</c:v>
                </c:pt>
                <c:pt idx="17">
                  <c:v>4.5388848127225563</c:v>
                </c:pt>
                <c:pt idx="18">
                  <c:v>3.8678183849242767</c:v>
                </c:pt>
                <c:pt idx="19">
                  <c:v>3.3221192250701246</c:v>
                </c:pt>
                <c:pt idx="20">
                  <c:v>3.5800923552732371</c:v>
                </c:pt>
                <c:pt idx="21">
                  <c:v>4.654195885544425</c:v>
                </c:pt>
                <c:pt idx="22">
                  <c:v>3.7520345087697251</c:v>
                </c:pt>
                <c:pt idx="23">
                  <c:v>3.0019954215185147</c:v>
                </c:pt>
                <c:pt idx="24">
                  <c:v>1.4206144166192443</c:v>
                </c:pt>
                <c:pt idx="25">
                  <c:v>1.7780888984595435</c:v>
                </c:pt>
                <c:pt idx="26">
                  <c:v>1.6321218423053663</c:v>
                </c:pt>
                <c:pt idx="27">
                  <c:v>3.0100348928402387</c:v>
                </c:pt>
                <c:pt idx="28">
                  <c:v>3.0485823959159721</c:v>
                </c:pt>
                <c:pt idx="29">
                  <c:v>3.3845943476551392</c:v>
                </c:pt>
                <c:pt idx="30">
                  <c:v>3.6698162581292171</c:v>
                </c:pt>
                <c:pt idx="31">
                  <c:v>2.5239944701490202</c:v>
                </c:pt>
                <c:pt idx="32">
                  <c:v>3.2607326150243532</c:v>
                </c:pt>
                <c:pt idx="33">
                  <c:v>4.3992928734145247</c:v>
                </c:pt>
                <c:pt idx="34">
                  <c:v>1.9405350802647094</c:v>
                </c:pt>
                <c:pt idx="35">
                  <c:v>2.1438566773228871</c:v>
                </c:pt>
                <c:pt idx="36">
                  <c:v>2.9146687337865127</c:v>
                </c:pt>
                <c:pt idx="37">
                  <c:v>4.4531580785515521</c:v>
                </c:pt>
                <c:pt idx="38">
                  <c:v>3.846033892767224</c:v>
                </c:pt>
                <c:pt idx="39">
                  <c:v>4.3262244801881593</c:v>
                </c:pt>
                <c:pt idx="40">
                  <c:v>4.2561304639295372</c:v>
                </c:pt>
                <c:pt idx="41">
                  <c:v>1.8193774959974147</c:v>
                </c:pt>
                <c:pt idx="42">
                  <c:v>-1.7354540559357332</c:v>
                </c:pt>
                <c:pt idx="43">
                  <c:v>4.3267237637500529</c:v>
                </c:pt>
                <c:pt idx="44">
                  <c:v>3.1562065225993767</c:v>
                </c:pt>
                <c:pt idx="45">
                  <c:v>2.4390337546495999</c:v>
                </c:pt>
                <c:pt idx="46">
                  <c:v>2.6007535802474</c:v>
                </c:pt>
                <c:pt idx="47">
                  <c:v>2.8307870423762012</c:v>
                </c:pt>
                <c:pt idx="48">
                  <c:v>2.734245403098611</c:v>
                </c:pt>
                <c:pt idx="49">
                  <c:v>2.4377863612604931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0-41A4-A29C-07F952D1B585}"/>
            </c:ext>
          </c:extLst>
        </c:ser>
        <c:ser>
          <c:idx val="1"/>
          <c:order val="1"/>
          <c:tx>
            <c:strRef>
              <c:f>'All year'!$A$3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year'!$B$3:$AY$3</c:f>
              <c:numCache>
                <c:formatCode>General</c:formatCode>
                <c:ptCount val="50"/>
                <c:pt idx="0">
                  <c:v>8.5560681621752206</c:v>
                </c:pt>
                <c:pt idx="1">
                  <c:v>10.422963871512223</c:v>
                </c:pt>
                <c:pt idx="2">
                  <c:v>11.628470932292087</c:v>
                </c:pt>
                <c:pt idx="3">
                  <c:v>2.1119043871367751</c:v>
                </c:pt>
                <c:pt idx="4">
                  <c:v>5.1383758379526085</c:v>
                </c:pt>
                <c:pt idx="5">
                  <c:v>7.4923459043330078</c:v>
                </c:pt>
                <c:pt idx="6">
                  <c:v>7.7172246681068932</c:v>
                </c:pt>
                <c:pt idx="7">
                  <c:v>0.49183840137934004</c:v>
                </c:pt>
                <c:pt idx="8">
                  <c:v>3.5225928129154482</c:v>
                </c:pt>
                <c:pt idx="9">
                  <c:v>4.2743914522259843</c:v>
                </c:pt>
                <c:pt idx="10">
                  <c:v>5.2342156920416167</c:v>
                </c:pt>
                <c:pt idx="11">
                  <c:v>5.6413276340333747</c:v>
                </c:pt>
                <c:pt idx="12">
                  <c:v>5.8260676329531416</c:v>
                </c:pt>
                <c:pt idx="13">
                  <c:v>3.5971807375934342</c:v>
                </c:pt>
                <c:pt idx="14">
                  <c:v>4.5564069808608574</c:v>
                </c:pt>
                <c:pt idx="15">
                  <c:v>3.972138046037927</c:v>
                </c:pt>
                <c:pt idx="16">
                  <c:v>3.7950460572302234</c:v>
                </c:pt>
                <c:pt idx="17">
                  <c:v>5.757270156276717</c:v>
                </c:pt>
                <c:pt idx="18">
                  <c:v>6.2052641657614638</c:v>
                </c:pt>
                <c:pt idx="19">
                  <c:v>4.248928672381667</c:v>
                </c:pt>
                <c:pt idx="20">
                  <c:v>5.4964500632015367</c:v>
                </c:pt>
                <c:pt idx="21">
                  <c:v>7.6642604990557563</c:v>
                </c:pt>
                <c:pt idx="22">
                  <c:v>5.422316491062305</c:v>
                </c:pt>
                <c:pt idx="23">
                  <c:v>5.5174748381038077</c:v>
                </c:pt>
                <c:pt idx="24">
                  <c:v>4.3956204995351413</c:v>
                </c:pt>
                <c:pt idx="25">
                  <c:v>3.4130220595358476</c:v>
                </c:pt>
                <c:pt idx="26">
                  <c:v>3.573509301884485</c:v>
                </c:pt>
                <c:pt idx="27">
                  <c:v>4.266082941382038</c:v>
                </c:pt>
                <c:pt idx="28">
                  <c:v>5.1177749320384844</c:v>
                </c:pt>
                <c:pt idx="29">
                  <c:v>5.0940843665416207</c:v>
                </c:pt>
                <c:pt idx="30">
                  <c:v>3.4614678181005734</c:v>
                </c:pt>
                <c:pt idx="31">
                  <c:v>-0.10705142075426012</c:v>
                </c:pt>
                <c:pt idx="32">
                  <c:v>2.9934737168609193</c:v>
                </c:pt>
                <c:pt idx="33">
                  <c:v>4.8847388006293357</c:v>
                </c:pt>
                <c:pt idx="34">
                  <c:v>2.6740832417490741</c:v>
                </c:pt>
                <c:pt idx="35">
                  <c:v>3.5930325400110807</c:v>
                </c:pt>
                <c:pt idx="36">
                  <c:v>4.2626877351781056</c:v>
                </c:pt>
                <c:pt idx="37">
                  <c:v>5.1549772194579031</c:v>
                </c:pt>
                <c:pt idx="38">
                  <c:v>5.0456206402872104</c:v>
                </c:pt>
                <c:pt idx="39">
                  <c:v>5.5460528602525585</c:v>
                </c:pt>
                <c:pt idx="40">
                  <c:v>6.4964481790629387</c:v>
                </c:pt>
                <c:pt idx="41">
                  <c:v>3.5072528883650591</c:v>
                </c:pt>
                <c:pt idx="42">
                  <c:v>1.3477639647669692</c:v>
                </c:pt>
                <c:pt idx="43">
                  <c:v>7.0614866266895415</c:v>
                </c:pt>
                <c:pt idx="44">
                  <c:v>4.6112604857415409</c:v>
                </c:pt>
                <c:pt idx="45">
                  <c:v>4.6624124144238692</c:v>
                </c:pt>
                <c:pt idx="46">
                  <c:v>4.7541851413257472</c:v>
                </c:pt>
                <c:pt idx="47">
                  <c:v>4.1128540606094202</c:v>
                </c:pt>
                <c:pt idx="48">
                  <c:v>4.1034893189614783</c:v>
                </c:pt>
                <c:pt idx="49">
                  <c:v>4.1156141367220567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D0-41A4-A29C-07F952D1B585}"/>
            </c:ext>
          </c:extLst>
        </c:ser>
        <c:ser>
          <c:idx val="2"/>
          <c:order val="2"/>
          <c:tx>
            <c:strRef>
              <c:f>'All year'!$A$4</c:f>
              <c:strCache>
                <c:ptCount val="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year'!$B$4:$AY$4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3.7254442917451347</c:v>
                </c:pt>
                <c:pt idx="5">
                  <c:v>4.7865924492104313</c:v>
                </c:pt>
                <c:pt idx="6">
                  <c:v>6.0105676042444154</c:v>
                </c:pt>
                <c:pt idx="7">
                  <c:v>2.3438151555054532</c:v>
                </c:pt>
                <c:pt idx="8">
                  <c:v>-0.47226412542198659</c:v>
                </c:pt>
                <c:pt idx="9">
                  <c:v>4.7716150007087359</c:v>
                </c:pt>
                <c:pt idx="10">
                  <c:v>2.8662109544647332</c:v>
                </c:pt>
                <c:pt idx="11">
                  <c:v>3.1992385636018525</c:v>
                </c:pt>
                <c:pt idx="12">
                  <c:v>3.7301678935304925</c:v>
                </c:pt>
                <c:pt idx="13">
                  <c:v>1.4449101373889448</c:v>
                </c:pt>
                <c:pt idx="14">
                  <c:v>0.51271154736514291</c:v>
                </c:pt>
                <c:pt idx="15">
                  <c:v>0.95098167546703394</c:v>
                </c:pt>
                <c:pt idx="16">
                  <c:v>1.9169691257957313</c:v>
                </c:pt>
                <c:pt idx="17">
                  <c:v>2.6633810982585269</c:v>
                </c:pt>
                <c:pt idx="18">
                  <c:v>2.7647248954963297</c:v>
                </c:pt>
                <c:pt idx="19">
                  <c:v>2.7729892064498638</c:v>
                </c:pt>
                <c:pt idx="20">
                  <c:v>3.0493865113881782</c:v>
                </c:pt>
                <c:pt idx="21">
                  <c:v>4.1889882162987799</c:v>
                </c:pt>
                <c:pt idx="22">
                  <c:v>3.5583886438481609</c:v>
                </c:pt>
                <c:pt idx="23">
                  <c:v>2.3200312061169948</c:v>
                </c:pt>
                <c:pt idx="24">
                  <c:v>0.43823627845415558</c:v>
                </c:pt>
                <c:pt idx="25">
                  <c:v>-0.6075927148673087</c:v>
                </c:pt>
                <c:pt idx="26">
                  <c:v>-0.8411974563130119</c:v>
                </c:pt>
                <c:pt idx="27">
                  <c:v>1.0777906413133278</c:v>
                </c:pt>
                <c:pt idx="28">
                  <c:v>2.1605136835550387</c:v>
                </c:pt>
                <c:pt idx="29">
                  <c:v>1.7876081370566226</c:v>
                </c:pt>
                <c:pt idx="30">
                  <c:v>2.8704652056309494</c:v>
                </c:pt>
                <c:pt idx="31">
                  <c:v>2.4801915360364011</c:v>
                </c:pt>
                <c:pt idx="32">
                  <c:v>2.9151524616301847</c:v>
                </c:pt>
                <c:pt idx="33">
                  <c:v>4.3149599481199612</c:v>
                </c:pt>
                <c:pt idx="34">
                  <c:v>2.2320349384294076</c:v>
                </c:pt>
                <c:pt idx="35">
                  <c:v>1.7304482027473538</c:v>
                </c:pt>
                <c:pt idx="36">
                  <c:v>1.8884336398225232</c:v>
                </c:pt>
                <c:pt idx="37">
                  <c:v>3.2710886688664549</c:v>
                </c:pt>
                <c:pt idx="38">
                  <c:v>2.7362871923234446</c:v>
                </c:pt>
                <c:pt idx="39">
                  <c:v>3.9439960647697205</c:v>
                </c:pt>
                <c:pt idx="40">
                  <c:v>3.7075957274761895</c:v>
                </c:pt>
                <c:pt idx="41">
                  <c:v>0.98717981130027965</c:v>
                </c:pt>
                <c:pt idx="42">
                  <c:v>-4.4921705207091378</c:v>
                </c:pt>
                <c:pt idx="43">
                  <c:v>2.6186102532714988</c:v>
                </c:pt>
                <c:pt idx="44">
                  <c:v>2.3023158256690683</c:v>
                </c:pt>
                <c:pt idx="45">
                  <c:v>0.24345868544747878</c:v>
                </c:pt>
                <c:pt idx="46">
                  <c:v>0.82196872775040219</c:v>
                </c:pt>
                <c:pt idx="47">
                  <c:v>1.7611325798876862</c:v>
                </c:pt>
                <c:pt idx="48">
                  <c:v>1.8667972144870788</c:v>
                </c:pt>
                <c:pt idx="49">
                  <c:v>1.7371096526291858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D0-41A4-A29C-07F952D1B585}"/>
            </c:ext>
          </c:extLst>
        </c:ser>
        <c:ser>
          <c:idx val="3"/>
          <c:order val="3"/>
          <c:tx>
            <c:strRef>
              <c:f>'All year'!$A$5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year'!$B$5:$AY$5</c:f>
              <c:numCache>
                <c:formatCode>General</c:formatCode>
                <c:ptCount val="50"/>
                <c:pt idx="0">
                  <c:v>4.3997928177756895</c:v>
                </c:pt>
                <c:pt idx="1">
                  <c:v>7.8142660857817265</c:v>
                </c:pt>
                <c:pt idx="2">
                  <c:v>6.3047304132247755</c:v>
                </c:pt>
                <c:pt idx="3">
                  <c:v>6.6357793882001639</c:v>
                </c:pt>
                <c:pt idx="4">
                  <c:v>6.6857008574072108</c:v>
                </c:pt>
                <c:pt idx="5">
                  <c:v>7.1796704203736121</c:v>
                </c:pt>
                <c:pt idx="6">
                  <c:v>8.6258290002230353</c:v>
                </c:pt>
                <c:pt idx="7">
                  <c:v>6.3847756485491507</c:v>
                </c:pt>
                <c:pt idx="8">
                  <c:v>3.7224009087018146</c:v>
                </c:pt>
                <c:pt idx="9">
                  <c:v>6.1724785081655806</c:v>
                </c:pt>
                <c:pt idx="10">
                  <c:v>4.8533112692274312</c:v>
                </c:pt>
                <c:pt idx="11">
                  <c:v>3.8712040507459449</c:v>
                </c:pt>
                <c:pt idx="12">
                  <c:v>6.558807077651152</c:v>
                </c:pt>
                <c:pt idx="13">
                  <c:v>6.2302539434577549</c:v>
                </c:pt>
                <c:pt idx="14">
                  <c:v>0.29131232957826125</c:v>
                </c:pt>
                <c:pt idx="15">
                  <c:v>-0.81727806572121142</c:v>
                </c:pt>
                <c:pt idx="16">
                  <c:v>-2.7486825420780581</c:v>
                </c:pt>
                <c:pt idx="17">
                  <c:v>3.9150642331748449</c:v>
                </c:pt>
                <c:pt idx="18">
                  <c:v>3.5658711314417104</c:v>
                </c:pt>
                <c:pt idx="19">
                  <c:v>4.5537047356652351</c:v>
                </c:pt>
                <c:pt idx="20">
                  <c:v>3.4268596189611173</c:v>
                </c:pt>
                <c:pt idx="21">
                  <c:v>0.90816455076365787</c:v>
                </c:pt>
                <c:pt idx="22">
                  <c:v>1.3549791469639134</c:v>
                </c:pt>
                <c:pt idx="23">
                  <c:v>0.47733513780879377</c:v>
                </c:pt>
                <c:pt idx="24">
                  <c:v>3.6935448797037647</c:v>
                </c:pt>
                <c:pt idx="25">
                  <c:v>2.8514627378168735</c:v>
                </c:pt>
                <c:pt idx="26">
                  <c:v>3.9029796272484134</c:v>
                </c:pt>
                <c:pt idx="27">
                  <c:v>4.5553648146583896</c:v>
                </c:pt>
                <c:pt idx="28">
                  <c:v>1.6726775685925903</c:v>
                </c:pt>
                <c:pt idx="29">
                  <c:v>3.344309397689301</c:v>
                </c:pt>
                <c:pt idx="30">
                  <c:v>5.0996078154468023</c:v>
                </c:pt>
                <c:pt idx="31">
                  <c:v>2.1464851026747169</c:v>
                </c:pt>
                <c:pt idx="32">
                  <c:v>2.7427374148430776E-2</c:v>
                </c:pt>
                <c:pt idx="33">
                  <c:v>3.7920015851380806</c:v>
                </c:pt>
                <c:pt idx="34">
                  <c:v>0.94033872026659548</c:v>
                </c:pt>
                <c:pt idx="35">
                  <c:v>0.37203726874071208</c:v>
                </c:pt>
                <c:pt idx="36">
                  <c:v>1.5936855182646921</c:v>
                </c:pt>
                <c:pt idx="37">
                  <c:v>6.258700561587502</c:v>
                </c:pt>
                <c:pt idx="38">
                  <c:v>4.4921451015488714</c:v>
                </c:pt>
                <c:pt idx="39">
                  <c:v>5.3839032941605893</c:v>
                </c:pt>
                <c:pt idx="40">
                  <c:v>5.6977037539664783</c:v>
                </c:pt>
                <c:pt idx="41">
                  <c:v>3.987600717118795</c:v>
                </c:pt>
                <c:pt idx="42">
                  <c:v>-1.7436745936301887</c:v>
                </c:pt>
                <c:pt idx="43">
                  <c:v>5.779562785794897</c:v>
                </c:pt>
                <c:pt idx="44">
                  <c:v>4.3948311183094253</c:v>
                </c:pt>
                <c:pt idx="45">
                  <c:v>2.8160763203089791</c:v>
                </c:pt>
                <c:pt idx="46">
                  <c:v>2.7878719886085865</c:v>
                </c:pt>
                <c:pt idx="47">
                  <c:v>1.3210809698726682</c:v>
                </c:pt>
                <c:pt idx="48">
                  <c:v>-0.15046615459355908</c:v>
                </c:pt>
                <c:pt idx="49">
                  <c:v>-0.66739854898202111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D0-41A4-A29C-07F952D1B585}"/>
            </c:ext>
          </c:extLst>
        </c:ser>
        <c:ser>
          <c:idx val="4"/>
          <c:order val="4"/>
          <c:tx>
            <c:strRef>
              <c:f>'All year'!$A$6</c:f>
              <c:strCache>
                <c:ptCount val="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year'!$B$6:$AY$6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10.915587358934475</c:v>
                </c:pt>
                <c:pt idx="3">
                  <c:v>20.016324910077032</c:v>
                </c:pt>
                <c:pt idx="4">
                  <c:v>11.769963463525698</c:v>
                </c:pt>
                <c:pt idx="5">
                  <c:v>16.474645770614092</c:v>
                </c:pt>
                <c:pt idx="6">
                  <c:v>11.436056642555203</c:v>
                </c:pt>
                <c:pt idx="7">
                  <c:v>10.07483554877156</c:v>
                </c:pt>
                <c:pt idx="8">
                  <c:v>-1.6955975789765605</c:v>
                </c:pt>
                <c:pt idx="9">
                  <c:v>15.582059672328485</c:v>
                </c:pt>
                <c:pt idx="10">
                  <c:v>4.368282413021717</c:v>
                </c:pt>
                <c:pt idx="11">
                  <c:v>-3.9659304999239708</c:v>
                </c:pt>
                <c:pt idx="12">
                  <c:v>5.0822474943480973</c:v>
                </c:pt>
                <c:pt idx="13">
                  <c:v>2.0612336143023531</c:v>
                </c:pt>
                <c:pt idx="14">
                  <c:v>1.3163318871551577</c:v>
                </c:pt>
                <c:pt idx="15">
                  <c:v>-3.2030714968038292</c:v>
                </c:pt>
                <c:pt idx="16">
                  <c:v>-2.3029447321999754</c:v>
                </c:pt>
                <c:pt idx="17">
                  <c:v>-0.75236859515386811</c:v>
                </c:pt>
                <c:pt idx="18">
                  <c:v>-0.72559556518933732</c:v>
                </c:pt>
                <c:pt idx="19">
                  <c:v>1.2471663834386246</c:v>
                </c:pt>
                <c:pt idx="20">
                  <c:v>-0.10090297439786863</c:v>
                </c:pt>
                <c:pt idx="21">
                  <c:v>3.0416839406607039</c:v>
                </c:pt>
                <c:pt idx="22">
                  <c:v>2.6091200791455553</c:v>
                </c:pt>
                <c:pt idx="23">
                  <c:v>13.054570780382392</c:v>
                </c:pt>
                <c:pt idx="24">
                  <c:v>4.0489087118446623</c:v>
                </c:pt>
                <c:pt idx="25">
                  <c:v>4.5395389793982721</c:v>
                </c:pt>
                <c:pt idx="26">
                  <c:v>2.4859528869559</c:v>
                </c:pt>
                <c:pt idx="27">
                  <c:v>2.7027990530142887</c:v>
                </c:pt>
                <c:pt idx="28">
                  <c:v>2.9933012531721634</c:v>
                </c:pt>
                <c:pt idx="29">
                  <c:v>4.9364139413877979</c:v>
                </c:pt>
                <c:pt idx="30">
                  <c:v>3.5734258947625079</c:v>
                </c:pt>
                <c:pt idx="31">
                  <c:v>4.5149692960827679</c:v>
                </c:pt>
                <c:pt idx="32">
                  <c:v>2.005018388762835</c:v>
                </c:pt>
                <c:pt idx="33">
                  <c:v>5.7882467434456704</c:v>
                </c:pt>
                <c:pt idx="34">
                  <c:v>1.5059844055442111</c:v>
                </c:pt>
                <c:pt idx="35">
                  <c:v>1.629392260627412</c:v>
                </c:pt>
                <c:pt idx="36">
                  <c:v>5.4391480386175184</c:v>
                </c:pt>
                <c:pt idx="37">
                  <c:v>8.1546689368761491</c:v>
                </c:pt>
                <c:pt idx="38">
                  <c:v>5.2921053136222573</c:v>
                </c:pt>
                <c:pt idx="39">
                  <c:v>6.1885276067410464</c:v>
                </c:pt>
                <c:pt idx="40">
                  <c:v>5.3240829065301218</c:v>
                </c:pt>
                <c:pt idx="41">
                  <c:v>4.6710310672981583</c:v>
                </c:pt>
                <c:pt idx="42">
                  <c:v>0.74645015581835139</c:v>
                </c:pt>
                <c:pt idx="43">
                  <c:v>5.1766023024827641</c:v>
                </c:pt>
                <c:pt idx="44">
                  <c:v>3.8577323242616757</c:v>
                </c:pt>
                <c:pt idx="45">
                  <c:v>2.9473916993982385</c:v>
                </c:pt>
                <c:pt idx="46">
                  <c:v>2.8078395780249683</c:v>
                </c:pt>
                <c:pt idx="47">
                  <c:v>3.1698822304677634</c:v>
                </c:pt>
                <c:pt idx="48">
                  <c:v>2.6161869207109874</c:v>
                </c:pt>
                <c:pt idx="49">
                  <c:v>3.2875632705122237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D0-41A4-A29C-07F952D1B585}"/>
            </c:ext>
          </c:extLst>
        </c:ser>
        <c:ser>
          <c:idx val="5"/>
          <c:order val="5"/>
          <c:tx>
            <c:strRef>
              <c:f>'All year'!$A$7</c:f>
              <c:strCache>
                <c:ptCount val="1"/>
                <c:pt idx="0">
                  <c:v>Sub-Saharan Africa (excluding high income)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year'!$B$7:$AY$7</c:f>
              <c:numCache>
                <c:formatCode>General</c:formatCode>
                <c:ptCount val="50"/>
                <c:pt idx="0">
                  <c:v>-0.361946504377059</c:v>
                </c:pt>
                <c:pt idx="1">
                  <c:v>3.0475040180585613</c:v>
                </c:pt>
                <c:pt idx="2">
                  <c:v>8.941885690531846</c:v>
                </c:pt>
                <c:pt idx="3">
                  <c:v>9.8598858993003002</c:v>
                </c:pt>
                <c:pt idx="4">
                  <c:v>7.4431598951443494</c:v>
                </c:pt>
                <c:pt idx="5">
                  <c:v>2.6602821208649061</c:v>
                </c:pt>
                <c:pt idx="6">
                  <c:v>4.3440377179602612</c:v>
                </c:pt>
                <c:pt idx="7">
                  <c:v>7.8923007507843153</c:v>
                </c:pt>
                <c:pt idx="8">
                  <c:v>-4.1864285198599312E-2</c:v>
                </c:pt>
                <c:pt idx="9">
                  <c:v>5.2699673930591633</c:v>
                </c:pt>
                <c:pt idx="10">
                  <c:v>2.3658062402967914</c:v>
                </c:pt>
                <c:pt idx="11">
                  <c:v>-0.26140559043126643</c:v>
                </c:pt>
                <c:pt idx="12">
                  <c:v>4.0262584654376221</c:v>
                </c:pt>
                <c:pt idx="13">
                  <c:v>4.010291796021435</c:v>
                </c:pt>
                <c:pt idx="14">
                  <c:v>-0.13604859202476408</c:v>
                </c:pt>
                <c:pt idx="15">
                  <c:v>0.23181572133475467</c:v>
                </c:pt>
                <c:pt idx="16">
                  <c:v>-1.4626516824437772</c:v>
                </c:pt>
                <c:pt idx="17">
                  <c:v>2.1341674449202372</c:v>
                </c:pt>
                <c:pt idx="18">
                  <c:v>2.2142675620210932</c:v>
                </c:pt>
                <c:pt idx="19">
                  <c:v>-0.42020270138216637</c:v>
                </c:pt>
                <c:pt idx="20">
                  <c:v>6.3205381436830521E-2</c:v>
                </c:pt>
                <c:pt idx="21">
                  <c:v>4.4248752966609137</c:v>
                </c:pt>
                <c:pt idx="22">
                  <c:v>3.2750934857432834</c:v>
                </c:pt>
                <c:pt idx="23">
                  <c:v>2.4111043621839201</c:v>
                </c:pt>
                <c:pt idx="24">
                  <c:v>5.777554003883268E-2</c:v>
                </c:pt>
                <c:pt idx="25">
                  <c:v>-1.4234986897083812</c:v>
                </c:pt>
                <c:pt idx="26">
                  <c:v>-4.5270167057339002E-2</c:v>
                </c:pt>
                <c:pt idx="27">
                  <c:v>1.9220786958540828</c:v>
                </c:pt>
                <c:pt idx="28">
                  <c:v>3.2342551655369505</c:v>
                </c:pt>
                <c:pt idx="29">
                  <c:v>5.2660660315363401</c:v>
                </c:pt>
                <c:pt idx="30">
                  <c:v>3.6423514512876811</c:v>
                </c:pt>
                <c:pt idx="31">
                  <c:v>2.495318554113751</c:v>
                </c:pt>
                <c:pt idx="32">
                  <c:v>2.1756783884012232</c:v>
                </c:pt>
                <c:pt idx="33">
                  <c:v>3.6104551787551173</c:v>
                </c:pt>
                <c:pt idx="34">
                  <c:v>3.9524402075426366</c:v>
                </c:pt>
                <c:pt idx="35">
                  <c:v>2.964729624556611</c:v>
                </c:pt>
                <c:pt idx="36">
                  <c:v>4.8825203442787872</c:v>
                </c:pt>
                <c:pt idx="37">
                  <c:v>11.665227225473247</c:v>
                </c:pt>
                <c:pt idx="38">
                  <c:v>5.5616379160628071</c:v>
                </c:pt>
                <c:pt idx="39">
                  <c:v>7.0580165668567636</c:v>
                </c:pt>
                <c:pt idx="40">
                  <c:v>7.0813480591090761</c:v>
                </c:pt>
                <c:pt idx="41">
                  <c:v>5.3950459118298264</c:v>
                </c:pt>
                <c:pt idx="42">
                  <c:v>2.8704999887052618</c:v>
                </c:pt>
                <c:pt idx="43">
                  <c:v>5.4301123566050356</c:v>
                </c:pt>
                <c:pt idx="44">
                  <c:v>4.3582763399372766</c:v>
                </c:pt>
                <c:pt idx="45">
                  <c:v>3.7538427282313198</c:v>
                </c:pt>
                <c:pt idx="46">
                  <c:v>4.8190276276397555</c:v>
                </c:pt>
                <c:pt idx="47">
                  <c:v>4.6324764082898326</c:v>
                </c:pt>
                <c:pt idx="48">
                  <c:v>3.0304944679253376</c:v>
                </c:pt>
                <c:pt idx="49">
                  <c:v>1.241448975494535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D0-41A4-A29C-07F952D1B585}"/>
            </c:ext>
          </c:extLst>
        </c:ser>
        <c:ser>
          <c:idx val="6"/>
          <c:order val="6"/>
          <c:tx>
            <c:strRef>
              <c:f>'All year'!$A$8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year'!$B$8:$AY$8</c:f>
              <c:numCache>
                <c:formatCode>General</c:formatCode>
                <c:ptCount val="50"/>
                <c:pt idx="0">
                  <c:v>6.3733080093306436</c:v>
                </c:pt>
                <c:pt idx="1">
                  <c:v>4.3944525974655146</c:v>
                </c:pt>
                <c:pt idx="2">
                  <c:v>5.9018924487575228</c:v>
                </c:pt>
                <c:pt idx="3">
                  <c:v>5.727154260537203</c:v>
                </c:pt>
                <c:pt idx="4">
                  <c:v>0.7740416978731165</c:v>
                </c:pt>
                <c:pt idx="5">
                  <c:v>-1.6020214095519096</c:v>
                </c:pt>
                <c:pt idx="6">
                  <c:v>3.7694367012263834</c:v>
                </c:pt>
                <c:pt idx="7">
                  <c:v>2.2726717892480366</c:v>
                </c:pt>
                <c:pt idx="8">
                  <c:v>7.2623894823053519</c:v>
                </c:pt>
                <c:pt idx="9">
                  <c:v>2.4342421662683758</c:v>
                </c:pt>
                <c:pt idx="10">
                  <c:v>6.4008461276361155</c:v>
                </c:pt>
                <c:pt idx="11">
                  <c:v>6.0475910013331031</c:v>
                </c:pt>
                <c:pt idx="12">
                  <c:v>-2.9896367689113257</c:v>
                </c:pt>
                <c:pt idx="13">
                  <c:v>6.4959009336267561</c:v>
                </c:pt>
                <c:pt idx="14">
                  <c:v>6.3524117457432103</c:v>
                </c:pt>
                <c:pt idx="15">
                  <c:v>3.7702417825300647</c:v>
                </c:pt>
                <c:pt idx="16">
                  <c:v>6.7442034503872463</c:v>
                </c:pt>
                <c:pt idx="17">
                  <c:v>4.1624149998482789</c:v>
                </c:pt>
                <c:pt idx="18">
                  <c:v>5.4023332310154464</c:v>
                </c:pt>
                <c:pt idx="19">
                  <c:v>4.8099153000811015</c:v>
                </c:pt>
                <c:pt idx="20">
                  <c:v>4.1777427866134653</c:v>
                </c:pt>
                <c:pt idx="21">
                  <c:v>8.5408891177168158</c:v>
                </c:pt>
                <c:pt idx="22">
                  <c:v>5.4570439934676935</c:v>
                </c:pt>
                <c:pt idx="23">
                  <c:v>5.4213831154255567</c:v>
                </c:pt>
                <c:pt idx="24">
                  <c:v>1.9178607537187133</c:v>
                </c:pt>
                <c:pt idx="25">
                  <c:v>5.723234096339481</c:v>
                </c:pt>
                <c:pt idx="26">
                  <c:v>4.4017626609187914</c:v>
                </c:pt>
                <c:pt idx="27">
                  <c:v>6.0574719105347157</c:v>
                </c:pt>
                <c:pt idx="28">
                  <c:v>6.9492897815674173</c:v>
                </c:pt>
                <c:pt idx="29">
                  <c:v>6.84842481308874</c:v>
                </c:pt>
                <c:pt idx="30">
                  <c:v>3.7892372854265095</c:v>
                </c:pt>
                <c:pt idx="31">
                  <c:v>5.5906012889974184</c:v>
                </c:pt>
                <c:pt idx="32">
                  <c:v>7.7570793476961626</c:v>
                </c:pt>
                <c:pt idx="33">
                  <c:v>4.078419275242112</c:v>
                </c:pt>
                <c:pt idx="34">
                  <c:v>4.3078130381788204</c:v>
                </c:pt>
                <c:pt idx="35">
                  <c:v>3.7140931834253053</c:v>
                </c:pt>
                <c:pt idx="36">
                  <c:v>7.2391328890469984</c:v>
                </c:pt>
                <c:pt idx="37">
                  <c:v>7.5408772967033864</c:v>
                </c:pt>
                <c:pt idx="38">
                  <c:v>8.7824375476574694</c:v>
                </c:pt>
                <c:pt idx="39">
                  <c:v>8.6626377629839766</c:v>
                </c:pt>
                <c:pt idx="40">
                  <c:v>9.0123572173606892</c:v>
                </c:pt>
                <c:pt idx="41">
                  <c:v>3.8833919743818086</c:v>
                </c:pt>
                <c:pt idx="42">
                  <c:v>7.6141761041582177</c:v>
                </c:pt>
                <c:pt idx="43">
                  <c:v>9.0554638723986223</c:v>
                </c:pt>
                <c:pt idx="44">
                  <c:v>6.3136623958464373</c:v>
                </c:pt>
                <c:pt idx="45">
                  <c:v>5.5184412608033</c:v>
                </c:pt>
                <c:pt idx="46">
                  <c:v>6.0536100821872774</c:v>
                </c:pt>
                <c:pt idx="47">
                  <c:v>7.0560515341159658</c:v>
                </c:pt>
                <c:pt idx="48">
                  <c:v>7.4786641947403911</c:v>
                </c:pt>
                <c:pt idx="49">
                  <c:v>6.8421960606845857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D0-41A4-A29C-07F952D1B585}"/>
            </c:ext>
          </c:extLst>
        </c:ser>
        <c:dLbls/>
        <c:marker val="1"/>
        <c:axId val="50805376"/>
        <c:axId val="50819456"/>
      </c:lineChart>
      <c:catAx>
        <c:axId val="50805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19456"/>
        <c:crosses val="autoZero"/>
        <c:auto val="1"/>
        <c:lblAlgn val="ctr"/>
        <c:lblOffset val="100"/>
      </c:catAx>
      <c:valAx>
        <c:axId val="50819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0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1400" b="1" i="0" kern="1200" spc="0" baseline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GDP growth (annual %), 1967-2016</a:t>
            </a:r>
            <a:endParaRPr lang="en-MY"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'1980s'!$A$2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'1980s'!$B$2:$AL$2</c:f>
              <c:numCache>
                <c:formatCode>General</c:formatCode>
                <c:ptCount val="37"/>
                <c:pt idx="0">
                  <c:v>1.9902328846608417</c:v>
                </c:pt>
                <c:pt idx="1">
                  <c:v>1.9287030049775213</c:v>
                </c:pt>
                <c:pt idx="2">
                  <c:v>0.34244356927698055</c:v>
                </c:pt>
                <c:pt idx="3">
                  <c:v>2.3941338876884259</c:v>
                </c:pt>
                <c:pt idx="4">
                  <c:v>4.5388848127225563</c:v>
                </c:pt>
                <c:pt idx="5">
                  <c:v>3.8678183849242767</c:v>
                </c:pt>
                <c:pt idx="6">
                  <c:v>3.3221192250701246</c:v>
                </c:pt>
                <c:pt idx="7">
                  <c:v>3.5800923552732371</c:v>
                </c:pt>
                <c:pt idx="8">
                  <c:v>4.654195885544425</c:v>
                </c:pt>
                <c:pt idx="9">
                  <c:v>3.7520345087697251</c:v>
                </c:pt>
                <c:pt idx="10">
                  <c:v>3.0019954215185147</c:v>
                </c:pt>
                <c:pt idx="11">
                  <c:v>1.4206144166192443</c:v>
                </c:pt>
                <c:pt idx="12">
                  <c:v>1.7780888984595435</c:v>
                </c:pt>
                <c:pt idx="13">
                  <c:v>1.6321218423053663</c:v>
                </c:pt>
                <c:pt idx="14">
                  <c:v>3.0100348928402387</c:v>
                </c:pt>
                <c:pt idx="15">
                  <c:v>3.0485823959159721</c:v>
                </c:pt>
                <c:pt idx="16">
                  <c:v>3.3845943476551392</c:v>
                </c:pt>
                <c:pt idx="17">
                  <c:v>3.6698162581292171</c:v>
                </c:pt>
                <c:pt idx="18">
                  <c:v>2.5239944701490202</c:v>
                </c:pt>
                <c:pt idx="19">
                  <c:v>3.2607326150243532</c:v>
                </c:pt>
                <c:pt idx="20">
                  <c:v>4.3992928734145247</c:v>
                </c:pt>
                <c:pt idx="21">
                  <c:v>1.9405350802647094</c:v>
                </c:pt>
                <c:pt idx="22">
                  <c:v>2.1438566773228871</c:v>
                </c:pt>
                <c:pt idx="23">
                  <c:v>2.9146687337865127</c:v>
                </c:pt>
                <c:pt idx="24">
                  <c:v>4.4531580785515521</c:v>
                </c:pt>
                <c:pt idx="25">
                  <c:v>3.846033892767224</c:v>
                </c:pt>
                <c:pt idx="26">
                  <c:v>4.3262244801881593</c:v>
                </c:pt>
                <c:pt idx="27">
                  <c:v>4.2561304639295372</c:v>
                </c:pt>
                <c:pt idx="28">
                  <c:v>1.8193774959974147</c:v>
                </c:pt>
                <c:pt idx="29">
                  <c:v>-1.7354540559357332</c:v>
                </c:pt>
                <c:pt idx="30">
                  <c:v>4.3267237637500529</c:v>
                </c:pt>
                <c:pt idx="31">
                  <c:v>3.1562065225993767</c:v>
                </c:pt>
                <c:pt idx="32">
                  <c:v>2.4390337546495999</c:v>
                </c:pt>
                <c:pt idx="33">
                  <c:v>2.6007535802474</c:v>
                </c:pt>
                <c:pt idx="34">
                  <c:v>2.8307870423762012</c:v>
                </c:pt>
                <c:pt idx="35">
                  <c:v>2.734245403098611</c:v>
                </c:pt>
                <c:pt idx="36">
                  <c:v>2.4377863612604931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79-4FFB-84F8-19C4636BD426}"/>
            </c:ext>
          </c:extLst>
        </c:ser>
        <c:ser>
          <c:idx val="1"/>
          <c:order val="1"/>
          <c:tx>
            <c:strRef>
              <c:f>'1980s'!$A$3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'1980s'!$B$3:$AL$3</c:f>
              <c:numCache>
                <c:formatCode>General</c:formatCode>
                <c:ptCount val="37"/>
                <c:pt idx="0">
                  <c:v>3.5971807375934342</c:v>
                </c:pt>
                <c:pt idx="1">
                  <c:v>4.5564069808608574</c:v>
                </c:pt>
                <c:pt idx="2">
                  <c:v>3.972138046037927</c:v>
                </c:pt>
                <c:pt idx="3">
                  <c:v>3.7950460572302234</c:v>
                </c:pt>
                <c:pt idx="4">
                  <c:v>5.757270156276717</c:v>
                </c:pt>
                <c:pt idx="5">
                  <c:v>6.2052641657614638</c:v>
                </c:pt>
                <c:pt idx="6">
                  <c:v>4.248928672381667</c:v>
                </c:pt>
                <c:pt idx="7">
                  <c:v>5.4964500632015367</c:v>
                </c:pt>
                <c:pt idx="8">
                  <c:v>7.6642604990557563</c:v>
                </c:pt>
                <c:pt idx="9">
                  <c:v>5.422316491062305</c:v>
                </c:pt>
                <c:pt idx="10">
                  <c:v>5.5174748381038077</c:v>
                </c:pt>
                <c:pt idx="11">
                  <c:v>4.3956204995351413</c:v>
                </c:pt>
                <c:pt idx="12">
                  <c:v>3.4130220595358476</c:v>
                </c:pt>
                <c:pt idx="13">
                  <c:v>3.573509301884485</c:v>
                </c:pt>
                <c:pt idx="14">
                  <c:v>4.266082941382038</c:v>
                </c:pt>
                <c:pt idx="15">
                  <c:v>5.1177749320384844</c:v>
                </c:pt>
                <c:pt idx="16">
                  <c:v>5.0940843665416207</c:v>
                </c:pt>
                <c:pt idx="17">
                  <c:v>3.4614678181005734</c:v>
                </c:pt>
                <c:pt idx="18">
                  <c:v>-0.10705142075426012</c:v>
                </c:pt>
                <c:pt idx="19">
                  <c:v>2.9934737168609193</c:v>
                </c:pt>
                <c:pt idx="20">
                  <c:v>4.8847388006293357</c:v>
                </c:pt>
                <c:pt idx="21">
                  <c:v>2.6740832417490741</c:v>
                </c:pt>
                <c:pt idx="22">
                  <c:v>3.5930325400110807</c:v>
                </c:pt>
                <c:pt idx="23">
                  <c:v>4.2626877351781056</c:v>
                </c:pt>
                <c:pt idx="24">
                  <c:v>5.1549772194579031</c:v>
                </c:pt>
                <c:pt idx="25">
                  <c:v>5.0456206402872104</c:v>
                </c:pt>
                <c:pt idx="26">
                  <c:v>5.5460528602525585</c:v>
                </c:pt>
                <c:pt idx="27">
                  <c:v>6.4964481790629387</c:v>
                </c:pt>
                <c:pt idx="28">
                  <c:v>3.5072528883650591</c:v>
                </c:pt>
                <c:pt idx="29">
                  <c:v>1.3477639647669692</c:v>
                </c:pt>
                <c:pt idx="30">
                  <c:v>7.0614866266895415</c:v>
                </c:pt>
                <c:pt idx="31">
                  <c:v>4.6112604857415409</c:v>
                </c:pt>
                <c:pt idx="32">
                  <c:v>4.6624124144238692</c:v>
                </c:pt>
                <c:pt idx="33">
                  <c:v>4.7541851413257472</c:v>
                </c:pt>
                <c:pt idx="34">
                  <c:v>4.1128540606094202</c:v>
                </c:pt>
                <c:pt idx="35">
                  <c:v>4.1034893189614783</c:v>
                </c:pt>
                <c:pt idx="36">
                  <c:v>4.1156141367220567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79-4FFB-84F8-19C4636BD426}"/>
            </c:ext>
          </c:extLst>
        </c:ser>
        <c:ser>
          <c:idx val="2"/>
          <c:order val="2"/>
          <c:tx>
            <c:strRef>
              <c:f>'1980s'!$A$4</c:f>
              <c:strCache>
                <c:ptCount val="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'1980s'!$B$4:$AL$4</c:f>
              <c:numCache>
                <c:formatCode>General</c:formatCode>
                <c:ptCount val="37"/>
                <c:pt idx="0">
                  <c:v>1.4449101373889448</c:v>
                </c:pt>
                <c:pt idx="1">
                  <c:v>0.51271154736514291</c:v>
                </c:pt>
                <c:pt idx="2">
                  <c:v>0.95098167546703394</c:v>
                </c:pt>
                <c:pt idx="3">
                  <c:v>1.9169691257957313</c:v>
                </c:pt>
                <c:pt idx="4">
                  <c:v>2.6633810982585269</c:v>
                </c:pt>
                <c:pt idx="5">
                  <c:v>2.7647248954963297</c:v>
                </c:pt>
                <c:pt idx="6">
                  <c:v>2.7729892064498638</c:v>
                </c:pt>
                <c:pt idx="7">
                  <c:v>3.0493865113881782</c:v>
                </c:pt>
                <c:pt idx="8">
                  <c:v>4.1889882162987799</c:v>
                </c:pt>
                <c:pt idx="9">
                  <c:v>3.5583886438481609</c:v>
                </c:pt>
                <c:pt idx="10">
                  <c:v>2.3200312061169948</c:v>
                </c:pt>
                <c:pt idx="11">
                  <c:v>0.43823627845415558</c:v>
                </c:pt>
                <c:pt idx="12">
                  <c:v>-0.6075927148673087</c:v>
                </c:pt>
                <c:pt idx="13">
                  <c:v>-0.8411974563130119</c:v>
                </c:pt>
                <c:pt idx="14">
                  <c:v>1.0777906413133278</c:v>
                </c:pt>
                <c:pt idx="15">
                  <c:v>2.1605136835550387</c:v>
                </c:pt>
                <c:pt idx="16">
                  <c:v>1.7876081370566226</c:v>
                </c:pt>
                <c:pt idx="17">
                  <c:v>2.8704652056309494</c:v>
                </c:pt>
                <c:pt idx="18">
                  <c:v>2.4801915360364011</c:v>
                </c:pt>
                <c:pt idx="19">
                  <c:v>2.9151524616301847</c:v>
                </c:pt>
                <c:pt idx="20">
                  <c:v>4.3149599481199612</c:v>
                </c:pt>
                <c:pt idx="21">
                  <c:v>2.2320349384294076</c:v>
                </c:pt>
                <c:pt idx="22">
                  <c:v>1.7304482027473538</c:v>
                </c:pt>
                <c:pt idx="23">
                  <c:v>1.8884336398225232</c:v>
                </c:pt>
                <c:pt idx="24">
                  <c:v>3.2710886688664549</c:v>
                </c:pt>
                <c:pt idx="25">
                  <c:v>2.7362871923234446</c:v>
                </c:pt>
                <c:pt idx="26">
                  <c:v>3.9439960647697205</c:v>
                </c:pt>
                <c:pt idx="27">
                  <c:v>3.7075957274761895</c:v>
                </c:pt>
                <c:pt idx="28">
                  <c:v>0.98717981130027965</c:v>
                </c:pt>
                <c:pt idx="29">
                  <c:v>-4.4921705207091378</c:v>
                </c:pt>
                <c:pt idx="30">
                  <c:v>2.6186102532714988</c:v>
                </c:pt>
                <c:pt idx="31">
                  <c:v>2.3023158256690683</c:v>
                </c:pt>
                <c:pt idx="32">
                  <c:v>0.24345868544747878</c:v>
                </c:pt>
                <c:pt idx="33">
                  <c:v>0.82196872775040219</c:v>
                </c:pt>
                <c:pt idx="34">
                  <c:v>1.7611325798876862</c:v>
                </c:pt>
                <c:pt idx="35">
                  <c:v>1.8667972144870788</c:v>
                </c:pt>
                <c:pt idx="36">
                  <c:v>1.7371096526291858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79-4FFB-84F8-19C4636BD426}"/>
            </c:ext>
          </c:extLst>
        </c:ser>
        <c:ser>
          <c:idx val="3"/>
          <c:order val="3"/>
          <c:tx>
            <c:strRef>
              <c:f>'1980s'!$A$5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'1980s'!$B$5:$AL$5</c:f>
              <c:numCache>
                <c:formatCode>General</c:formatCode>
                <c:ptCount val="37"/>
                <c:pt idx="0">
                  <c:v>6.2302539434577549</c:v>
                </c:pt>
                <c:pt idx="1">
                  <c:v>0.29131232957826125</c:v>
                </c:pt>
                <c:pt idx="2">
                  <c:v>-0.81727806572121142</c:v>
                </c:pt>
                <c:pt idx="3">
                  <c:v>-2.7486825420780581</c:v>
                </c:pt>
                <c:pt idx="4">
                  <c:v>3.9150642331748449</c:v>
                </c:pt>
                <c:pt idx="5">
                  <c:v>3.5658711314417104</c:v>
                </c:pt>
                <c:pt idx="6">
                  <c:v>4.5537047356652351</c:v>
                </c:pt>
                <c:pt idx="7">
                  <c:v>3.4268596189611173</c:v>
                </c:pt>
                <c:pt idx="8">
                  <c:v>0.90816455076365787</c:v>
                </c:pt>
                <c:pt idx="9">
                  <c:v>1.3549791469639134</c:v>
                </c:pt>
                <c:pt idx="10">
                  <c:v>0.47733513780879377</c:v>
                </c:pt>
                <c:pt idx="11">
                  <c:v>3.6935448797037647</c:v>
                </c:pt>
                <c:pt idx="12">
                  <c:v>2.8514627378168735</c:v>
                </c:pt>
                <c:pt idx="13">
                  <c:v>3.9029796272484134</c:v>
                </c:pt>
                <c:pt idx="14">
                  <c:v>4.5553648146583896</c:v>
                </c:pt>
                <c:pt idx="15">
                  <c:v>1.6726775685925903</c:v>
                </c:pt>
                <c:pt idx="16">
                  <c:v>3.344309397689301</c:v>
                </c:pt>
                <c:pt idx="17">
                  <c:v>5.0996078154468023</c:v>
                </c:pt>
                <c:pt idx="18">
                  <c:v>2.1464851026747169</c:v>
                </c:pt>
                <c:pt idx="19">
                  <c:v>2.7427374148430776E-2</c:v>
                </c:pt>
                <c:pt idx="20">
                  <c:v>3.7920015851380806</c:v>
                </c:pt>
                <c:pt idx="21">
                  <c:v>0.94033872026659548</c:v>
                </c:pt>
                <c:pt idx="22">
                  <c:v>0.37203726874071208</c:v>
                </c:pt>
                <c:pt idx="23">
                  <c:v>1.5936855182646921</c:v>
                </c:pt>
                <c:pt idx="24">
                  <c:v>6.258700561587502</c:v>
                </c:pt>
                <c:pt idx="25">
                  <c:v>4.4921451015488714</c:v>
                </c:pt>
                <c:pt idx="26">
                  <c:v>5.3839032941605893</c:v>
                </c:pt>
                <c:pt idx="27">
                  <c:v>5.6977037539664783</c:v>
                </c:pt>
                <c:pt idx="28">
                  <c:v>3.987600717118795</c:v>
                </c:pt>
                <c:pt idx="29">
                  <c:v>-1.7436745936301887</c:v>
                </c:pt>
                <c:pt idx="30">
                  <c:v>5.779562785794897</c:v>
                </c:pt>
                <c:pt idx="31">
                  <c:v>4.3948311183094253</c:v>
                </c:pt>
                <c:pt idx="32">
                  <c:v>2.8160763203089791</c:v>
                </c:pt>
                <c:pt idx="33">
                  <c:v>2.7878719886085865</c:v>
                </c:pt>
                <c:pt idx="34">
                  <c:v>1.3210809698726682</c:v>
                </c:pt>
                <c:pt idx="35">
                  <c:v>-0.15046615459355908</c:v>
                </c:pt>
                <c:pt idx="36">
                  <c:v>-0.66739854898202111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79-4FFB-84F8-19C4636BD426}"/>
            </c:ext>
          </c:extLst>
        </c:ser>
        <c:ser>
          <c:idx val="4"/>
          <c:order val="4"/>
          <c:tx>
            <c:strRef>
              <c:f>'1980s'!$A$6</c:f>
              <c:strCache>
                <c:ptCount val="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'1980s'!$B$6:$AL$6</c:f>
              <c:numCache>
                <c:formatCode>General</c:formatCode>
                <c:ptCount val="37"/>
                <c:pt idx="0">
                  <c:v>2.0612336143023531</c:v>
                </c:pt>
                <c:pt idx="1">
                  <c:v>1.3163318871551577</c:v>
                </c:pt>
                <c:pt idx="2">
                  <c:v>-3.2030714968038292</c:v>
                </c:pt>
                <c:pt idx="3">
                  <c:v>-2.3029447321999754</c:v>
                </c:pt>
                <c:pt idx="4">
                  <c:v>-0.75236859515386811</c:v>
                </c:pt>
                <c:pt idx="5">
                  <c:v>-0.72559556518933732</c:v>
                </c:pt>
                <c:pt idx="6">
                  <c:v>1.2471663834386246</c:v>
                </c:pt>
                <c:pt idx="7">
                  <c:v>-0.10090297439786863</c:v>
                </c:pt>
                <c:pt idx="8">
                  <c:v>3.0416839406607039</c:v>
                </c:pt>
                <c:pt idx="9">
                  <c:v>2.6091200791455553</c:v>
                </c:pt>
                <c:pt idx="10">
                  <c:v>13.054570780382392</c:v>
                </c:pt>
                <c:pt idx="11">
                  <c:v>4.0489087118446623</c:v>
                </c:pt>
                <c:pt idx="12">
                  <c:v>4.5395389793982721</c:v>
                </c:pt>
                <c:pt idx="13">
                  <c:v>2.4859528869559</c:v>
                </c:pt>
                <c:pt idx="14">
                  <c:v>2.7027990530142887</c:v>
                </c:pt>
                <c:pt idx="15">
                  <c:v>2.9933012531721634</c:v>
                </c:pt>
                <c:pt idx="16">
                  <c:v>4.9364139413877979</c:v>
                </c:pt>
                <c:pt idx="17">
                  <c:v>3.5734258947625079</c:v>
                </c:pt>
                <c:pt idx="18">
                  <c:v>4.5149692960827679</c:v>
                </c:pt>
                <c:pt idx="19">
                  <c:v>2.005018388762835</c:v>
                </c:pt>
                <c:pt idx="20">
                  <c:v>5.7882467434456704</c:v>
                </c:pt>
                <c:pt idx="21">
                  <c:v>1.5059844055442111</c:v>
                </c:pt>
                <c:pt idx="22">
                  <c:v>1.629392260627412</c:v>
                </c:pt>
                <c:pt idx="23">
                  <c:v>5.4391480386175184</c:v>
                </c:pt>
                <c:pt idx="24">
                  <c:v>8.1546689368761491</c:v>
                </c:pt>
                <c:pt idx="25">
                  <c:v>5.2921053136222573</c:v>
                </c:pt>
                <c:pt idx="26">
                  <c:v>6.1885276067410464</c:v>
                </c:pt>
                <c:pt idx="27">
                  <c:v>5.3240829065301218</c:v>
                </c:pt>
                <c:pt idx="28">
                  <c:v>4.6710310672981583</c:v>
                </c:pt>
                <c:pt idx="29">
                  <c:v>0.74645015581835139</c:v>
                </c:pt>
                <c:pt idx="30">
                  <c:v>5.1766023024827641</c:v>
                </c:pt>
                <c:pt idx="31">
                  <c:v>3.8577323242616757</c:v>
                </c:pt>
                <c:pt idx="32">
                  <c:v>2.9473916993982385</c:v>
                </c:pt>
                <c:pt idx="33">
                  <c:v>2.8078395780249683</c:v>
                </c:pt>
                <c:pt idx="34">
                  <c:v>3.1698822304677634</c:v>
                </c:pt>
                <c:pt idx="35">
                  <c:v>2.6161869207109874</c:v>
                </c:pt>
                <c:pt idx="36">
                  <c:v>3.2875632705122237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79-4FFB-84F8-19C4636BD426}"/>
            </c:ext>
          </c:extLst>
        </c:ser>
        <c:ser>
          <c:idx val="5"/>
          <c:order val="5"/>
          <c:tx>
            <c:strRef>
              <c:f>'1980s'!$A$7</c:f>
              <c:strCache>
                <c:ptCount val="1"/>
                <c:pt idx="0">
                  <c:v>Sub-Saharan Africa (excluding high income)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'1980s'!$B$7:$AL$7</c:f>
              <c:numCache>
                <c:formatCode>General</c:formatCode>
                <c:ptCount val="37"/>
                <c:pt idx="0">
                  <c:v>4.010291796021435</c:v>
                </c:pt>
                <c:pt idx="1">
                  <c:v>-0.13604859202476408</c:v>
                </c:pt>
                <c:pt idx="2">
                  <c:v>0.23181572133475467</c:v>
                </c:pt>
                <c:pt idx="3">
                  <c:v>-1.4626516824437772</c:v>
                </c:pt>
                <c:pt idx="4">
                  <c:v>2.1341674449202372</c:v>
                </c:pt>
                <c:pt idx="5">
                  <c:v>2.2142675620210932</c:v>
                </c:pt>
                <c:pt idx="6">
                  <c:v>-0.42020270138216637</c:v>
                </c:pt>
                <c:pt idx="7">
                  <c:v>6.3205381436830521E-2</c:v>
                </c:pt>
                <c:pt idx="8">
                  <c:v>4.4248752966609137</c:v>
                </c:pt>
                <c:pt idx="9">
                  <c:v>3.2750934857432834</c:v>
                </c:pt>
                <c:pt idx="10">
                  <c:v>2.4111043621839201</c:v>
                </c:pt>
                <c:pt idx="11">
                  <c:v>5.777554003883268E-2</c:v>
                </c:pt>
                <c:pt idx="12">
                  <c:v>-1.4234986897083812</c:v>
                </c:pt>
                <c:pt idx="13">
                  <c:v>-4.5270167057339002E-2</c:v>
                </c:pt>
                <c:pt idx="14">
                  <c:v>1.9220786958540828</c:v>
                </c:pt>
                <c:pt idx="15">
                  <c:v>3.2342551655369505</c:v>
                </c:pt>
                <c:pt idx="16">
                  <c:v>5.2660660315363401</c:v>
                </c:pt>
                <c:pt idx="17">
                  <c:v>3.6423514512876811</c:v>
                </c:pt>
                <c:pt idx="18">
                  <c:v>2.495318554113751</c:v>
                </c:pt>
                <c:pt idx="19">
                  <c:v>2.1756783884012232</c:v>
                </c:pt>
                <c:pt idx="20">
                  <c:v>3.6104551787551173</c:v>
                </c:pt>
                <c:pt idx="21">
                  <c:v>3.9524402075426366</c:v>
                </c:pt>
                <c:pt idx="22">
                  <c:v>2.964729624556611</c:v>
                </c:pt>
                <c:pt idx="23">
                  <c:v>4.8825203442787872</c:v>
                </c:pt>
                <c:pt idx="24">
                  <c:v>11.665227225473247</c:v>
                </c:pt>
                <c:pt idx="25">
                  <c:v>5.5616379160628071</c:v>
                </c:pt>
                <c:pt idx="26">
                  <c:v>7.0580165668567636</c:v>
                </c:pt>
                <c:pt idx="27">
                  <c:v>7.0813480591090761</c:v>
                </c:pt>
                <c:pt idx="28">
                  <c:v>5.3950459118298264</c:v>
                </c:pt>
                <c:pt idx="29">
                  <c:v>2.8704999887052618</c:v>
                </c:pt>
                <c:pt idx="30">
                  <c:v>5.4301123566050356</c:v>
                </c:pt>
                <c:pt idx="31">
                  <c:v>4.3582763399372766</c:v>
                </c:pt>
                <c:pt idx="32">
                  <c:v>3.7538427282313198</c:v>
                </c:pt>
                <c:pt idx="33">
                  <c:v>4.8190276276397555</c:v>
                </c:pt>
                <c:pt idx="34">
                  <c:v>4.6324764082898326</c:v>
                </c:pt>
                <c:pt idx="35">
                  <c:v>3.0304944679253376</c:v>
                </c:pt>
                <c:pt idx="36">
                  <c:v>1.241448975494535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79-4FFB-84F8-19C4636BD426}"/>
            </c:ext>
          </c:extLst>
        </c:ser>
        <c:ser>
          <c:idx val="6"/>
          <c:order val="6"/>
          <c:tx>
            <c:strRef>
              <c:f>'1980s'!$A$8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'1980s'!$B$8:$AL$8</c:f>
              <c:numCache>
                <c:formatCode>General</c:formatCode>
                <c:ptCount val="37"/>
                <c:pt idx="0">
                  <c:v>6.4959009336267561</c:v>
                </c:pt>
                <c:pt idx="1">
                  <c:v>6.3524117457432103</c:v>
                </c:pt>
                <c:pt idx="2">
                  <c:v>3.7702417825300647</c:v>
                </c:pt>
                <c:pt idx="3">
                  <c:v>6.7442034503872463</c:v>
                </c:pt>
                <c:pt idx="4">
                  <c:v>4.1624149998482789</c:v>
                </c:pt>
                <c:pt idx="5">
                  <c:v>5.4023332310154464</c:v>
                </c:pt>
                <c:pt idx="6">
                  <c:v>4.8099153000811015</c:v>
                </c:pt>
                <c:pt idx="7">
                  <c:v>4.1777427866134653</c:v>
                </c:pt>
                <c:pt idx="8">
                  <c:v>8.5408891177168158</c:v>
                </c:pt>
                <c:pt idx="9">
                  <c:v>5.4570439934676935</c:v>
                </c:pt>
                <c:pt idx="10">
                  <c:v>5.4213831154255567</c:v>
                </c:pt>
                <c:pt idx="11">
                  <c:v>1.9178607537187133</c:v>
                </c:pt>
                <c:pt idx="12">
                  <c:v>5.723234096339481</c:v>
                </c:pt>
                <c:pt idx="13">
                  <c:v>4.4017626609187914</c:v>
                </c:pt>
                <c:pt idx="14">
                  <c:v>6.0574719105347157</c:v>
                </c:pt>
                <c:pt idx="15">
                  <c:v>6.9492897815674173</c:v>
                </c:pt>
                <c:pt idx="16">
                  <c:v>6.84842481308874</c:v>
                </c:pt>
                <c:pt idx="17">
                  <c:v>3.7892372854265095</c:v>
                </c:pt>
                <c:pt idx="18">
                  <c:v>5.5906012889974184</c:v>
                </c:pt>
                <c:pt idx="19">
                  <c:v>7.7570793476961626</c:v>
                </c:pt>
                <c:pt idx="20">
                  <c:v>4.078419275242112</c:v>
                </c:pt>
                <c:pt idx="21">
                  <c:v>4.3078130381788204</c:v>
                </c:pt>
                <c:pt idx="22">
                  <c:v>3.7140931834253053</c:v>
                </c:pt>
                <c:pt idx="23">
                  <c:v>7.2391328890469984</c:v>
                </c:pt>
                <c:pt idx="24">
                  <c:v>7.5408772967033864</c:v>
                </c:pt>
                <c:pt idx="25">
                  <c:v>8.7824375476574694</c:v>
                </c:pt>
                <c:pt idx="26">
                  <c:v>8.6626377629839766</c:v>
                </c:pt>
                <c:pt idx="27">
                  <c:v>9.0123572173606892</c:v>
                </c:pt>
                <c:pt idx="28">
                  <c:v>3.8833919743818086</c:v>
                </c:pt>
                <c:pt idx="29">
                  <c:v>7.6141761041582177</c:v>
                </c:pt>
                <c:pt idx="30">
                  <c:v>9.0554638723986223</c:v>
                </c:pt>
                <c:pt idx="31">
                  <c:v>6.3136623958464373</c:v>
                </c:pt>
                <c:pt idx="32">
                  <c:v>5.5184412608033</c:v>
                </c:pt>
                <c:pt idx="33">
                  <c:v>6.0536100821872774</c:v>
                </c:pt>
                <c:pt idx="34">
                  <c:v>7.0560515341159658</c:v>
                </c:pt>
                <c:pt idx="35">
                  <c:v>7.4786641947403911</c:v>
                </c:pt>
                <c:pt idx="36">
                  <c:v>6.8421960606845857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79-4FFB-84F8-19C4636BD426}"/>
            </c:ext>
          </c:extLst>
        </c:ser>
        <c:dLbls/>
        <c:marker val="1"/>
        <c:axId val="52800128"/>
        <c:axId val="84947328"/>
      </c:lineChart>
      <c:catAx>
        <c:axId val="52800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328"/>
        <c:crosses val="autoZero"/>
        <c:auto val="1"/>
        <c:lblAlgn val="ctr"/>
        <c:lblOffset val="100"/>
      </c:catAx>
      <c:valAx>
        <c:axId val="84947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1400" b="1" i="0" kern="1200" spc="0" baseline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GDP growth (annual %), 1980-2016</a:t>
            </a:r>
            <a:endParaRPr lang="en-MY"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'2000s'!$A$2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'2000s'!$B$2:$R$2</c:f>
              <c:numCache>
                <c:formatCode>General</c:formatCode>
                <c:ptCount val="17"/>
                <c:pt idx="0">
                  <c:v>4.3992928734145247</c:v>
                </c:pt>
                <c:pt idx="1">
                  <c:v>1.9405350802647094</c:v>
                </c:pt>
                <c:pt idx="2">
                  <c:v>2.1438566773228871</c:v>
                </c:pt>
                <c:pt idx="3">
                  <c:v>2.9146687337865127</c:v>
                </c:pt>
                <c:pt idx="4">
                  <c:v>4.4531580785515521</c:v>
                </c:pt>
                <c:pt idx="5">
                  <c:v>3.846033892767224</c:v>
                </c:pt>
                <c:pt idx="6">
                  <c:v>4.3262244801881593</c:v>
                </c:pt>
                <c:pt idx="7">
                  <c:v>4.2561304639295372</c:v>
                </c:pt>
                <c:pt idx="8">
                  <c:v>1.8193774959974147</c:v>
                </c:pt>
                <c:pt idx="9">
                  <c:v>-1.7354540559357332</c:v>
                </c:pt>
                <c:pt idx="10">
                  <c:v>4.3267237637500529</c:v>
                </c:pt>
                <c:pt idx="11">
                  <c:v>3.1562065225993767</c:v>
                </c:pt>
                <c:pt idx="12">
                  <c:v>2.4390337546495999</c:v>
                </c:pt>
                <c:pt idx="13">
                  <c:v>2.6007535802474</c:v>
                </c:pt>
                <c:pt idx="14">
                  <c:v>2.8307870423762012</c:v>
                </c:pt>
                <c:pt idx="15">
                  <c:v>2.734245403098611</c:v>
                </c:pt>
                <c:pt idx="16">
                  <c:v>2.4377863612604931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73-4ED0-A524-EECD72C40CE1}"/>
            </c:ext>
          </c:extLst>
        </c:ser>
        <c:ser>
          <c:idx val="1"/>
          <c:order val="1"/>
          <c:tx>
            <c:strRef>
              <c:f>'2000s'!$A$3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'2000s'!$B$3:$R$3</c:f>
              <c:numCache>
                <c:formatCode>General</c:formatCode>
                <c:ptCount val="17"/>
                <c:pt idx="0">
                  <c:v>4.8847388006293357</c:v>
                </c:pt>
                <c:pt idx="1">
                  <c:v>2.6740832417490741</c:v>
                </c:pt>
                <c:pt idx="2">
                  <c:v>3.5930325400110807</c:v>
                </c:pt>
                <c:pt idx="3">
                  <c:v>4.2626877351781056</c:v>
                </c:pt>
                <c:pt idx="4">
                  <c:v>5.1549772194579031</c:v>
                </c:pt>
                <c:pt idx="5">
                  <c:v>5.0456206402872104</c:v>
                </c:pt>
                <c:pt idx="6">
                  <c:v>5.5460528602525585</c:v>
                </c:pt>
                <c:pt idx="7">
                  <c:v>6.4964481790629387</c:v>
                </c:pt>
                <c:pt idx="8">
                  <c:v>3.5072528883650591</c:v>
                </c:pt>
                <c:pt idx="9">
                  <c:v>1.3477639647669692</c:v>
                </c:pt>
                <c:pt idx="10">
                  <c:v>7.0614866266895415</c:v>
                </c:pt>
                <c:pt idx="11">
                  <c:v>4.6112604857415409</c:v>
                </c:pt>
                <c:pt idx="12">
                  <c:v>4.6624124144238692</c:v>
                </c:pt>
                <c:pt idx="13">
                  <c:v>4.7541851413257472</c:v>
                </c:pt>
                <c:pt idx="14">
                  <c:v>4.1128540606094202</c:v>
                </c:pt>
                <c:pt idx="15">
                  <c:v>4.1034893189614783</c:v>
                </c:pt>
                <c:pt idx="16">
                  <c:v>4.1156141367220567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73-4ED0-A524-EECD72C40CE1}"/>
            </c:ext>
          </c:extLst>
        </c:ser>
        <c:ser>
          <c:idx val="2"/>
          <c:order val="2"/>
          <c:tx>
            <c:strRef>
              <c:f>'2000s'!$A$4</c:f>
              <c:strCache>
                <c:ptCount val="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'2000s'!$B$4:$R$4</c:f>
              <c:numCache>
                <c:formatCode>General</c:formatCode>
                <c:ptCount val="17"/>
                <c:pt idx="0">
                  <c:v>4.3149599481199612</c:v>
                </c:pt>
                <c:pt idx="1">
                  <c:v>2.2320349384294076</c:v>
                </c:pt>
                <c:pt idx="2">
                  <c:v>1.7304482027473538</c:v>
                </c:pt>
                <c:pt idx="3">
                  <c:v>1.8884336398225232</c:v>
                </c:pt>
                <c:pt idx="4">
                  <c:v>3.2710886688664549</c:v>
                </c:pt>
                <c:pt idx="5">
                  <c:v>2.7362871923234446</c:v>
                </c:pt>
                <c:pt idx="6">
                  <c:v>3.9439960647697205</c:v>
                </c:pt>
                <c:pt idx="7">
                  <c:v>3.7075957274761895</c:v>
                </c:pt>
                <c:pt idx="8">
                  <c:v>0.98717981130027965</c:v>
                </c:pt>
                <c:pt idx="9">
                  <c:v>-4.4921705207091378</c:v>
                </c:pt>
                <c:pt idx="10">
                  <c:v>2.6186102532714988</c:v>
                </c:pt>
                <c:pt idx="11">
                  <c:v>2.3023158256690683</c:v>
                </c:pt>
                <c:pt idx="12">
                  <c:v>0.24345868544747878</c:v>
                </c:pt>
                <c:pt idx="13">
                  <c:v>0.82196872775040219</c:v>
                </c:pt>
                <c:pt idx="14">
                  <c:v>1.7611325798876862</c:v>
                </c:pt>
                <c:pt idx="15">
                  <c:v>1.8667972144870788</c:v>
                </c:pt>
                <c:pt idx="16">
                  <c:v>1.7371096526291858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73-4ED0-A524-EECD72C40CE1}"/>
            </c:ext>
          </c:extLst>
        </c:ser>
        <c:ser>
          <c:idx val="3"/>
          <c:order val="3"/>
          <c:tx>
            <c:strRef>
              <c:f>'2000s'!$A$5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'2000s'!$B$5:$R$5</c:f>
              <c:numCache>
                <c:formatCode>General</c:formatCode>
                <c:ptCount val="17"/>
                <c:pt idx="0">
                  <c:v>3.7920015851380806</c:v>
                </c:pt>
                <c:pt idx="1">
                  <c:v>0.94033872026659548</c:v>
                </c:pt>
                <c:pt idx="2">
                  <c:v>0.37203726874071208</c:v>
                </c:pt>
                <c:pt idx="3">
                  <c:v>1.5936855182646921</c:v>
                </c:pt>
                <c:pt idx="4">
                  <c:v>6.258700561587502</c:v>
                </c:pt>
                <c:pt idx="5">
                  <c:v>4.4921451015488714</c:v>
                </c:pt>
                <c:pt idx="6">
                  <c:v>5.3839032941605893</c:v>
                </c:pt>
                <c:pt idx="7">
                  <c:v>5.6977037539664783</c:v>
                </c:pt>
                <c:pt idx="8">
                  <c:v>3.987600717118795</c:v>
                </c:pt>
                <c:pt idx="9">
                  <c:v>-1.7436745936301887</c:v>
                </c:pt>
                <c:pt idx="10">
                  <c:v>5.779562785794897</c:v>
                </c:pt>
                <c:pt idx="11">
                  <c:v>4.3948311183094253</c:v>
                </c:pt>
                <c:pt idx="12">
                  <c:v>2.8160763203089791</c:v>
                </c:pt>
                <c:pt idx="13">
                  <c:v>2.7878719886085865</c:v>
                </c:pt>
                <c:pt idx="14">
                  <c:v>1.3210809698726682</c:v>
                </c:pt>
                <c:pt idx="15">
                  <c:v>-0.15046615459355908</c:v>
                </c:pt>
                <c:pt idx="16">
                  <c:v>-0.66739854898202111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73-4ED0-A524-EECD72C40CE1}"/>
            </c:ext>
          </c:extLst>
        </c:ser>
        <c:ser>
          <c:idx val="4"/>
          <c:order val="4"/>
          <c:tx>
            <c:strRef>
              <c:f>'2000s'!$A$6</c:f>
              <c:strCache>
                <c:ptCount val="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'2000s'!$B$6:$R$6</c:f>
              <c:numCache>
                <c:formatCode>General</c:formatCode>
                <c:ptCount val="17"/>
                <c:pt idx="0">
                  <c:v>5.7882467434456704</c:v>
                </c:pt>
                <c:pt idx="1">
                  <c:v>1.5059844055442111</c:v>
                </c:pt>
                <c:pt idx="2">
                  <c:v>1.629392260627412</c:v>
                </c:pt>
                <c:pt idx="3">
                  <c:v>5.4391480386175184</c:v>
                </c:pt>
                <c:pt idx="4">
                  <c:v>8.1546689368761491</c:v>
                </c:pt>
                <c:pt idx="5">
                  <c:v>5.2921053136222573</c:v>
                </c:pt>
                <c:pt idx="6">
                  <c:v>6.1885276067410464</c:v>
                </c:pt>
                <c:pt idx="7">
                  <c:v>5.3240829065301218</c:v>
                </c:pt>
                <c:pt idx="8">
                  <c:v>4.6710310672981583</c:v>
                </c:pt>
                <c:pt idx="9">
                  <c:v>0.74645015581835139</c:v>
                </c:pt>
                <c:pt idx="10">
                  <c:v>5.1766023024827641</c:v>
                </c:pt>
                <c:pt idx="11">
                  <c:v>3.8577323242616757</c:v>
                </c:pt>
                <c:pt idx="12">
                  <c:v>2.9473916993982385</c:v>
                </c:pt>
                <c:pt idx="13">
                  <c:v>2.8078395780249683</c:v>
                </c:pt>
                <c:pt idx="14">
                  <c:v>3.1698822304677634</c:v>
                </c:pt>
                <c:pt idx="15">
                  <c:v>2.6161869207109874</c:v>
                </c:pt>
                <c:pt idx="16">
                  <c:v>3.2875632705122237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73-4ED0-A524-EECD72C40CE1}"/>
            </c:ext>
          </c:extLst>
        </c:ser>
        <c:ser>
          <c:idx val="5"/>
          <c:order val="5"/>
          <c:tx>
            <c:strRef>
              <c:f>'2000s'!$A$7</c:f>
              <c:strCache>
                <c:ptCount val="1"/>
                <c:pt idx="0">
                  <c:v>Sub-Saharan Africa (excluding high income)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'2000s'!$B$7:$R$7</c:f>
              <c:numCache>
                <c:formatCode>General</c:formatCode>
                <c:ptCount val="17"/>
                <c:pt idx="0">
                  <c:v>3.6104551787551173</c:v>
                </c:pt>
                <c:pt idx="1">
                  <c:v>3.9524402075426366</c:v>
                </c:pt>
                <c:pt idx="2">
                  <c:v>2.964729624556611</c:v>
                </c:pt>
                <c:pt idx="3">
                  <c:v>4.8825203442787872</c:v>
                </c:pt>
                <c:pt idx="4">
                  <c:v>11.665227225473247</c:v>
                </c:pt>
                <c:pt idx="5">
                  <c:v>5.5616379160628071</c:v>
                </c:pt>
                <c:pt idx="6">
                  <c:v>7.0580165668567636</c:v>
                </c:pt>
                <c:pt idx="7">
                  <c:v>7.0813480591090761</c:v>
                </c:pt>
                <c:pt idx="8">
                  <c:v>5.3950459118298264</c:v>
                </c:pt>
                <c:pt idx="9">
                  <c:v>2.8704999887052618</c:v>
                </c:pt>
                <c:pt idx="10">
                  <c:v>5.4301123566050356</c:v>
                </c:pt>
                <c:pt idx="11">
                  <c:v>4.3582763399372766</c:v>
                </c:pt>
                <c:pt idx="12">
                  <c:v>3.7538427282313198</c:v>
                </c:pt>
                <c:pt idx="13">
                  <c:v>4.8190276276397555</c:v>
                </c:pt>
                <c:pt idx="14">
                  <c:v>4.6324764082898326</c:v>
                </c:pt>
                <c:pt idx="15">
                  <c:v>3.0304944679253376</c:v>
                </c:pt>
                <c:pt idx="16">
                  <c:v>1.241448975494535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73-4ED0-A524-EECD72C40CE1}"/>
            </c:ext>
          </c:extLst>
        </c:ser>
        <c:ser>
          <c:idx val="6"/>
          <c:order val="6"/>
          <c:tx>
            <c:strRef>
              <c:f>'2000s'!$A$8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'2000s'!$B$1:$R$1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'2000s'!$B$8:$R$8</c:f>
              <c:numCache>
                <c:formatCode>General</c:formatCode>
                <c:ptCount val="17"/>
                <c:pt idx="0">
                  <c:v>4.078419275242112</c:v>
                </c:pt>
                <c:pt idx="1">
                  <c:v>4.3078130381788204</c:v>
                </c:pt>
                <c:pt idx="2">
                  <c:v>3.7140931834253053</c:v>
                </c:pt>
                <c:pt idx="3">
                  <c:v>7.2391328890469984</c:v>
                </c:pt>
                <c:pt idx="4">
                  <c:v>7.5408772967033864</c:v>
                </c:pt>
                <c:pt idx="5">
                  <c:v>8.7824375476574694</c:v>
                </c:pt>
                <c:pt idx="6">
                  <c:v>8.6626377629839766</c:v>
                </c:pt>
                <c:pt idx="7">
                  <c:v>9.0123572173606892</c:v>
                </c:pt>
                <c:pt idx="8">
                  <c:v>3.8833919743818086</c:v>
                </c:pt>
                <c:pt idx="9">
                  <c:v>7.6141761041582177</c:v>
                </c:pt>
                <c:pt idx="10">
                  <c:v>9.0554638723986223</c:v>
                </c:pt>
                <c:pt idx="11">
                  <c:v>6.3136623958464373</c:v>
                </c:pt>
                <c:pt idx="12">
                  <c:v>5.5184412608033</c:v>
                </c:pt>
                <c:pt idx="13">
                  <c:v>6.0536100821872774</c:v>
                </c:pt>
                <c:pt idx="14">
                  <c:v>7.0560515341159658</c:v>
                </c:pt>
                <c:pt idx="15">
                  <c:v>7.4786641947403911</c:v>
                </c:pt>
                <c:pt idx="16">
                  <c:v>6.8421960606845857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73-4ED0-A524-EECD72C40CE1}"/>
            </c:ext>
          </c:extLst>
        </c:ser>
        <c:dLbls/>
        <c:marker val="1"/>
        <c:axId val="50604672"/>
        <c:axId val="50635136"/>
      </c:lineChart>
      <c:catAx>
        <c:axId val="5060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35136"/>
        <c:crosses val="autoZero"/>
        <c:auto val="1"/>
        <c:lblAlgn val="ctr"/>
        <c:lblOffset val="100"/>
      </c:catAx>
      <c:valAx>
        <c:axId val="50635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6337912715865545E-2"/>
          <c:y val="3.3720636856611585E-2"/>
          <c:w val="0.89953796316000956"/>
          <c:h val="0.86762828906068123"/>
        </c:manualLayout>
      </c:layout>
      <c:lineChart>
        <c:grouping val="standard"/>
        <c:ser>
          <c:idx val="8"/>
          <c:order val="8"/>
          <c:tx>
            <c:strRef>
              <c:f>Sheet2!$A$2</c:f>
              <c:strCache>
                <c:ptCount val="1"/>
                <c:pt idx="0">
                  <c:v>Western Europe 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Sheet2!$B$2:$T$2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C4-429D-8CD0-84A93267E89A}"/>
            </c:ext>
          </c:extLst>
        </c:ser>
        <c:ser>
          <c:idx val="9"/>
          <c:order val="9"/>
          <c:tx>
            <c:strRef>
              <c:f>Sheet2!$A$3</c:f>
              <c:strCache>
                <c:ptCount val="1"/>
                <c:pt idx="0">
                  <c:v>Western Offshoots 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Sheet2!$B$3:$T$3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C4-429D-8CD0-84A93267E89A}"/>
            </c:ext>
          </c:extLst>
        </c:ser>
        <c:ser>
          <c:idx val="10"/>
          <c:order val="10"/>
          <c:tx>
            <c:strRef>
              <c:f>Sheet2!$A$4</c:f>
              <c:strCache>
                <c:ptCount val="1"/>
                <c:pt idx="0">
                  <c:v>East Europe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Sheet2!$B$4:$T$4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C4-429D-8CD0-84A93267E89A}"/>
            </c:ext>
          </c:extLst>
        </c:ser>
        <c:ser>
          <c:idx val="11"/>
          <c:order val="11"/>
          <c:tx>
            <c:strRef>
              <c:f>Sheet2!$A$5</c:f>
              <c:strCache>
                <c:ptCount val="1"/>
                <c:pt idx="0">
                  <c:v> Former USSR 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Sheet2!$B$5:$T$5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C4-429D-8CD0-84A93267E89A}"/>
            </c:ext>
          </c:extLst>
        </c:ser>
        <c:ser>
          <c:idx val="12"/>
          <c:order val="12"/>
          <c:tx>
            <c:strRef>
              <c:f>Sheet2!$A$6</c:f>
              <c:strCache>
                <c:ptCount val="1"/>
                <c:pt idx="0">
                  <c:v>Latin America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Sheet2!$B$6:$T$6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C4-429D-8CD0-84A93267E89A}"/>
            </c:ext>
          </c:extLst>
        </c:ser>
        <c:ser>
          <c:idx val="13"/>
          <c:order val="13"/>
          <c:tx>
            <c:strRef>
              <c:f>Sheet2!$A$7</c:f>
              <c:strCache>
                <c:ptCount val="1"/>
                <c:pt idx="0">
                  <c:v>East Asia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Sheet2!$B$7:$T$7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C4-429D-8CD0-84A93267E89A}"/>
            </c:ext>
          </c:extLst>
        </c:ser>
        <c:ser>
          <c:idx val="14"/>
          <c:order val="14"/>
          <c:tx>
            <c:strRef>
              <c:f>Sheet2!$A$8</c:f>
              <c:strCache>
                <c:ptCount val="1"/>
                <c:pt idx="0">
                  <c:v>West Asia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Sheet2!$B$8:$T$8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C4-429D-8CD0-84A93267E89A}"/>
            </c:ext>
          </c:extLst>
        </c:ser>
        <c:ser>
          <c:idx val="15"/>
          <c:order val="15"/>
          <c:tx>
            <c:strRef>
              <c:f>Sheet2!$A$9</c:f>
              <c:strCache>
                <c:ptCount val="1"/>
                <c:pt idx="0">
                  <c:v>Africa </c:v>
                </c:pt>
              </c:strCache>
            </c:strRef>
          </c:tx>
          <c:marker>
            <c:symbol val="none"/>
          </c:marker>
          <c:cat>
            <c:multiLvlStrRef>
              <c:f>Sheet2!$B$1:$T$1</c:f>
            </c:multiLvlStrRef>
          </c:cat>
          <c:val>
            <c:numRef>
              <c:f>Sheet2!$B$9:$T$9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C4-429D-8CD0-84A93267E89A}"/>
            </c:ext>
          </c:extLst>
        </c:ser>
        <c:ser>
          <c:idx val="0"/>
          <c:order val="0"/>
          <c:tx>
            <c:strRef>
              <c:f>Sheet4!$A$2</c:f>
              <c:strCache>
                <c:ptCount val="1"/>
                <c:pt idx="0">
                  <c:v>Western Europe 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Sheet4!$B$2:$T$2</c:f>
              <c:numCache>
                <c:formatCode>#,##0</c:formatCode>
                <c:ptCount val="11"/>
                <c:pt idx="0">
                  <c:v>993.45691136754203</c:v>
                </c:pt>
                <c:pt idx="1">
                  <c:v>1194.1846829238998</c:v>
                </c:pt>
                <c:pt idx="2">
                  <c:v>1953.06814984163</c:v>
                </c:pt>
                <c:pt idx="3">
                  <c:v>3456.5761777902912</c:v>
                </c:pt>
                <c:pt idx="4">
                  <c:v>4568.5665072751544</c:v>
                </c:pt>
                <c:pt idx="5">
                  <c:v>6879.2943309153698</c:v>
                </c:pt>
                <c:pt idx="6">
                  <c:v>10168.627921961401</c:v>
                </c:pt>
                <c:pt idx="7">
                  <c:v>13154.033928308399</c:v>
                </c:pt>
                <c:pt idx="8">
                  <c:v>15908.410915332806</c:v>
                </c:pt>
                <c:pt idx="9">
                  <c:v>19176.001654619799</c:v>
                </c:pt>
                <c:pt idx="10">
                  <c:v>21671.7742252155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C4-429D-8CD0-84A93267E89A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Western Offshoots 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Sheet4!$B$3:$T$3</c:f>
              <c:numCache>
                <c:formatCode>#,##0</c:formatCode>
                <c:ptCount val="11"/>
                <c:pt idx="0">
                  <c:v>476</c:v>
                </c:pt>
                <c:pt idx="1">
                  <c:v>1201.99347666324</c:v>
                </c:pt>
                <c:pt idx="2">
                  <c:v>2419.1524105183112</c:v>
                </c:pt>
                <c:pt idx="3">
                  <c:v>5232.8165815387911</c:v>
                </c:pt>
                <c:pt idx="4">
                  <c:v>9268.4341910145195</c:v>
                </c:pt>
                <c:pt idx="5">
                  <c:v>10961.082848353844</c:v>
                </c:pt>
                <c:pt idx="6">
                  <c:v>14560.4818446719</c:v>
                </c:pt>
                <c:pt idx="7">
                  <c:v>18060.162962875456</c:v>
                </c:pt>
                <c:pt idx="8">
                  <c:v>22345.798617379896</c:v>
                </c:pt>
                <c:pt idx="9">
                  <c:v>27393.808034797799</c:v>
                </c:pt>
                <c:pt idx="10">
                  <c:v>30151.805879968299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C4-429D-8CD0-84A93267E89A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East Europe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Sheet4!$B$4:$T$4</c:f>
              <c:numCache>
                <c:formatCode>#,##0</c:formatCode>
                <c:ptCount val="11"/>
                <c:pt idx="0">
                  <c:v>606.01063829787302</c:v>
                </c:pt>
                <c:pt idx="1">
                  <c:v>683.1609841731356</c:v>
                </c:pt>
                <c:pt idx="2">
                  <c:v>936.62826521276349</c:v>
                </c:pt>
                <c:pt idx="3">
                  <c:v>1694.8796680747168</c:v>
                </c:pt>
                <c:pt idx="4">
                  <c:v>2111.2488704082998</c:v>
                </c:pt>
                <c:pt idx="5">
                  <c:v>3069.7503864144032</c:v>
                </c:pt>
                <c:pt idx="6">
                  <c:v>4315.1646642169917</c:v>
                </c:pt>
                <c:pt idx="7">
                  <c:v>5785.9334334316763</c:v>
                </c:pt>
                <c:pt idx="8">
                  <c:v>5427.1692494286135</c:v>
                </c:pt>
                <c:pt idx="9">
                  <c:v>5970.1650848075496</c:v>
                </c:pt>
                <c:pt idx="10">
                  <c:v>8568.9675811988236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8C4-429D-8CD0-84A93267E89A}"/>
            </c:ext>
          </c:extLst>
        </c:ser>
        <c:ser>
          <c:idx val="3"/>
          <c:order val="3"/>
          <c:tx>
            <c:strRef>
              <c:f>Sheet4!$A$5</c:f>
              <c:strCache>
                <c:ptCount val="1"/>
                <c:pt idx="0">
                  <c:v> Former USSR 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Sheet4!$B$5:$T$5</c:f>
              <c:numCache>
                <c:formatCode>#,##0</c:formatCode>
                <c:ptCount val="11"/>
                <c:pt idx="0">
                  <c:v>610.01883239171377</c:v>
                </c:pt>
                <c:pt idx="1">
                  <c:v>687.99415685200347</c:v>
                </c:pt>
                <c:pt idx="2">
                  <c:v>943.3191988451822</c:v>
                </c:pt>
                <c:pt idx="3">
                  <c:v>1487.5985965990574</c:v>
                </c:pt>
                <c:pt idx="4">
                  <c:v>2841.4580481127887</c:v>
                </c:pt>
                <c:pt idx="5">
                  <c:v>3945.3375081934819</c:v>
                </c:pt>
                <c:pt idx="6">
                  <c:v>5575.0103927936789</c:v>
                </c:pt>
                <c:pt idx="7">
                  <c:v>6427.2436607242771</c:v>
                </c:pt>
                <c:pt idx="8">
                  <c:v>6894.1076413163491</c:v>
                </c:pt>
                <c:pt idx="9">
                  <c:v>4459.6120958409329</c:v>
                </c:pt>
                <c:pt idx="10">
                  <c:v>7903.8564251225944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C4-429D-8CD0-84A93267E89A}"/>
            </c:ext>
          </c:extLst>
        </c:ser>
        <c:ser>
          <c:idx val="4"/>
          <c:order val="4"/>
          <c:tx>
            <c:strRef>
              <c:f>Sheet4!$A$6</c:f>
              <c:strCache>
                <c:ptCount val="1"/>
                <c:pt idx="0">
                  <c:v>Latin America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Sheet4!$B$6:$T$6</c:f>
              <c:numCache>
                <c:formatCode>#,##0</c:formatCode>
                <c:ptCount val="11"/>
                <c:pt idx="0">
                  <c:v>526.63900414937802</c:v>
                </c:pt>
                <c:pt idx="1">
                  <c:v>691.06067786934329</c:v>
                </c:pt>
                <c:pt idx="2">
                  <c:v>676.00533051898628</c:v>
                </c:pt>
                <c:pt idx="3">
                  <c:v>1494.4319217553505</c:v>
                </c:pt>
                <c:pt idx="4">
                  <c:v>2509.7223599009067</c:v>
                </c:pt>
                <c:pt idx="5">
                  <c:v>3135.51707188099</c:v>
                </c:pt>
                <c:pt idx="6">
                  <c:v>3995.8001598958112</c:v>
                </c:pt>
                <c:pt idx="7">
                  <c:v>5437.9243650984245</c:v>
                </c:pt>
                <c:pt idx="8">
                  <c:v>5064.8546660469083</c:v>
                </c:pt>
                <c:pt idx="9">
                  <c:v>5889.2373514249075</c:v>
                </c:pt>
                <c:pt idx="10">
                  <c:v>6973.1346559349395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8C4-429D-8CD0-84A93267E89A}"/>
            </c:ext>
          </c:extLst>
        </c:ser>
        <c:ser>
          <c:idx val="5"/>
          <c:order val="5"/>
          <c:tx>
            <c:strRef>
              <c:f>Sheet4!$A$7</c:f>
              <c:strCache>
                <c:ptCount val="1"/>
                <c:pt idx="0">
                  <c:v>East Asia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Sheet4!$B$7:$T$7</c:f>
              <c:numCache>
                <c:formatCode>#,##0</c:formatCode>
                <c:ptCount val="11"/>
                <c:pt idx="0">
                  <c:v>550</c:v>
                </c:pt>
                <c:pt idx="1">
                  <c:v>556.10087192607375</c:v>
                </c:pt>
                <c:pt idx="2">
                  <c:v>535.00321130378939</c:v>
                </c:pt>
                <c:pt idx="3">
                  <c:v>752.03958807008155</c:v>
                </c:pt>
                <c:pt idx="4">
                  <c:v>709.7165273485698</c:v>
                </c:pt>
                <c:pt idx="5">
                  <c:v>865.39865887683868</c:v>
                </c:pt>
                <c:pt idx="6">
                  <c:v>997.59701244806013</c:v>
                </c:pt>
                <c:pt idx="7">
                  <c:v>1205.4275255416667</c:v>
                </c:pt>
                <c:pt idx="8">
                  <c:v>1349.705697878911</c:v>
                </c:pt>
                <c:pt idx="9">
                  <c:v>1519.1124633569248</c:v>
                </c:pt>
                <c:pt idx="10">
                  <c:v>2296.2553238319774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8C4-429D-8CD0-84A93267E89A}"/>
            </c:ext>
          </c:extLst>
        </c:ser>
        <c:ser>
          <c:idx val="6"/>
          <c:order val="6"/>
          <c:tx>
            <c:strRef>
              <c:f>Sheet4!$A$8</c:f>
              <c:strCache>
                <c:ptCount val="1"/>
                <c:pt idx="0">
                  <c:v>West Asia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Sheet4!$B$8:$T$8</c:f>
              <c:numCache>
                <c:formatCode>#,##0</c:formatCode>
                <c:ptCount val="11"/>
                <c:pt idx="0">
                  <c:v>590.91346153846155</c:v>
                </c:pt>
                <c:pt idx="1">
                  <c:v>607.22949059529958</c:v>
                </c:pt>
                <c:pt idx="2">
                  <c:v>741.86092584031962</c:v>
                </c:pt>
                <c:pt idx="3">
                  <c:v>1041.8934182154096</c:v>
                </c:pt>
                <c:pt idx="4">
                  <c:v>1776.2598549626975</c:v>
                </c:pt>
                <c:pt idx="5">
                  <c:v>2493.6479559645945</c:v>
                </c:pt>
                <c:pt idx="6">
                  <c:v>3998.6760741150197</c:v>
                </c:pt>
                <c:pt idx="7">
                  <c:v>5397.6044145319538</c:v>
                </c:pt>
                <c:pt idx="8">
                  <c:v>4858.9965367603354</c:v>
                </c:pt>
                <c:pt idx="9">
                  <c:v>5683.7825882333136</c:v>
                </c:pt>
                <c:pt idx="10">
                  <c:v>6946.5725726368246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8C4-429D-8CD0-84A93267E89A}"/>
            </c:ext>
          </c:extLst>
        </c:ser>
        <c:ser>
          <c:idx val="7"/>
          <c:order val="7"/>
          <c:tx>
            <c:strRef>
              <c:f>Sheet4!$A$9</c:f>
              <c:strCache>
                <c:ptCount val="1"/>
                <c:pt idx="0">
                  <c:v>Africa </c:v>
                </c:pt>
              </c:strCache>
            </c:strRef>
          </c:tx>
          <c:marker>
            <c:symbol val="none"/>
          </c:marker>
          <c:cat>
            <c:numRef>
              <c:f>Sheet4!$B$1:$T$1</c:f>
              <c:numCache>
                <c:formatCode>General</c:formatCode>
                <c:ptCount val="11"/>
                <c:pt idx="0">
                  <c:v>1700</c:v>
                </c:pt>
                <c:pt idx="1">
                  <c:v>1820</c:v>
                </c:pt>
                <c:pt idx="2">
                  <c:v>1870</c:v>
                </c:pt>
                <c:pt idx="3">
                  <c:v>1913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2008</c:v>
                </c:pt>
              </c:numCache>
            </c:numRef>
          </c:cat>
          <c:val>
            <c:numRef>
              <c:f>Sheet4!$B$9:$T$9</c:f>
              <c:numCache>
                <c:formatCode>#,##0</c:formatCode>
                <c:ptCount val="11"/>
                <c:pt idx="0">
                  <c:v>420.62868369351855</c:v>
                </c:pt>
                <c:pt idx="1">
                  <c:v>419.75591357292899</c:v>
                </c:pt>
                <c:pt idx="2">
                  <c:v>500.01105387659311</c:v>
                </c:pt>
                <c:pt idx="3">
                  <c:v>637.43313792633353</c:v>
                </c:pt>
                <c:pt idx="4">
                  <c:v>889.03473991181272</c:v>
                </c:pt>
                <c:pt idx="5">
                  <c:v>1055.1146781813659</c:v>
                </c:pt>
                <c:pt idx="6">
                  <c:v>1335.2416733812631</c:v>
                </c:pt>
                <c:pt idx="7">
                  <c:v>1514.5581189155998</c:v>
                </c:pt>
                <c:pt idx="8">
                  <c:v>1424.7971091673901</c:v>
                </c:pt>
                <c:pt idx="9">
                  <c:v>1447.0717008106908</c:v>
                </c:pt>
                <c:pt idx="10">
                  <c:v>1780.2654740369658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8C4-429D-8CD0-84A93267E89A}"/>
            </c:ext>
          </c:extLst>
        </c:ser>
        <c:dLbls/>
        <c:marker val="1"/>
        <c:axId val="96155904"/>
        <c:axId val="96169984"/>
      </c:lineChart>
      <c:catAx>
        <c:axId val="96155904"/>
        <c:scaling>
          <c:orientation val="minMax"/>
        </c:scaling>
        <c:axPos val="b"/>
        <c:numFmt formatCode="General" sourceLinked="1"/>
        <c:tickLblPos val="nextTo"/>
        <c:crossAx val="96169984"/>
        <c:crosses val="autoZero"/>
        <c:auto val="1"/>
        <c:lblAlgn val="ctr"/>
        <c:lblOffset val="100"/>
      </c:catAx>
      <c:valAx>
        <c:axId val="96169984"/>
        <c:scaling>
          <c:orientation val="minMax"/>
        </c:scaling>
        <c:axPos val="l"/>
        <c:majorGridlines/>
        <c:numFmt formatCode="#,##0" sourceLinked="1"/>
        <c:tickLblPos val="nextTo"/>
        <c:crossAx val="9615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904904904904958"/>
          <c:y val="0.16489994559336243"/>
          <c:w val="0.24806806806806841"/>
          <c:h val="0.49818784041516445"/>
        </c:manualLayout>
      </c:layout>
      <c:spPr>
        <a:ln>
          <a:noFill/>
        </a:ln>
      </c:spPr>
    </c:legend>
    <c:plotVisOnly val="1"/>
    <c:dispBlanksAs val="gap"/>
  </c:chart>
  <c:txPr>
    <a:bodyPr/>
    <a:lstStyle/>
    <a:p>
      <a:pPr>
        <a:defRPr sz="1200" baseline="0"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1400" b="1" i="0" kern="1200" spc="0" baseline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GDP (current US$), 1967-2016</a:t>
            </a:r>
            <a:endParaRPr lang="en-MY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'All data'!$A$2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data'!$B$2:$AY$2</c:f>
              <c:numCache>
                <c:formatCode>0.00</c:formatCode>
                <c:ptCount val="50"/>
                <c:pt idx="0">
                  <c:v>2264793679908.5786</c:v>
                </c:pt>
                <c:pt idx="1">
                  <c:v>2443345943855.5312</c:v>
                </c:pt>
                <c:pt idx="2">
                  <c:v>2690870791719.6055</c:v>
                </c:pt>
                <c:pt idx="3">
                  <c:v>2956885261682.0386</c:v>
                </c:pt>
                <c:pt idx="4">
                  <c:v>3265917077454.061</c:v>
                </c:pt>
                <c:pt idx="5">
                  <c:v>3766131376191.8818</c:v>
                </c:pt>
                <c:pt idx="6">
                  <c:v>4589203445204.4629</c:v>
                </c:pt>
                <c:pt idx="7">
                  <c:v>5292853388114.957</c:v>
                </c:pt>
                <c:pt idx="8">
                  <c:v>5893742093012.7637</c:v>
                </c:pt>
                <c:pt idx="9">
                  <c:v>6412245309443.2734</c:v>
                </c:pt>
                <c:pt idx="10">
                  <c:v>7252968306848.1357</c:v>
                </c:pt>
                <c:pt idx="11">
                  <c:v>8537753757000.9873</c:v>
                </c:pt>
                <c:pt idx="12">
                  <c:v>9919046089725.1074</c:v>
                </c:pt>
                <c:pt idx="13">
                  <c:v>11166003844684.049</c:v>
                </c:pt>
                <c:pt idx="14">
                  <c:v>11457611762624.568</c:v>
                </c:pt>
                <c:pt idx="15">
                  <c:v>11355656421290.17</c:v>
                </c:pt>
                <c:pt idx="16">
                  <c:v>11616289845913.424</c:v>
                </c:pt>
                <c:pt idx="17">
                  <c:v>12058393957860.561</c:v>
                </c:pt>
                <c:pt idx="18">
                  <c:v>12681690896005.781</c:v>
                </c:pt>
                <c:pt idx="19">
                  <c:v>15014218230020.51</c:v>
                </c:pt>
                <c:pt idx="20">
                  <c:v>17083141772179.117</c:v>
                </c:pt>
                <c:pt idx="21">
                  <c:v>19129417553427.637</c:v>
                </c:pt>
                <c:pt idx="22">
                  <c:v>20080076891209.109</c:v>
                </c:pt>
                <c:pt idx="23">
                  <c:v>22579759701369.68</c:v>
                </c:pt>
                <c:pt idx="24">
                  <c:v>23909829106074.539</c:v>
                </c:pt>
                <c:pt idx="25">
                  <c:v>25389800980622.16</c:v>
                </c:pt>
                <c:pt idx="26">
                  <c:v>25834735037940.18</c:v>
                </c:pt>
                <c:pt idx="27">
                  <c:v>27740746941930.637</c:v>
                </c:pt>
                <c:pt idx="28">
                  <c:v>30840585358589.617</c:v>
                </c:pt>
                <c:pt idx="29">
                  <c:v>31518975357769.598</c:v>
                </c:pt>
                <c:pt idx="30">
                  <c:v>31403319223790.68</c:v>
                </c:pt>
                <c:pt idx="31">
                  <c:v>31314851252939.23</c:v>
                </c:pt>
                <c:pt idx="32">
                  <c:v>32486113873034.691</c:v>
                </c:pt>
                <c:pt idx="33">
                  <c:v>33543172517932.887</c:v>
                </c:pt>
                <c:pt idx="34">
                  <c:v>33335981796637.922</c:v>
                </c:pt>
                <c:pt idx="35">
                  <c:v>34612407548364.148</c:v>
                </c:pt>
                <c:pt idx="36">
                  <c:v>38867460637801.344</c:v>
                </c:pt>
                <c:pt idx="37">
                  <c:v>43770743999115.141</c:v>
                </c:pt>
                <c:pt idx="38">
                  <c:v>47385623695561.336</c:v>
                </c:pt>
                <c:pt idx="39">
                  <c:v>51306757202149.047</c:v>
                </c:pt>
                <c:pt idx="40">
                  <c:v>57793330573297.469</c:v>
                </c:pt>
                <c:pt idx="41">
                  <c:v>63386360636271.289</c:v>
                </c:pt>
                <c:pt idx="42">
                  <c:v>60086989443247.43</c:v>
                </c:pt>
                <c:pt idx="43">
                  <c:v>65906150720610.203</c:v>
                </c:pt>
                <c:pt idx="44">
                  <c:v>73241717918435.484</c:v>
                </c:pt>
                <c:pt idx="45">
                  <c:v>74802287630428.984</c:v>
                </c:pt>
                <c:pt idx="46">
                  <c:v>76924649544655.609</c:v>
                </c:pt>
                <c:pt idx="47">
                  <c:v>78870119013702.891</c:v>
                </c:pt>
                <c:pt idx="48">
                  <c:v>74509719336393.922</c:v>
                </c:pt>
                <c:pt idx="49">
                  <c:v>75543542614448.578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95-413A-B171-D56B44972A9D}"/>
            </c:ext>
          </c:extLst>
        </c:ser>
        <c:ser>
          <c:idx val="1"/>
          <c:order val="1"/>
          <c:tx>
            <c:strRef>
              <c:f>'All data'!$A$3</c:f>
              <c:strCache>
                <c:ptCount val="1"/>
                <c:pt idx="0">
                  <c:v>High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data'!$B$3:$AY$3</c:f>
              <c:numCache>
                <c:formatCode>0.00</c:formatCode>
                <c:ptCount val="50"/>
                <c:pt idx="0">
                  <c:v>1819327357551.5049</c:v>
                </c:pt>
                <c:pt idx="1">
                  <c:v>1971265017022.5459</c:v>
                </c:pt>
                <c:pt idx="2">
                  <c:v>2163798861425.7493</c:v>
                </c:pt>
                <c:pt idx="3">
                  <c:v>2379635395851.2129</c:v>
                </c:pt>
                <c:pt idx="4">
                  <c:v>2640680120093.6357</c:v>
                </c:pt>
                <c:pt idx="5">
                  <c:v>3063716010573.1533</c:v>
                </c:pt>
                <c:pt idx="6">
                  <c:v>3706329864528.0937</c:v>
                </c:pt>
                <c:pt idx="7">
                  <c:v>4181857989900.2617</c:v>
                </c:pt>
                <c:pt idx="8">
                  <c:v>4663456510509.835</c:v>
                </c:pt>
                <c:pt idx="9">
                  <c:v>5079507752434.7061</c:v>
                </c:pt>
                <c:pt idx="10">
                  <c:v>5751828019917.2627</c:v>
                </c:pt>
                <c:pt idx="11">
                  <c:v>6888147385531.4922</c:v>
                </c:pt>
                <c:pt idx="12">
                  <c:v>7965334539314.2852</c:v>
                </c:pt>
                <c:pt idx="13">
                  <c:v>8898498285433.7656</c:v>
                </c:pt>
                <c:pt idx="14">
                  <c:v>9036558177487.1406</c:v>
                </c:pt>
                <c:pt idx="15">
                  <c:v>8949612375769.3066</c:v>
                </c:pt>
                <c:pt idx="16">
                  <c:v>9239819279619.4414</c:v>
                </c:pt>
                <c:pt idx="17">
                  <c:v>9637983479368.9199</c:v>
                </c:pt>
                <c:pt idx="18">
                  <c:v>10132406784548.064</c:v>
                </c:pt>
                <c:pt idx="19">
                  <c:v>12297564072656.424</c:v>
                </c:pt>
                <c:pt idx="20">
                  <c:v>14242430872983.314</c:v>
                </c:pt>
                <c:pt idx="21">
                  <c:v>16042589882396.803</c:v>
                </c:pt>
                <c:pt idx="22">
                  <c:v>16805389434663.896</c:v>
                </c:pt>
                <c:pt idx="23">
                  <c:v>18896462178092.605</c:v>
                </c:pt>
                <c:pt idx="24">
                  <c:v>19983111824933.105</c:v>
                </c:pt>
                <c:pt idx="25">
                  <c:v>21499618272583.406</c:v>
                </c:pt>
                <c:pt idx="26">
                  <c:v>21696143760704.59</c:v>
                </c:pt>
                <c:pt idx="27">
                  <c:v>23254026236887.191</c:v>
                </c:pt>
                <c:pt idx="28">
                  <c:v>25821731647652.336</c:v>
                </c:pt>
                <c:pt idx="29">
                  <c:v>26052438147578.871</c:v>
                </c:pt>
                <c:pt idx="30">
                  <c:v>25624851684739.668</c:v>
                </c:pt>
                <c:pt idx="31">
                  <c:v>25710064575729.016</c:v>
                </c:pt>
                <c:pt idx="32">
                  <c:v>27011881987831.82</c:v>
                </c:pt>
                <c:pt idx="33">
                  <c:v>27571498060168.055</c:v>
                </c:pt>
                <c:pt idx="34">
                  <c:v>27308138861964.051</c:v>
                </c:pt>
                <c:pt idx="35">
                  <c:v>28461009424519.074</c:v>
                </c:pt>
                <c:pt idx="36">
                  <c:v>31909785465153.301</c:v>
                </c:pt>
                <c:pt idx="37">
                  <c:v>35519514910527.758</c:v>
                </c:pt>
                <c:pt idx="38">
                  <c:v>37558565439919.445</c:v>
                </c:pt>
                <c:pt idx="39">
                  <c:v>39635947402722.219</c:v>
                </c:pt>
                <c:pt idx="40">
                  <c:v>43320749767437.633</c:v>
                </c:pt>
                <c:pt idx="41">
                  <c:v>46007526825897.211</c:v>
                </c:pt>
                <c:pt idx="42">
                  <c:v>43117491016534.273</c:v>
                </c:pt>
                <c:pt idx="43">
                  <c:v>45187761296453.391</c:v>
                </c:pt>
                <c:pt idx="44">
                  <c:v>48762979397332.469</c:v>
                </c:pt>
                <c:pt idx="45">
                  <c:v>48790077030626.203</c:v>
                </c:pt>
                <c:pt idx="46">
                  <c:v>49316266619782.305</c:v>
                </c:pt>
                <c:pt idx="47">
                  <c:v>50308250498244.484</c:v>
                </c:pt>
                <c:pt idx="48">
                  <c:v>47409525366588.242</c:v>
                </c:pt>
                <c:pt idx="49">
                  <c:v>48407640170702.219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95-413A-B171-D56B44972A9D}"/>
            </c:ext>
          </c:extLst>
        </c:ser>
        <c:ser>
          <c:idx val="2"/>
          <c:order val="2"/>
          <c:tx>
            <c:strRef>
              <c:f>'All data'!$A$4</c:f>
              <c:strCache>
                <c:ptCount val="1"/>
                <c:pt idx="0">
                  <c:v>Middle income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data'!$B$4:$AY$4</c:f>
              <c:numCache>
                <c:formatCode>0.00</c:formatCode>
                <c:ptCount val="50"/>
                <c:pt idx="0">
                  <c:v>440150321992.54352</c:v>
                </c:pt>
                <c:pt idx="1">
                  <c:v>465920438850.91101</c:v>
                </c:pt>
                <c:pt idx="2">
                  <c:v>520867515611.0932</c:v>
                </c:pt>
                <c:pt idx="3">
                  <c:v>571296418063.84509</c:v>
                </c:pt>
                <c:pt idx="4">
                  <c:v>616131606095.3623</c:v>
                </c:pt>
                <c:pt idx="5">
                  <c:v>688973366920.0116</c:v>
                </c:pt>
                <c:pt idx="6">
                  <c:v>872977889163.73083</c:v>
                </c:pt>
                <c:pt idx="7">
                  <c:v>1118745885064.3459</c:v>
                </c:pt>
                <c:pt idx="8">
                  <c:v>1236174910742.0476</c:v>
                </c:pt>
                <c:pt idx="9">
                  <c:v>1341860828067.3826</c:v>
                </c:pt>
                <c:pt idx="10">
                  <c:v>1509117019025.7256</c:v>
                </c:pt>
                <c:pt idx="11">
                  <c:v>1634224303394.6843</c:v>
                </c:pt>
                <c:pt idx="12">
                  <c:v>1947681001919.8762</c:v>
                </c:pt>
                <c:pt idx="13">
                  <c:v>2280187292914.4302</c:v>
                </c:pt>
                <c:pt idx="14">
                  <c:v>2459499139801.3975</c:v>
                </c:pt>
                <c:pt idx="15">
                  <c:v>2441787641412.6694</c:v>
                </c:pt>
                <c:pt idx="16">
                  <c:v>2400889964155.46</c:v>
                </c:pt>
                <c:pt idx="17">
                  <c:v>2443660614880.8281</c:v>
                </c:pt>
                <c:pt idx="18">
                  <c:v>2575525887782.1147</c:v>
                </c:pt>
                <c:pt idx="19">
                  <c:v>2688214490798.853</c:v>
                </c:pt>
                <c:pt idx="20">
                  <c:v>2763479253508.5845</c:v>
                </c:pt>
                <c:pt idx="21">
                  <c:v>2988896953383.4702</c:v>
                </c:pt>
                <c:pt idx="22">
                  <c:v>3182426401658.1123</c:v>
                </c:pt>
                <c:pt idx="23">
                  <c:v>3583954413081.6973</c:v>
                </c:pt>
                <c:pt idx="24">
                  <c:v>3825385475042.0049</c:v>
                </c:pt>
                <c:pt idx="25">
                  <c:v>3789343789199.2598</c:v>
                </c:pt>
                <c:pt idx="26">
                  <c:v>4043243535797.2451</c:v>
                </c:pt>
                <c:pt idx="27">
                  <c:v>4402360060455.0273</c:v>
                </c:pt>
                <c:pt idx="28">
                  <c:v>4922821848492.2529</c:v>
                </c:pt>
                <c:pt idx="29">
                  <c:v>5363658537833.4541</c:v>
                </c:pt>
                <c:pt idx="30">
                  <c:v>5674926531226.0264</c:v>
                </c:pt>
                <c:pt idx="31">
                  <c:v>5499432482324.8613</c:v>
                </c:pt>
                <c:pt idx="32">
                  <c:v>5365881260373.1133</c:v>
                </c:pt>
                <c:pt idx="33">
                  <c:v>5851457342168.9951</c:v>
                </c:pt>
                <c:pt idx="34">
                  <c:v>5917641548115.5049</c:v>
                </c:pt>
                <c:pt idx="35">
                  <c:v>6032742784414.2227</c:v>
                </c:pt>
                <c:pt idx="36">
                  <c:v>6827061176773.6328</c:v>
                </c:pt>
                <c:pt idx="37">
                  <c:v>8104396652437.3623</c:v>
                </c:pt>
                <c:pt idx="38">
                  <c:v>9658919014552.293</c:v>
                </c:pt>
                <c:pt idx="39">
                  <c:v>11484611685884.061</c:v>
                </c:pt>
                <c:pt idx="40">
                  <c:v>14252023316865.674</c:v>
                </c:pt>
                <c:pt idx="41">
                  <c:v>17120054313779.287</c:v>
                </c:pt>
                <c:pt idx="42">
                  <c:v>16697282511085.459</c:v>
                </c:pt>
                <c:pt idx="43">
                  <c:v>20431462486141.426</c:v>
                </c:pt>
                <c:pt idx="44">
                  <c:v>24158308272825.262</c:v>
                </c:pt>
                <c:pt idx="45">
                  <c:v>25671457284263.586</c:v>
                </c:pt>
                <c:pt idx="46">
                  <c:v>27244416912947.363</c:v>
                </c:pt>
                <c:pt idx="47">
                  <c:v>28172661697097.934</c:v>
                </c:pt>
                <c:pt idx="48">
                  <c:v>26720461208852.145</c:v>
                </c:pt>
                <c:pt idx="49">
                  <c:v>26741687969406.555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95-413A-B171-D56B44972A9D}"/>
            </c:ext>
          </c:extLst>
        </c:ser>
        <c:ser>
          <c:idx val="3"/>
          <c:order val="3"/>
          <c:tx>
            <c:strRef>
              <c:f>'All data'!$A$5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data'!$B$5:$AY$5</c:f>
              <c:numCache>
                <c:formatCode>0.00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80209493052.731003</c:v>
                </c:pt>
                <c:pt idx="14">
                  <c:v>77218047173.398209</c:v>
                </c:pt>
                <c:pt idx="15">
                  <c:v>80698662025.245941</c:v>
                </c:pt>
                <c:pt idx="16">
                  <c:v>75225831144.438278</c:v>
                </c:pt>
                <c:pt idx="17">
                  <c:v>69082552304.088058</c:v>
                </c:pt>
                <c:pt idx="18">
                  <c:v>71599175719.047928</c:v>
                </c:pt>
                <c:pt idx="19">
                  <c:v>81243884335.635666</c:v>
                </c:pt>
                <c:pt idx="20">
                  <c:v>84768074082.988968</c:v>
                </c:pt>
                <c:pt idx="21">
                  <c:v>91473322897.312363</c:v>
                </c:pt>
                <c:pt idx="22">
                  <c:v>90496828327.902191</c:v>
                </c:pt>
                <c:pt idx="23">
                  <c:v>96263982212.30896</c:v>
                </c:pt>
                <c:pt idx="24">
                  <c:v>98290478926.724396</c:v>
                </c:pt>
                <c:pt idx="25">
                  <c:v>86879256494.921753</c:v>
                </c:pt>
                <c:pt idx="26">
                  <c:v>86545417718.26976</c:v>
                </c:pt>
                <c:pt idx="27">
                  <c:v>73004355880.146942</c:v>
                </c:pt>
                <c:pt idx="28">
                  <c:v>84186096134.220795</c:v>
                </c:pt>
                <c:pt idx="29">
                  <c:v>93849664244.76329</c:v>
                </c:pt>
                <c:pt idx="30">
                  <c:v>97016681510.304428</c:v>
                </c:pt>
                <c:pt idx="31">
                  <c:v>98076470573.408691</c:v>
                </c:pt>
                <c:pt idx="32">
                  <c:v>98178378552.344009</c:v>
                </c:pt>
                <c:pt idx="33">
                  <c:v>113334918600.36382</c:v>
                </c:pt>
                <c:pt idx="34">
                  <c:v>102344707240.84056</c:v>
                </c:pt>
                <c:pt idx="35">
                  <c:v>110542725688.21201</c:v>
                </c:pt>
                <c:pt idx="36">
                  <c:v>121412373512.42575</c:v>
                </c:pt>
                <c:pt idx="37">
                  <c:v>138406056360.83188</c:v>
                </c:pt>
                <c:pt idx="38">
                  <c:v>159876776422.89941</c:v>
                </c:pt>
                <c:pt idx="39">
                  <c:v>177405351695.88214</c:v>
                </c:pt>
                <c:pt idx="40">
                  <c:v>211564340820.32272</c:v>
                </c:pt>
                <c:pt idx="41">
                  <c:v>254864815001.77167</c:v>
                </c:pt>
                <c:pt idx="42">
                  <c:v>271114296708.76245</c:v>
                </c:pt>
                <c:pt idx="43">
                  <c:v>289973428214.63458</c:v>
                </c:pt>
                <c:pt idx="44">
                  <c:v>327276455418.72772</c:v>
                </c:pt>
                <c:pt idx="45">
                  <c:v>352304788203.41431</c:v>
                </c:pt>
                <c:pt idx="46">
                  <c:v>379841277359.30969</c:v>
                </c:pt>
                <c:pt idx="47">
                  <c:v>409946364477.95752</c:v>
                </c:pt>
                <c:pt idx="48">
                  <c:v>401557904349.12115</c:v>
                </c:pt>
                <c:pt idx="49">
                  <c:v>405500691890.7063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95-413A-B171-D56B44972A9D}"/>
            </c:ext>
          </c:extLst>
        </c:ser>
        <c:dLbls/>
        <c:overlap val="100"/>
        <c:axId val="52412416"/>
        <c:axId val="52413952"/>
      </c:barChart>
      <c:catAx>
        <c:axId val="52412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952"/>
        <c:crosses val="autoZero"/>
        <c:auto val="1"/>
        <c:lblAlgn val="ctr"/>
        <c:lblOffset val="100"/>
      </c:catAx>
      <c:valAx>
        <c:axId val="52413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2416"/>
        <c:crosses val="autoZero"/>
        <c:crossBetween val="between"/>
        <c:dispUnits>
          <c:builtInUnit val="tr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1400" b="1" i="0" kern="1200" spc="0" baseline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GDP (current US$), 1980-2016</a:t>
            </a:r>
            <a:endParaRPr lang="en-MY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'1980 onwards'!$A$2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onwards'!$B$2:$AL$2</c:f>
              <c:numCache>
                <c:formatCode>0.00</c:formatCode>
                <c:ptCount val="37"/>
                <c:pt idx="0">
                  <c:v>11166003844684.049</c:v>
                </c:pt>
                <c:pt idx="1">
                  <c:v>11457611762624.568</c:v>
                </c:pt>
                <c:pt idx="2">
                  <c:v>11355656421290.17</c:v>
                </c:pt>
                <c:pt idx="3">
                  <c:v>11616289845913.424</c:v>
                </c:pt>
                <c:pt idx="4">
                  <c:v>12058393957860.561</c:v>
                </c:pt>
                <c:pt idx="5">
                  <c:v>12681690896005.781</c:v>
                </c:pt>
                <c:pt idx="6">
                  <c:v>15014218230020.51</c:v>
                </c:pt>
                <c:pt idx="7">
                  <c:v>17083141772179.117</c:v>
                </c:pt>
                <c:pt idx="8">
                  <c:v>19129417553427.637</c:v>
                </c:pt>
                <c:pt idx="9">
                  <c:v>20080076891209.109</c:v>
                </c:pt>
                <c:pt idx="10">
                  <c:v>22579759701369.68</c:v>
                </c:pt>
                <c:pt idx="11">
                  <c:v>23909829106074.539</c:v>
                </c:pt>
                <c:pt idx="12">
                  <c:v>25389800980622.16</c:v>
                </c:pt>
                <c:pt idx="13">
                  <c:v>25834735037940.18</c:v>
                </c:pt>
                <c:pt idx="14">
                  <c:v>27740746941930.637</c:v>
                </c:pt>
                <c:pt idx="15">
                  <c:v>30840585358589.617</c:v>
                </c:pt>
                <c:pt idx="16">
                  <c:v>31518975357769.598</c:v>
                </c:pt>
                <c:pt idx="17">
                  <c:v>31403319223790.68</c:v>
                </c:pt>
                <c:pt idx="18">
                  <c:v>31314851252939.23</c:v>
                </c:pt>
                <c:pt idx="19">
                  <c:v>32486113873034.691</c:v>
                </c:pt>
                <c:pt idx="20">
                  <c:v>33543172517932.887</c:v>
                </c:pt>
                <c:pt idx="21">
                  <c:v>33335981796637.922</c:v>
                </c:pt>
                <c:pt idx="22">
                  <c:v>34612407548364.148</c:v>
                </c:pt>
                <c:pt idx="23">
                  <c:v>38867460637801.344</c:v>
                </c:pt>
                <c:pt idx="24">
                  <c:v>43770743999115.141</c:v>
                </c:pt>
                <c:pt idx="25">
                  <c:v>47385623695561.336</c:v>
                </c:pt>
                <c:pt idx="26">
                  <c:v>51306757202149.047</c:v>
                </c:pt>
                <c:pt idx="27">
                  <c:v>57793330573297.469</c:v>
                </c:pt>
                <c:pt idx="28">
                  <c:v>63386360636271.289</c:v>
                </c:pt>
                <c:pt idx="29">
                  <c:v>60086989443247.43</c:v>
                </c:pt>
                <c:pt idx="30">
                  <c:v>65906150720610.203</c:v>
                </c:pt>
                <c:pt idx="31">
                  <c:v>73241717918435.484</c:v>
                </c:pt>
                <c:pt idx="32">
                  <c:v>74802287630428.984</c:v>
                </c:pt>
                <c:pt idx="33">
                  <c:v>76924649544655.609</c:v>
                </c:pt>
                <c:pt idx="34">
                  <c:v>78870119013702.891</c:v>
                </c:pt>
                <c:pt idx="35">
                  <c:v>74509719336393.922</c:v>
                </c:pt>
                <c:pt idx="36">
                  <c:v>75543542614448.578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7F-4C0D-9A6D-386B2ACFC16B}"/>
            </c:ext>
          </c:extLst>
        </c:ser>
        <c:ser>
          <c:idx val="1"/>
          <c:order val="1"/>
          <c:tx>
            <c:strRef>
              <c:f>'1980 onwards'!$A$3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onwards'!$B$3:$AL$3</c:f>
              <c:numCache>
                <c:formatCode>0.00</c:formatCode>
                <c:ptCount val="37"/>
                <c:pt idx="0">
                  <c:v>8898498285433.7656</c:v>
                </c:pt>
                <c:pt idx="1">
                  <c:v>9036558177487.1406</c:v>
                </c:pt>
                <c:pt idx="2">
                  <c:v>8949612375769.3066</c:v>
                </c:pt>
                <c:pt idx="3">
                  <c:v>9239819279619.4414</c:v>
                </c:pt>
                <c:pt idx="4">
                  <c:v>9637983479368.9199</c:v>
                </c:pt>
                <c:pt idx="5">
                  <c:v>10132406784548.064</c:v>
                </c:pt>
                <c:pt idx="6">
                  <c:v>12297564072656.424</c:v>
                </c:pt>
                <c:pt idx="7">
                  <c:v>14242430872983.314</c:v>
                </c:pt>
                <c:pt idx="8">
                  <c:v>16042589882396.803</c:v>
                </c:pt>
                <c:pt idx="9">
                  <c:v>16805389434663.896</c:v>
                </c:pt>
                <c:pt idx="10">
                  <c:v>18896462178092.605</c:v>
                </c:pt>
                <c:pt idx="11">
                  <c:v>19983111824933.105</c:v>
                </c:pt>
                <c:pt idx="12">
                  <c:v>21499618272583.406</c:v>
                </c:pt>
                <c:pt idx="13">
                  <c:v>21696143760704.59</c:v>
                </c:pt>
                <c:pt idx="14">
                  <c:v>23254026236887.191</c:v>
                </c:pt>
                <c:pt idx="15">
                  <c:v>25821731647652.336</c:v>
                </c:pt>
                <c:pt idx="16">
                  <c:v>26052438147578.871</c:v>
                </c:pt>
                <c:pt idx="17">
                  <c:v>25624851684739.668</c:v>
                </c:pt>
                <c:pt idx="18">
                  <c:v>25710064575729.016</c:v>
                </c:pt>
                <c:pt idx="19">
                  <c:v>27011881987831.82</c:v>
                </c:pt>
                <c:pt idx="20">
                  <c:v>27571498060168.055</c:v>
                </c:pt>
                <c:pt idx="21">
                  <c:v>27308138861964.051</c:v>
                </c:pt>
                <c:pt idx="22">
                  <c:v>28461009424519.074</c:v>
                </c:pt>
                <c:pt idx="23">
                  <c:v>31909785465153.301</c:v>
                </c:pt>
                <c:pt idx="24">
                  <c:v>35519514910527.758</c:v>
                </c:pt>
                <c:pt idx="25">
                  <c:v>37558565439919.445</c:v>
                </c:pt>
                <c:pt idx="26">
                  <c:v>39635947402722.219</c:v>
                </c:pt>
                <c:pt idx="27">
                  <c:v>43320749767437.633</c:v>
                </c:pt>
                <c:pt idx="28">
                  <c:v>46007526825897.211</c:v>
                </c:pt>
                <c:pt idx="29">
                  <c:v>43117491016534.273</c:v>
                </c:pt>
                <c:pt idx="30">
                  <c:v>45187761296453.391</c:v>
                </c:pt>
                <c:pt idx="31">
                  <c:v>48762979397332.469</c:v>
                </c:pt>
                <c:pt idx="32">
                  <c:v>48790077030626.203</c:v>
                </c:pt>
                <c:pt idx="33">
                  <c:v>49316266619782.305</c:v>
                </c:pt>
                <c:pt idx="34">
                  <c:v>50308250498244.484</c:v>
                </c:pt>
                <c:pt idx="35">
                  <c:v>47409525366588.242</c:v>
                </c:pt>
                <c:pt idx="36">
                  <c:v>48407640170702.219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7F-4C0D-9A6D-386B2ACFC16B}"/>
            </c:ext>
          </c:extLst>
        </c:ser>
        <c:ser>
          <c:idx val="2"/>
          <c:order val="2"/>
          <c:tx>
            <c:strRef>
              <c:f>'1980 onwards'!$A$4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onwards'!$B$4:$AL$4</c:f>
              <c:numCache>
                <c:formatCode>0.00</c:formatCode>
                <c:ptCount val="37"/>
                <c:pt idx="0">
                  <c:v>2280187292914.4302</c:v>
                </c:pt>
                <c:pt idx="1">
                  <c:v>2459499139801.3975</c:v>
                </c:pt>
                <c:pt idx="2">
                  <c:v>2441787641412.6694</c:v>
                </c:pt>
                <c:pt idx="3">
                  <c:v>2400889964155.46</c:v>
                </c:pt>
                <c:pt idx="4">
                  <c:v>2443660614880.8281</c:v>
                </c:pt>
                <c:pt idx="5">
                  <c:v>2575525887782.1147</c:v>
                </c:pt>
                <c:pt idx="6">
                  <c:v>2688214490798.853</c:v>
                </c:pt>
                <c:pt idx="7">
                  <c:v>2763479253508.5845</c:v>
                </c:pt>
                <c:pt idx="8">
                  <c:v>2988896953383.4702</c:v>
                </c:pt>
                <c:pt idx="9">
                  <c:v>3182426401658.1123</c:v>
                </c:pt>
                <c:pt idx="10">
                  <c:v>3583954413081.6973</c:v>
                </c:pt>
                <c:pt idx="11">
                  <c:v>3825385475042.0049</c:v>
                </c:pt>
                <c:pt idx="12">
                  <c:v>3789343789199.2598</c:v>
                </c:pt>
                <c:pt idx="13">
                  <c:v>4043243535797.2451</c:v>
                </c:pt>
                <c:pt idx="14">
                  <c:v>4402360060455.0273</c:v>
                </c:pt>
                <c:pt idx="15">
                  <c:v>4922821848492.2529</c:v>
                </c:pt>
                <c:pt idx="16">
                  <c:v>5363658537833.4541</c:v>
                </c:pt>
                <c:pt idx="17">
                  <c:v>5674926531226.0264</c:v>
                </c:pt>
                <c:pt idx="18">
                  <c:v>5499432482324.8613</c:v>
                </c:pt>
                <c:pt idx="19">
                  <c:v>5365881260373.1133</c:v>
                </c:pt>
                <c:pt idx="20">
                  <c:v>5851457342168.9951</c:v>
                </c:pt>
                <c:pt idx="21">
                  <c:v>5917641548115.5049</c:v>
                </c:pt>
                <c:pt idx="22">
                  <c:v>6032742784414.2227</c:v>
                </c:pt>
                <c:pt idx="23">
                  <c:v>6827061176773.6328</c:v>
                </c:pt>
                <c:pt idx="24">
                  <c:v>8104396652437.3623</c:v>
                </c:pt>
                <c:pt idx="25">
                  <c:v>9658919014552.293</c:v>
                </c:pt>
                <c:pt idx="26">
                  <c:v>11484611685884.061</c:v>
                </c:pt>
                <c:pt idx="27">
                  <c:v>14252023316865.674</c:v>
                </c:pt>
                <c:pt idx="28">
                  <c:v>17120054313779.287</c:v>
                </c:pt>
                <c:pt idx="29">
                  <c:v>16697282511085.459</c:v>
                </c:pt>
                <c:pt idx="30">
                  <c:v>20431462486141.426</c:v>
                </c:pt>
                <c:pt idx="31">
                  <c:v>24158308272825.262</c:v>
                </c:pt>
                <c:pt idx="32">
                  <c:v>25671457284263.586</c:v>
                </c:pt>
                <c:pt idx="33">
                  <c:v>27244416912947.363</c:v>
                </c:pt>
                <c:pt idx="34">
                  <c:v>28172661697097.934</c:v>
                </c:pt>
                <c:pt idx="35">
                  <c:v>26720461208852.145</c:v>
                </c:pt>
                <c:pt idx="36">
                  <c:v>26741687969406.555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7F-4C0D-9A6D-386B2ACFC16B}"/>
            </c:ext>
          </c:extLst>
        </c:ser>
        <c:ser>
          <c:idx val="3"/>
          <c:order val="3"/>
          <c:tx>
            <c:strRef>
              <c:f>'1980 onwards'!$A$5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onwards'!$B$5:$AL$5</c:f>
              <c:numCache>
                <c:formatCode>0.00</c:formatCode>
                <c:ptCount val="37"/>
                <c:pt idx="0">
                  <c:v>80209493052.731003</c:v>
                </c:pt>
                <c:pt idx="1">
                  <c:v>77218047173.398209</c:v>
                </c:pt>
                <c:pt idx="2">
                  <c:v>80698662025.245941</c:v>
                </c:pt>
                <c:pt idx="3">
                  <c:v>75225831144.438278</c:v>
                </c:pt>
                <c:pt idx="4">
                  <c:v>69082552304.088058</c:v>
                </c:pt>
                <c:pt idx="5">
                  <c:v>71599175719.047928</c:v>
                </c:pt>
                <c:pt idx="6">
                  <c:v>81243884335.635666</c:v>
                </c:pt>
                <c:pt idx="7">
                  <c:v>84768074082.988968</c:v>
                </c:pt>
                <c:pt idx="8">
                  <c:v>91473322897.312363</c:v>
                </c:pt>
                <c:pt idx="9">
                  <c:v>90496828327.902191</c:v>
                </c:pt>
                <c:pt idx="10">
                  <c:v>96263982212.30896</c:v>
                </c:pt>
                <c:pt idx="11">
                  <c:v>98290478926.724396</c:v>
                </c:pt>
                <c:pt idx="12">
                  <c:v>86879256494.921753</c:v>
                </c:pt>
                <c:pt idx="13">
                  <c:v>86545417718.26976</c:v>
                </c:pt>
                <c:pt idx="14">
                  <c:v>73004355880.146942</c:v>
                </c:pt>
                <c:pt idx="15">
                  <c:v>84186096134.220795</c:v>
                </c:pt>
                <c:pt idx="16">
                  <c:v>93849664244.76329</c:v>
                </c:pt>
                <c:pt idx="17">
                  <c:v>97016681510.304428</c:v>
                </c:pt>
                <c:pt idx="18">
                  <c:v>98076470573.408691</c:v>
                </c:pt>
                <c:pt idx="19">
                  <c:v>98178378552.344009</c:v>
                </c:pt>
                <c:pt idx="20">
                  <c:v>113334918600.36382</c:v>
                </c:pt>
                <c:pt idx="21">
                  <c:v>102344707240.84056</c:v>
                </c:pt>
                <c:pt idx="22">
                  <c:v>110542725688.21201</c:v>
                </c:pt>
                <c:pt idx="23">
                  <c:v>121412373512.42575</c:v>
                </c:pt>
                <c:pt idx="24">
                  <c:v>138406056360.83188</c:v>
                </c:pt>
                <c:pt idx="25">
                  <c:v>159876776422.89941</c:v>
                </c:pt>
                <c:pt idx="26">
                  <c:v>177405351695.88214</c:v>
                </c:pt>
                <c:pt idx="27">
                  <c:v>211564340820.32272</c:v>
                </c:pt>
                <c:pt idx="28">
                  <c:v>254864815001.77167</c:v>
                </c:pt>
                <c:pt idx="29">
                  <c:v>271114296708.76245</c:v>
                </c:pt>
                <c:pt idx="30">
                  <c:v>289973428214.63458</c:v>
                </c:pt>
                <c:pt idx="31">
                  <c:v>327276455418.72772</c:v>
                </c:pt>
                <c:pt idx="32">
                  <c:v>352304788203.41431</c:v>
                </c:pt>
                <c:pt idx="33">
                  <c:v>379841277359.30969</c:v>
                </c:pt>
                <c:pt idx="34">
                  <c:v>409946364477.95752</c:v>
                </c:pt>
                <c:pt idx="35">
                  <c:v>401557904349.12115</c:v>
                </c:pt>
                <c:pt idx="36">
                  <c:v>405500691890.7063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7F-4C0D-9A6D-386B2ACFC16B}"/>
            </c:ext>
          </c:extLst>
        </c:ser>
        <c:dLbls/>
        <c:marker val="1"/>
        <c:axId val="52292992"/>
        <c:axId val="52647040"/>
      </c:lineChart>
      <c:catAx>
        <c:axId val="52292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7040"/>
        <c:crosses val="autoZero"/>
        <c:auto val="1"/>
        <c:lblAlgn val="ctr"/>
        <c:lblOffset val="100"/>
      </c:catAx>
      <c:valAx>
        <c:axId val="52647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92992"/>
        <c:crosses val="autoZero"/>
        <c:crossBetween val="between"/>
        <c:dispUnits>
          <c:builtInUnit val="tr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1400" b="1" i="0" kern="1200" spc="0" baseline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GDP (current US$) , 2000-2016</a:t>
            </a:r>
            <a:endParaRPr lang="en-MY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'2000 onwards'!$A$2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onwards'!$B$2:$R$2</c:f>
              <c:numCache>
                <c:formatCode>0.00</c:formatCode>
                <c:ptCount val="17"/>
                <c:pt idx="0">
                  <c:v>33543172517932.887</c:v>
                </c:pt>
                <c:pt idx="1">
                  <c:v>33335981796637.922</c:v>
                </c:pt>
                <c:pt idx="2">
                  <c:v>34612407548364.148</c:v>
                </c:pt>
                <c:pt idx="3">
                  <c:v>38867460637801.344</c:v>
                </c:pt>
                <c:pt idx="4">
                  <c:v>43770743999115.141</c:v>
                </c:pt>
                <c:pt idx="5">
                  <c:v>47385623695561.336</c:v>
                </c:pt>
                <c:pt idx="6">
                  <c:v>51306757202149.047</c:v>
                </c:pt>
                <c:pt idx="7">
                  <c:v>57793330573297.469</c:v>
                </c:pt>
                <c:pt idx="8">
                  <c:v>63386360636271.289</c:v>
                </c:pt>
                <c:pt idx="9">
                  <c:v>60086989443247.43</c:v>
                </c:pt>
                <c:pt idx="10">
                  <c:v>65906150720610.203</c:v>
                </c:pt>
                <c:pt idx="11">
                  <c:v>73241717918435.484</c:v>
                </c:pt>
                <c:pt idx="12">
                  <c:v>74802287630428.984</c:v>
                </c:pt>
                <c:pt idx="13">
                  <c:v>76924649544655.609</c:v>
                </c:pt>
                <c:pt idx="14">
                  <c:v>78870119013702.891</c:v>
                </c:pt>
                <c:pt idx="15">
                  <c:v>74509719336393.922</c:v>
                </c:pt>
                <c:pt idx="16">
                  <c:v>75543542614448.578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48-4E88-9713-F3284D6471D7}"/>
            </c:ext>
          </c:extLst>
        </c:ser>
        <c:ser>
          <c:idx val="1"/>
          <c:order val="1"/>
          <c:tx>
            <c:strRef>
              <c:f>'2000 onwards'!$A$3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onwards'!$B$3:$R$3</c:f>
              <c:numCache>
                <c:formatCode>0.00</c:formatCode>
                <c:ptCount val="17"/>
                <c:pt idx="0">
                  <c:v>27571498060168.055</c:v>
                </c:pt>
                <c:pt idx="1">
                  <c:v>27308138861964.051</c:v>
                </c:pt>
                <c:pt idx="2">
                  <c:v>28461009424519.074</c:v>
                </c:pt>
                <c:pt idx="3">
                  <c:v>31909785465153.301</c:v>
                </c:pt>
                <c:pt idx="4">
                  <c:v>35519514910527.758</c:v>
                </c:pt>
                <c:pt idx="5">
                  <c:v>37558565439919.445</c:v>
                </c:pt>
                <c:pt idx="6">
                  <c:v>39635947402722.219</c:v>
                </c:pt>
                <c:pt idx="7">
                  <c:v>43320749767437.633</c:v>
                </c:pt>
                <c:pt idx="8">
                  <c:v>46007526825897.211</c:v>
                </c:pt>
                <c:pt idx="9">
                  <c:v>43117491016534.273</c:v>
                </c:pt>
                <c:pt idx="10">
                  <c:v>45187761296453.391</c:v>
                </c:pt>
                <c:pt idx="11">
                  <c:v>48762979397332.469</c:v>
                </c:pt>
                <c:pt idx="12">
                  <c:v>48790077030626.203</c:v>
                </c:pt>
                <c:pt idx="13">
                  <c:v>49316266619782.305</c:v>
                </c:pt>
                <c:pt idx="14">
                  <c:v>50308250498244.484</c:v>
                </c:pt>
                <c:pt idx="15">
                  <c:v>47409525366588.242</c:v>
                </c:pt>
                <c:pt idx="16">
                  <c:v>48407640170702.219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48-4E88-9713-F3284D6471D7}"/>
            </c:ext>
          </c:extLst>
        </c:ser>
        <c:ser>
          <c:idx val="2"/>
          <c:order val="2"/>
          <c:tx>
            <c:strRef>
              <c:f>'2000 onwards'!$A$4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onwards'!$B$4:$R$4</c:f>
              <c:numCache>
                <c:formatCode>0.00</c:formatCode>
                <c:ptCount val="17"/>
                <c:pt idx="0">
                  <c:v>5851457342168.9951</c:v>
                </c:pt>
                <c:pt idx="1">
                  <c:v>5917641548115.5049</c:v>
                </c:pt>
                <c:pt idx="2">
                  <c:v>6032742784414.2227</c:v>
                </c:pt>
                <c:pt idx="3">
                  <c:v>6827061176773.6328</c:v>
                </c:pt>
                <c:pt idx="4">
                  <c:v>8104396652437.3623</c:v>
                </c:pt>
                <c:pt idx="5">
                  <c:v>9658919014552.293</c:v>
                </c:pt>
                <c:pt idx="6">
                  <c:v>11484611685884.061</c:v>
                </c:pt>
                <c:pt idx="7">
                  <c:v>14252023316865.674</c:v>
                </c:pt>
                <c:pt idx="8">
                  <c:v>17120054313779.287</c:v>
                </c:pt>
                <c:pt idx="9">
                  <c:v>16697282511085.459</c:v>
                </c:pt>
                <c:pt idx="10">
                  <c:v>20431462486141.426</c:v>
                </c:pt>
                <c:pt idx="11">
                  <c:v>24158308272825.262</c:v>
                </c:pt>
                <c:pt idx="12">
                  <c:v>25671457284263.586</c:v>
                </c:pt>
                <c:pt idx="13">
                  <c:v>27244416912947.363</c:v>
                </c:pt>
                <c:pt idx="14">
                  <c:v>28172661697097.934</c:v>
                </c:pt>
                <c:pt idx="15">
                  <c:v>26720461208852.145</c:v>
                </c:pt>
                <c:pt idx="16">
                  <c:v>26741687969406.555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48-4E88-9713-F3284D6471D7}"/>
            </c:ext>
          </c:extLst>
        </c:ser>
        <c:ser>
          <c:idx val="3"/>
          <c:order val="3"/>
          <c:tx>
            <c:strRef>
              <c:f>'2000 onwards'!$A$5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onwards'!$B$5:$R$5</c:f>
              <c:numCache>
                <c:formatCode>0.00</c:formatCode>
                <c:ptCount val="17"/>
                <c:pt idx="0">
                  <c:v>113334918600.36382</c:v>
                </c:pt>
                <c:pt idx="1">
                  <c:v>102344707240.84056</c:v>
                </c:pt>
                <c:pt idx="2">
                  <c:v>110542725688.21201</c:v>
                </c:pt>
                <c:pt idx="3">
                  <c:v>121412373512.42575</c:v>
                </c:pt>
                <c:pt idx="4">
                  <c:v>138406056360.83188</c:v>
                </c:pt>
                <c:pt idx="5">
                  <c:v>159876776422.89941</c:v>
                </c:pt>
                <c:pt idx="6">
                  <c:v>177405351695.88214</c:v>
                </c:pt>
                <c:pt idx="7">
                  <c:v>211564340820.32272</c:v>
                </c:pt>
                <c:pt idx="8">
                  <c:v>254864815001.77167</c:v>
                </c:pt>
                <c:pt idx="9">
                  <c:v>271114296708.76245</c:v>
                </c:pt>
                <c:pt idx="10">
                  <c:v>289973428214.63458</c:v>
                </c:pt>
                <c:pt idx="11">
                  <c:v>327276455418.72772</c:v>
                </c:pt>
                <c:pt idx="12">
                  <c:v>352304788203.41431</c:v>
                </c:pt>
                <c:pt idx="13">
                  <c:v>379841277359.30969</c:v>
                </c:pt>
                <c:pt idx="14">
                  <c:v>409946364477.95752</c:v>
                </c:pt>
                <c:pt idx="15">
                  <c:v>401557904349.12115</c:v>
                </c:pt>
                <c:pt idx="16">
                  <c:v>405500691890.7063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48-4E88-9713-F3284D6471D7}"/>
            </c:ext>
          </c:extLst>
        </c:ser>
        <c:dLbls/>
        <c:marker val="1"/>
        <c:axId val="51219456"/>
        <c:axId val="51254016"/>
      </c:lineChart>
      <c:catAx>
        <c:axId val="51219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54016"/>
        <c:crosses val="autoZero"/>
        <c:auto val="1"/>
        <c:lblAlgn val="ctr"/>
        <c:lblOffset val="100"/>
      </c:catAx>
      <c:valAx>
        <c:axId val="51254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9456"/>
        <c:crosses val="autoZero"/>
        <c:crossBetween val="between"/>
        <c:dispUnits>
          <c:builtInUnit val="tr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MY" b="1">
                <a:solidFill>
                  <a:sysClr val="windowText" lastClr="000000"/>
                </a:solidFill>
                <a:latin typeface="Garamond" panose="02020404030301010803" pitchFamily="18" charset="0"/>
              </a:rPr>
              <a:t>GDP (current US$)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'All data'!$A$2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data'!$B$2:$AY$2</c:f>
              <c:numCache>
                <c:formatCode>0.00</c:formatCode>
                <c:ptCount val="50"/>
                <c:pt idx="0">
                  <c:v>2264793679908.5786</c:v>
                </c:pt>
                <c:pt idx="1">
                  <c:v>2443345943855.5312</c:v>
                </c:pt>
                <c:pt idx="2">
                  <c:v>2690870791719.6055</c:v>
                </c:pt>
                <c:pt idx="3">
                  <c:v>2956885261682.0386</c:v>
                </c:pt>
                <c:pt idx="4">
                  <c:v>3265917077454.061</c:v>
                </c:pt>
                <c:pt idx="5">
                  <c:v>3766131376191.8818</c:v>
                </c:pt>
                <c:pt idx="6">
                  <c:v>4589203445204.4629</c:v>
                </c:pt>
                <c:pt idx="7">
                  <c:v>5292853388114.957</c:v>
                </c:pt>
                <c:pt idx="8">
                  <c:v>5893742093012.7637</c:v>
                </c:pt>
                <c:pt idx="9">
                  <c:v>6412245309443.2734</c:v>
                </c:pt>
                <c:pt idx="10">
                  <c:v>7252968306848.1357</c:v>
                </c:pt>
                <c:pt idx="11">
                  <c:v>8537753757000.9873</c:v>
                </c:pt>
                <c:pt idx="12">
                  <c:v>9919046089725.1074</c:v>
                </c:pt>
                <c:pt idx="13">
                  <c:v>11166003844684.049</c:v>
                </c:pt>
                <c:pt idx="14">
                  <c:v>11457611762624.568</c:v>
                </c:pt>
                <c:pt idx="15">
                  <c:v>11355656421290.17</c:v>
                </c:pt>
                <c:pt idx="16">
                  <c:v>11616289845913.424</c:v>
                </c:pt>
                <c:pt idx="17">
                  <c:v>12058393957860.561</c:v>
                </c:pt>
                <c:pt idx="18">
                  <c:v>12681690896005.781</c:v>
                </c:pt>
                <c:pt idx="19">
                  <c:v>15014218230020.51</c:v>
                </c:pt>
                <c:pt idx="20">
                  <c:v>17083141772179.117</c:v>
                </c:pt>
                <c:pt idx="21">
                  <c:v>19129417553427.637</c:v>
                </c:pt>
                <c:pt idx="22">
                  <c:v>20080076891209.109</c:v>
                </c:pt>
                <c:pt idx="23">
                  <c:v>22579759701369.68</c:v>
                </c:pt>
                <c:pt idx="24">
                  <c:v>23909829106074.539</c:v>
                </c:pt>
                <c:pt idx="25">
                  <c:v>25389800980622.16</c:v>
                </c:pt>
                <c:pt idx="26">
                  <c:v>25834735037940.18</c:v>
                </c:pt>
                <c:pt idx="27">
                  <c:v>27740746941930.637</c:v>
                </c:pt>
                <c:pt idx="28">
                  <c:v>30840585358589.617</c:v>
                </c:pt>
                <c:pt idx="29">
                  <c:v>31518975357769.598</c:v>
                </c:pt>
                <c:pt idx="30">
                  <c:v>31403319223790.68</c:v>
                </c:pt>
                <c:pt idx="31">
                  <c:v>31314851252939.23</c:v>
                </c:pt>
                <c:pt idx="32">
                  <c:v>32486113873034.691</c:v>
                </c:pt>
                <c:pt idx="33">
                  <c:v>33543172517932.887</c:v>
                </c:pt>
                <c:pt idx="34">
                  <c:v>33335981796637.922</c:v>
                </c:pt>
                <c:pt idx="35">
                  <c:v>34612407548364.148</c:v>
                </c:pt>
                <c:pt idx="36">
                  <c:v>38867460637801.344</c:v>
                </c:pt>
                <c:pt idx="37">
                  <c:v>43770743999115.141</c:v>
                </c:pt>
                <c:pt idx="38">
                  <c:v>47385623695561.336</c:v>
                </c:pt>
                <c:pt idx="39">
                  <c:v>51306757202149.047</c:v>
                </c:pt>
                <c:pt idx="40">
                  <c:v>57793330573297.469</c:v>
                </c:pt>
                <c:pt idx="41">
                  <c:v>63386360636271.289</c:v>
                </c:pt>
                <c:pt idx="42">
                  <c:v>60086989443247.43</c:v>
                </c:pt>
                <c:pt idx="43">
                  <c:v>65906150720610.203</c:v>
                </c:pt>
                <c:pt idx="44">
                  <c:v>73241717918435.484</c:v>
                </c:pt>
                <c:pt idx="45">
                  <c:v>74802287630428.984</c:v>
                </c:pt>
                <c:pt idx="46">
                  <c:v>76924649544655.609</c:v>
                </c:pt>
                <c:pt idx="47">
                  <c:v>78870119013702.891</c:v>
                </c:pt>
                <c:pt idx="48">
                  <c:v>74509719336393.922</c:v>
                </c:pt>
                <c:pt idx="49">
                  <c:v>75543542614448.578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2-469A-B1E1-077431677BC1}"/>
            </c:ext>
          </c:extLst>
        </c:ser>
        <c:ser>
          <c:idx val="1"/>
          <c:order val="1"/>
          <c:tx>
            <c:strRef>
              <c:f>'All data'!$A$3</c:f>
              <c:strCache>
                <c:ptCount val="1"/>
                <c:pt idx="0">
                  <c:v>Sub-Saharan Africa (excluding high income)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data'!$B$3:$AY$3</c:f>
              <c:numCache>
                <c:formatCode>0.00</c:formatCode>
                <c:ptCount val="50"/>
                <c:pt idx="0">
                  <c:v>45479820393.275955</c:v>
                </c:pt>
                <c:pt idx="1">
                  <c:v>48646316919.290382</c:v>
                </c:pt>
                <c:pt idx="2">
                  <c:v>55775718701.402771</c:v>
                </c:pt>
                <c:pt idx="3">
                  <c:v>65627001306.23719</c:v>
                </c:pt>
                <c:pt idx="4">
                  <c:v>66769437518.42868</c:v>
                </c:pt>
                <c:pt idx="5">
                  <c:v>75217262850.804276</c:v>
                </c:pt>
                <c:pt idx="6">
                  <c:v>96146370804.012909</c:v>
                </c:pt>
                <c:pt idx="7">
                  <c:v>126013152393.22615</c:v>
                </c:pt>
                <c:pt idx="8">
                  <c:v>138582808945.70181</c:v>
                </c:pt>
                <c:pt idx="9">
                  <c:v>150482725715.52881</c:v>
                </c:pt>
                <c:pt idx="10">
                  <c:v>165867501154.58804</c:v>
                </c:pt>
                <c:pt idx="11">
                  <c:v>183283589349.24341</c:v>
                </c:pt>
                <c:pt idx="12">
                  <c:v>220598169194.50089</c:v>
                </c:pt>
                <c:pt idx="13">
                  <c:v>277028916343.79858</c:v>
                </c:pt>
                <c:pt idx="14">
                  <c:v>279449423286.24518</c:v>
                </c:pt>
                <c:pt idx="15">
                  <c:v>261060121194.44989</c:v>
                </c:pt>
                <c:pt idx="16">
                  <c:v>243036605981.08716</c:v>
                </c:pt>
                <c:pt idx="17">
                  <c:v>231387005071.03287</c:v>
                </c:pt>
                <c:pt idx="18">
                  <c:v>215600490241.50534</c:v>
                </c:pt>
                <c:pt idx="19">
                  <c:v>238920584205.90991</c:v>
                </c:pt>
                <c:pt idx="20">
                  <c:v>281539069227.01917</c:v>
                </c:pt>
                <c:pt idx="21">
                  <c:v>296141433311.27087</c:v>
                </c:pt>
                <c:pt idx="22">
                  <c:v>309820789988.05945</c:v>
                </c:pt>
                <c:pt idx="23">
                  <c:v>310231626268.59882</c:v>
                </c:pt>
                <c:pt idx="24">
                  <c:v>319737091702.3465</c:v>
                </c:pt>
                <c:pt idx="25">
                  <c:v>314396072361.02057</c:v>
                </c:pt>
                <c:pt idx="26">
                  <c:v>298479274571.21777</c:v>
                </c:pt>
                <c:pt idx="27">
                  <c:v>291189045365.33313</c:v>
                </c:pt>
                <c:pt idx="28">
                  <c:v>337004319808.34595</c:v>
                </c:pt>
                <c:pt idx="29">
                  <c:v>348592745999.64899</c:v>
                </c:pt>
                <c:pt idx="30">
                  <c:v>360532574706.80804</c:v>
                </c:pt>
                <c:pt idx="31">
                  <c:v>339999446598.11664</c:v>
                </c:pt>
                <c:pt idx="32">
                  <c:v>342611389093.94916</c:v>
                </c:pt>
                <c:pt idx="33">
                  <c:v>367372728727.68347</c:v>
                </c:pt>
                <c:pt idx="34">
                  <c:v>341926581367.12115</c:v>
                </c:pt>
                <c:pt idx="35">
                  <c:v>366405040525.77161</c:v>
                </c:pt>
                <c:pt idx="36">
                  <c:v>468282596074.1897</c:v>
                </c:pt>
                <c:pt idx="37">
                  <c:v>582365642433.32666</c:v>
                </c:pt>
                <c:pt idx="38">
                  <c:v>684996503798.66711</c:v>
                </c:pt>
                <c:pt idx="39">
                  <c:v>800424661847.34888</c:v>
                </c:pt>
                <c:pt idx="40">
                  <c:v>931379876723.89709</c:v>
                </c:pt>
                <c:pt idx="41">
                  <c:v>1063784722921.1857</c:v>
                </c:pt>
                <c:pt idx="42">
                  <c:v>1021413301121.3749</c:v>
                </c:pt>
                <c:pt idx="43">
                  <c:v>1360141211429.2212</c:v>
                </c:pt>
                <c:pt idx="44">
                  <c:v>1531532869537.5208</c:v>
                </c:pt>
                <c:pt idx="45">
                  <c:v>1606784475519.5891</c:v>
                </c:pt>
                <c:pt idx="46">
                  <c:v>1691556590025.301</c:v>
                </c:pt>
                <c:pt idx="47">
                  <c:v>1773640768624.54</c:v>
                </c:pt>
                <c:pt idx="48">
                  <c:v>1599676432988.5125</c:v>
                </c:pt>
                <c:pt idx="49">
                  <c:v>1496573096431.1475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2-469A-B1E1-077431677BC1}"/>
            </c:ext>
          </c:extLst>
        </c:ser>
        <c:ser>
          <c:idx val="2"/>
          <c:order val="2"/>
          <c:tx>
            <c:strRef>
              <c:f>'All data'!$A$4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data'!$B$4:$AY$4</c:f>
              <c:numCache>
                <c:formatCode>0.00</c:formatCode>
                <c:ptCount val="50"/>
                <c:pt idx="0">
                  <c:v>272311886780.48407</c:v>
                </c:pt>
                <c:pt idx="1">
                  <c:v>300037540836.51025</c:v>
                </c:pt>
                <c:pt idx="2">
                  <c:v>345620520780.58087</c:v>
                </c:pt>
                <c:pt idx="3">
                  <c:v>406892268832.737</c:v>
                </c:pt>
                <c:pt idx="4">
                  <c:v>451555305929.63226</c:v>
                </c:pt>
                <c:pt idx="5">
                  <c:v>560418537433.3064</c:v>
                </c:pt>
                <c:pt idx="6">
                  <c:v>738629607846.87305</c:v>
                </c:pt>
                <c:pt idx="7">
                  <c:v>850486001086.15491</c:v>
                </c:pt>
                <c:pt idx="8">
                  <c:v>931183199853.37158</c:v>
                </c:pt>
                <c:pt idx="9">
                  <c:v>1023624295308.8595</c:v>
                </c:pt>
                <c:pt idx="10">
                  <c:v>1220099418673.4719</c:v>
                </c:pt>
                <c:pt idx="11">
                  <c:v>1539413405469.0808</c:v>
                </c:pt>
                <c:pt idx="12">
                  <c:v>1671803883927.9468</c:v>
                </c:pt>
                <c:pt idx="13">
                  <c:v>1806920411252.2888</c:v>
                </c:pt>
                <c:pt idx="14">
                  <c:v>1994776943312.8977</c:v>
                </c:pt>
                <c:pt idx="15">
                  <c:v>1953473277429.8286</c:v>
                </c:pt>
                <c:pt idx="16">
                  <c:v>2073066401462.3503</c:v>
                </c:pt>
                <c:pt idx="17">
                  <c:v>2223992929693.5708</c:v>
                </c:pt>
                <c:pt idx="18">
                  <c:v>2358172144946.5464</c:v>
                </c:pt>
                <c:pt idx="19">
                  <c:v>3076109459284.792</c:v>
                </c:pt>
                <c:pt idx="20">
                  <c:v>3598365917263.2178</c:v>
                </c:pt>
                <c:pt idx="21">
                  <c:v>4330848600314.3213</c:v>
                </c:pt>
                <c:pt idx="22">
                  <c:v>4529251580451.4238</c:v>
                </c:pt>
                <c:pt idx="23">
                  <c:v>4740125610961.5947</c:v>
                </c:pt>
                <c:pt idx="24">
                  <c:v>5337495034346.3564</c:v>
                </c:pt>
                <c:pt idx="25">
                  <c:v>5827466927803.0225</c:v>
                </c:pt>
                <c:pt idx="26">
                  <c:v>6542241886332.8545</c:v>
                </c:pt>
                <c:pt idx="27">
                  <c:v>7302165972072.6895</c:v>
                </c:pt>
                <c:pt idx="28">
                  <c:v>8297217618291.415</c:v>
                </c:pt>
                <c:pt idx="29">
                  <c:v>7993854682092.7676</c:v>
                </c:pt>
                <c:pt idx="30">
                  <c:v>7649008381580.3779</c:v>
                </c:pt>
                <c:pt idx="31">
                  <c:v>6857782846050.0068</c:v>
                </c:pt>
                <c:pt idx="32">
                  <c:v>7656256420658</c:v>
                </c:pt>
                <c:pt idx="33">
                  <c:v>8283672555565.9414</c:v>
                </c:pt>
                <c:pt idx="34">
                  <c:v>7705159083109.5049</c:v>
                </c:pt>
                <c:pt idx="35">
                  <c:v>7827298972846.9238</c:v>
                </c:pt>
                <c:pt idx="36">
                  <c:v>8605351856004.5371</c:v>
                </c:pt>
                <c:pt idx="37">
                  <c:v>9651082222195.4922</c:v>
                </c:pt>
                <c:pt idx="38">
                  <c:v>10292825485348.729</c:v>
                </c:pt>
                <c:pt idx="39">
                  <c:v>10913330711044.59</c:v>
                </c:pt>
                <c:pt idx="40">
                  <c:v>12205786067031.662</c:v>
                </c:pt>
                <c:pt idx="41">
                  <c:v>14097329803496.328</c:v>
                </c:pt>
                <c:pt idx="42">
                  <c:v>14526049741278.871</c:v>
                </c:pt>
                <c:pt idx="43">
                  <c:v>16934259897815.949</c:v>
                </c:pt>
                <c:pt idx="44">
                  <c:v>19633645544446.762</c:v>
                </c:pt>
                <c:pt idx="45">
                  <c:v>21013112141456.656</c:v>
                </c:pt>
                <c:pt idx="46">
                  <c:v>21256469783768.68</c:v>
                </c:pt>
                <c:pt idx="47">
                  <c:v>21894085979174.934</c:v>
                </c:pt>
                <c:pt idx="48">
                  <c:v>21765291253881.367</c:v>
                </c:pt>
                <c:pt idx="49">
                  <c:v>22477425046152.145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2-469A-B1E1-077431677BC1}"/>
            </c:ext>
          </c:extLst>
        </c:ser>
        <c:ser>
          <c:idx val="3"/>
          <c:order val="3"/>
          <c:tx>
            <c:strRef>
              <c:f>'All data'!$A$5</c:f>
              <c:strCache>
                <c:ptCount val="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data'!$B$5:$AY$5</c:f>
              <c:numCache>
                <c:formatCode>0.00</c:formatCode>
                <c:ptCount val="50"/>
                <c:pt idx="0">
                  <c:v>782273534888.32605</c:v>
                </c:pt>
                <c:pt idx="1">
                  <c:v>815868539007.52649</c:v>
                </c:pt>
                <c:pt idx="2">
                  <c:v>895741081122.0376</c:v>
                </c:pt>
                <c:pt idx="3">
                  <c:v>1007609884842.0922</c:v>
                </c:pt>
                <c:pt idx="4">
                  <c:v>1136379130354.9932</c:v>
                </c:pt>
                <c:pt idx="5">
                  <c:v>1361730567491.8735</c:v>
                </c:pt>
                <c:pt idx="6">
                  <c:v>1729501999343.5103</c:v>
                </c:pt>
                <c:pt idx="7">
                  <c:v>1954079227218.9397</c:v>
                </c:pt>
                <c:pt idx="8">
                  <c:v>2282879504237.6167</c:v>
                </c:pt>
                <c:pt idx="9">
                  <c:v>2372796286718.2842</c:v>
                </c:pt>
                <c:pt idx="10">
                  <c:v>2689034117521.3994</c:v>
                </c:pt>
                <c:pt idx="11">
                  <c:v>3282122941201.4438</c:v>
                </c:pt>
                <c:pt idx="12">
                  <c:v>4015364706047.0293</c:v>
                </c:pt>
                <c:pt idx="13">
                  <c:v>4548343163223.5889</c:v>
                </c:pt>
                <c:pt idx="14">
                  <c:v>4048271618267.4253</c:v>
                </c:pt>
                <c:pt idx="15">
                  <c:v>3900963906539.5977</c:v>
                </c:pt>
                <c:pt idx="16">
                  <c:v>3784300665660.4775</c:v>
                </c:pt>
                <c:pt idx="17">
                  <c:v>3637246299961.4209</c:v>
                </c:pt>
                <c:pt idx="18">
                  <c:v>3764269446867.665</c:v>
                </c:pt>
                <c:pt idx="19">
                  <c:v>5137673243594.373</c:v>
                </c:pt>
                <c:pt idx="20">
                  <c:v>6348859470242.9932</c:v>
                </c:pt>
                <c:pt idx="21">
                  <c:v>7067497880251.2695</c:v>
                </c:pt>
                <c:pt idx="22">
                  <c:v>7224451847727.1885</c:v>
                </c:pt>
                <c:pt idx="23">
                  <c:v>8837798957217.5664</c:v>
                </c:pt>
                <c:pt idx="24">
                  <c:v>9118254483722.1426</c:v>
                </c:pt>
                <c:pt idx="25">
                  <c:v>9780068883431.2715</c:v>
                </c:pt>
                <c:pt idx="26">
                  <c:v>8987910993879.6328</c:v>
                </c:pt>
                <c:pt idx="27">
                  <c:v>9400417935058.6406</c:v>
                </c:pt>
                <c:pt idx="28">
                  <c:v>10827903895370.213</c:v>
                </c:pt>
                <c:pt idx="29">
                  <c:v>11055076580948.965</c:v>
                </c:pt>
                <c:pt idx="30">
                  <c:v>10489769869606.221</c:v>
                </c:pt>
                <c:pt idx="31">
                  <c:v>10749669669893.635</c:v>
                </c:pt>
                <c:pt idx="32">
                  <c:v>10628573427395.121</c:v>
                </c:pt>
                <c:pt idx="33">
                  <c:v>10011304103592.314</c:v>
                </c:pt>
                <c:pt idx="34">
                  <c:v>10112904613806.846</c:v>
                </c:pt>
                <c:pt idx="35">
                  <c:v>11061551679319.434</c:v>
                </c:pt>
                <c:pt idx="36">
                  <c:v>13475936343306.771</c:v>
                </c:pt>
                <c:pt idx="37">
                  <c:v>15710079754567.424</c:v>
                </c:pt>
                <c:pt idx="38">
                  <c:v>16731221185836.322</c:v>
                </c:pt>
                <c:pt idx="39">
                  <c:v>18108863489937.008</c:v>
                </c:pt>
                <c:pt idx="40">
                  <c:v>21160525702403.238</c:v>
                </c:pt>
                <c:pt idx="41">
                  <c:v>23218568155419.668</c:v>
                </c:pt>
                <c:pt idx="42">
                  <c:v>20419024790312.465</c:v>
                </c:pt>
                <c:pt idx="43">
                  <c:v>20905471026131.41</c:v>
                </c:pt>
                <c:pt idx="44">
                  <c:v>23146206945497.371</c:v>
                </c:pt>
                <c:pt idx="45">
                  <c:v>22278308473166.195</c:v>
                </c:pt>
                <c:pt idx="46">
                  <c:v>23253753489878.504</c:v>
                </c:pt>
                <c:pt idx="47">
                  <c:v>23602629398500.684</c:v>
                </c:pt>
                <c:pt idx="48">
                  <c:v>20278407939904.223</c:v>
                </c:pt>
                <c:pt idx="49">
                  <c:v>20162858489508.141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B2-469A-B1E1-077431677BC1}"/>
            </c:ext>
          </c:extLst>
        </c:ser>
        <c:ser>
          <c:idx val="4"/>
          <c:order val="4"/>
          <c:tx>
            <c:strRef>
              <c:f>'All data'!$A$6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data'!$B$6:$AY$6</c:f>
              <c:numCache>
                <c:formatCode>0.00</c:formatCode>
                <c:ptCount val="50"/>
                <c:pt idx="0">
                  <c:v>134656954436.10208</c:v>
                </c:pt>
                <c:pt idx="1">
                  <c:v>145003715112.85242</c:v>
                </c:pt>
                <c:pt idx="2">
                  <c:v>162478337649.17542</c:v>
                </c:pt>
                <c:pt idx="3">
                  <c:v>176599025753.89905</c:v>
                </c:pt>
                <c:pt idx="4">
                  <c:v>197516007395.64951</c:v>
                </c:pt>
                <c:pt idx="5">
                  <c:v>222012458330.34872</c:v>
                </c:pt>
                <c:pt idx="6">
                  <c:v>290635424017.81519</c:v>
                </c:pt>
                <c:pt idx="7">
                  <c:v>377414609274.58502</c:v>
                </c:pt>
                <c:pt idx="8">
                  <c:v>395907967532.81952</c:v>
                </c:pt>
                <c:pt idx="9">
                  <c:v>440234859365.24646</c:v>
                </c:pt>
                <c:pt idx="10">
                  <c:v>484661331040.50983</c:v>
                </c:pt>
                <c:pt idx="11">
                  <c:v>549446058227.60767</c:v>
                </c:pt>
                <c:pt idx="12">
                  <c:v>653954905517.99341</c:v>
                </c:pt>
                <c:pt idx="13">
                  <c:v>775694201000.99805</c:v>
                </c:pt>
                <c:pt idx="14">
                  <c:v>893319180442.02954</c:v>
                </c:pt>
                <c:pt idx="15">
                  <c:v>835598635373.71814</c:v>
                </c:pt>
                <c:pt idx="16">
                  <c:v>742131362715.13037</c:v>
                </c:pt>
                <c:pt idx="17">
                  <c:v>732119681685.98511</c:v>
                </c:pt>
                <c:pt idx="18">
                  <c:v>753457210392.11499</c:v>
                </c:pt>
                <c:pt idx="19">
                  <c:v>766884115163.08569</c:v>
                </c:pt>
                <c:pt idx="20">
                  <c:v>807221928870.77454</c:v>
                </c:pt>
                <c:pt idx="21">
                  <c:v>921057504403.98071</c:v>
                </c:pt>
                <c:pt idx="22">
                  <c:v>1006663109351.5095</c:v>
                </c:pt>
                <c:pt idx="23">
                  <c:v>1170492069137.0544</c:v>
                </c:pt>
                <c:pt idx="24">
                  <c:v>1440178343773.4082</c:v>
                </c:pt>
                <c:pt idx="25">
                  <c:v>1358408884629.2539</c:v>
                </c:pt>
                <c:pt idx="26">
                  <c:v>1564958747054.9265</c:v>
                </c:pt>
                <c:pt idx="27">
                  <c:v>1797150601776.675</c:v>
                </c:pt>
                <c:pt idx="28">
                  <c:v>1916099987786.1272</c:v>
                </c:pt>
                <c:pt idx="29">
                  <c:v>2060739339903.3152</c:v>
                </c:pt>
                <c:pt idx="30">
                  <c:v>2255377931345.8389</c:v>
                </c:pt>
                <c:pt idx="31">
                  <c:v>2271734533241.3496</c:v>
                </c:pt>
                <c:pt idx="32">
                  <c:v>2050793763394.5737</c:v>
                </c:pt>
                <c:pt idx="33">
                  <c:v>2262087169598.7246</c:v>
                </c:pt>
                <c:pt idx="34">
                  <c:v>2204812506381.584</c:v>
                </c:pt>
                <c:pt idx="35">
                  <c:v>1976792950166.0337</c:v>
                </c:pt>
                <c:pt idx="36">
                  <c:v>2035297139655.2314</c:v>
                </c:pt>
                <c:pt idx="37">
                  <c:v>2350651916539.5054</c:v>
                </c:pt>
                <c:pt idx="38">
                  <c:v>2845502363895.8374</c:v>
                </c:pt>
                <c:pt idx="39">
                  <c:v>3337221449300.2744</c:v>
                </c:pt>
                <c:pt idx="40">
                  <c:v>3936233646847.0449</c:v>
                </c:pt>
                <c:pt idx="41">
                  <c:v>4575918488687.7744</c:v>
                </c:pt>
                <c:pt idx="42">
                  <c:v>4302206309092.6729</c:v>
                </c:pt>
                <c:pt idx="43">
                  <c:v>5334359891440.165</c:v>
                </c:pt>
                <c:pt idx="44">
                  <c:v>6063818698406.5957</c:v>
                </c:pt>
                <c:pt idx="45">
                  <c:v>6118412887655.4453</c:v>
                </c:pt>
                <c:pt idx="46">
                  <c:v>6270431804476.166</c:v>
                </c:pt>
                <c:pt idx="47">
                  <c:v>6276266893804.0059</c:v>
                </c:pt>
                <c:pt idx="48">
                  <c:v>5359411894984.1338</c:v>
                </c:pt>
                <c:pt idx="49">
                  <c:v>5201168272873.085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B2-469A-B1E1-077431677BC1}"/>
            </c:ext>
          </c:extLst>
        </c:ser>
        <c:ser>
          <c:idx val="5"/>
          <c:order val="5"/>
          <c:tx>
            <c:strRef>
              <c:f>'All data'!$A$7</c:f>
              <c:strCache>
                <c:ptCount val="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data'!$B$7:$AY$7</c:f>
              <c:numCache>
                <c:formatCode>0.00</c:formatCode>
                <c:ptCount val="50"/>
                <c:pt idx="0">
                  <c:v>0</c:v>
                </c:pt>
                <c:pt idx="1">
                  <c:v>32544887124.715015</c:v>
                </c:pt>
                <c:pt idx="2">
                  <c:v>36324978697.322136</c:v>
                </c:pt>
                <c:pt idx="3">
                  <c:v>40541253687.15123</c:v>
                </c:pt>
                <c:pt idx="4">
                  <c:v>46837776480.69651</c:v>
                </c:pt>
                <c:pt idx="5">
                  <c:v>57004801533.169121</c:v>
                </c:pt>
                <c:pt idx="6">
                  <c:v>76859486837.655548</c:v>
                </c:pt>
                <c:pt idx="7">
                  <c:v>140509090225.56085</c:v>
                </c:pt>
                <c:pt idx="8">
                  <c:v>153634644912.12524</c:v>
                </c:pt>
                <c:pt idx="9">
                  <c:v>191078602015.35965</c:v>
                </c:pt>
                <c:pt idx="10">
                  <c:v>221864632728.16315</c:v>
                </c:pt>
                <c:pt idx="11">
                  <c:v>235765780535.39835</c:v>
                </c:pt>
                <c:pt idx="12">
                  <c:v>308143991726.13983</c:v>
                </c:pt>
                <c:pt idx="13">
                  <c:v>399635706600.82025</c:v>
                </c:pt>
                <c:pt idx="14">
                  <c:v>413100094747.12384</c:v>
                </c:pt>
                <c:pt idx="15">
                  <c:v>410711932256.05536</c:v>
                </c:pt>
                <c:pt idx="16">
                  <c:v>416988855437.4353</c:v>
                </c:pt>
                <c:pt idx="17">
                  <c:v>422997945987.70398</c:v>
                </c:pt>
                <c:pt idx="18">
                  <c:v>429106552157.99152</c:v>
                </c:pt>
                <c:pt idx="19">
                  <c:v>438374928771.12976</c:v>
                </c:pt>
                <c:pt idx="20">
                  <c:v>405957775183.96002</c:v>
                </c:pt>
                <c:pt idx="21">
                  <c:v>402886867149.28937</c:v>
                </c:pt>
                <c:pt idx="22">
                  <c:v>415650066556.61035</c:v>
                </c:pt>
                <c:pt idx="23">
                  <c:v>544628789841.34619</c:v>
                </c:pt>
                <c:pt idx="24">
                  <c:v>545480411372.98297</c:v>
                </c:pt>
                <c:pt idx="25">
                  <c:v>593377600004.87109</c:v>
                </c:pt>
                <c:pt idx="26">
                  <c:v>597234481572.26843</c:v>
                </c:pt>
                <c:pt idx="27">
                  <c:v>621835421140.16541</c:v>
                </c:pt>
                <c:pt idx="28">
                  <c:v>708396338042.24414</c:v>
                </c:pt>
                <c:pt idx="29">
                  <c:v>802232077700.63342</c:v>
                </c:pt>
                <c:pt idx="30">
                  <c:v>832583629107.31262</c:v>
                </c:pt>
                <c:pt idx="31">
                  <c:v>809335180977.75916</c:v>
                </c:pt>
                <c:pt idx="32">
                  <c:v>866997519336.95984</c:v>
                </c:pt>
                <c:pt idx="33">
                  <c:v>967123025893.84741</c:v>
                </c:pt>
                <c:pt idx="34">
                  <c:v>970705165852.0752</c:v>
                </c:pt>
                <c:pt idx="35">
                  <c:v>966886322034.27332</c:v>
                </c:pt>
                <c:pt idx="36">
                  <c:v>1089026969409.7246</c:v>
                </c:pt>
                <c:pt idx="37">
                  <c:v>1264692501508.6702</c:v>
                </c:pt>
                <c:pt idx="38">
                  <c:v>1523735247225.229</c:v>
                </c:pt>
                <c:pt idx="39">
                  <c:v>1783624049835.1672</c:v>
                </c:pt>
                <c:pt idx="40">
                  <c:v>2111520707885.6047</c:v>
                </c:pt>
                <c:pt idx="41">
                  <c:v>2639163398129.6108</c:v>
                </c:pt>
                <c:pt idx="42">
                  <c:v>2353140017976.6294</c:v>
                </c:pt>
                <c:pt idx="43">
                  <c:v>2747991985923.8179</c:v>
                </c:pt>
                <c:pt idx="44">
                  <c:v>3291238768813.2646</c:v>
                </c:pt>
                <c:pt idx="45">
                  <c:v>3517290042987.4023</c:v>
                </c:pt>
                <c:pt idx="46">
                  <c:v>3569108760902.4687</c:v>
                </c:pt>
                <c:pt idx="47">
                  <c:v>3552155105906.5894</c:v>
                </c:pt>
                <c:pt idx="48">
                  <c:v>3153183676492.1143</c:v>
                </c:pt>
                <c:pt idx="49">
                  <c:v>3111499137793.7378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B2-469A-B1E1-077431677BC1}"/>
            </c:ext>
          </c:extLst>
        </c:ser>
        <c:ser>
          <c:idx val="6"/>
          <c:order val="6"/>
          <c:tx>
            <c:strRef>
              <c:f>'All data'!$A$8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'All data'!$B$1:$AY$1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data'!$B$8:$AY$8</c:f>
              <c:numCache>
                <c:formatCode>0.00</c:formatCode>
                <c:ptCount val="50"/>
                <c:pt idx="0">
                  <c:v>67859668328.667816</c:v>
                </c:pt>
                <c:pt idx="1">
                  <c:v>71227636451.22084</c:v>
                </c:pt>
                <c:pt idx="2">
                  <c:v>78199356804.454666</c:v>
                </c:pt>
                <c:pt idx="3">
                  <c:v>84723556606.657684</c:v>
                </c:pt>
                <c:pt idx="4">
                  <c:v>90042201735.932968</c:v>
                </c:pt>
                <c:pt idx="5">
                  <c:v>90429767479.785263</c:v>
                </c:pt>
                <c:pt idx="6">
                  <c:v>103394104064.56796</c:v>
                </c:pt>
                <c:pt idx="7">
                  <c:v>125253027719.481</c:v>
                </c:pt>
                <c:pt idx="8">
                  <c:v>134416247893.55444</c:v>
                </c:pt>
                <c:pt idx="9">
                  <c:v>131167736496.85426</c:v>
                </c:pt>
                <c:pt idx="10">
                  <c:v>151656859741.3197</c:v>
                </c:pt>
                <c:pt idx="11">
                  <c:v>172583702484.32333</c:v>
                </c:pt>
                <c:pt idx="12">
                  <c:v>193318644211.01447</c:v>
                </c:pt>
                <c:pt idx="13">
                  <c:v>233086150890.58142</c:v>
                </c:pt>
                <c:pt idx="14">
                  <c:v>247106727885.51123</c:v>
                </c:pt>
                <c:pt idx="15">
                  <c:v>255647758195.84448</c:v>
                </c:pt>
                <c:pt idx="16">
                  <c:v>270545959911.57434</c:v>
                </c:pt>
                <c:pt idx="17">
                  <c:v>269355371616.78973</c:v>
                </c:pt>
                <c:pt idx="18">
                  <c:v>292874261371.47675</c:v>
                </c:pt>
                <c:pt idx="19">
                  <c:v>310147312219.78851</c:v>
                </c:pt>
                <c:pt idx="20">
                  <c:v>344338564248.57568</c:v>
                </c:pt>
                <c:pt idx="21">
                  <c:v>370046274630.14252</c:v>
                </c:pt>
                <c:pt idx="22">
                  <c:v>373481452094.99207</c:v>
                </c:pt>
                <c:pt idx="23">
                  <c:v>402050004575.50751</c:v>
                </c:pt>
                <c:pt idx="24">
                  <c:v>357724016273.1239</c:v>
                </c:pt>
                <c:pt idx="25">
                  <c:v>379830007893.0965</c:v>
                </c:pt>
                <c:pt idx="26">
                  <c:v>376239667456.95618</c:v>
                </c:pt>
                <c:pt idx="27">
                  <c:v>426649315426.75421</c:v>
                </c:pt>
                <c:pt idx="28">
                  <c:v>474034412841.88885</c:v>
                </c:pt>
                <c:pt idx="29">
                  <c:v>518624561848.02521</c:v>
                </c:pt>
                <c:pt idx="30">
                  <c:v>544005563622.90857</c:v>
                </c:pt>
                <c:pt idx="31">
                  <c:v>551628275406.44531</c:v>
                </c:pt>
                <c:pt idx="32">
                  <c:v>590948715637.03833</c:v>
                </c:pt>
                <c:pt idx="33">
                  <c:v>614756473709.58521</c:v>
                </c:pt>
                <c:pt idx="34">
                  <c:v>630828017006.12244</c:v>
                </c:pt>
                <c:pt idx="35">
                  <c:v>663250167513.15552</c:v>
                </c:pt>
                <c:pt idx="36">
                  <c:v>774457944529.06836</c:v>
                </c:pt>
                <c:pt idx="37">
                  <c:v>897902015362.28772</c:v>
                </c:pt>
                <c:pt idx="38">
                  <c:v>1028596382537.8059</c:v>
                </c:pt>
                <c:pt idx="39">
                  <c:v>1176153232856.5566</c:v>
                </c:pt>
                <c:pt idx="40">
                  <c:v>1488571172561.54</c:v>
                </c:pt>
                <c:pt idx="41">
                  <c:v>1515479924054.1382</c:v>
                </c:pt>
                <c:pt idx="42">
                  <c:v>1665393025481.2986</c:v>
                </c:pt>
                <c:pt idx="43">
                  <c:v>2041877081506.7991</c:v>
                </c:pt>
                <c:pt idx="44">
                  <c:v>2271681618877.2578</c:v>
                </c:pt>
                <c:pt idx="45">
                  <c:v>2297541689398.126</c:v>
                </c:pt>
                <c:pt idx="46">
                  <c:v>2356159930348.2891</c:v>
                </c:pt>
                <c:pt idx="47">
                  <c:v>2577102437097.3853</c:v>
                </c:pt>
                <c:pt idx="48">
                  <c:v>2705001263802.9844</c:v>
                </c:pt>
                <c:pt idx="49">
                  <c:v>2896360597068.8257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B2-469A-B1E1-077431677BC1}"/>
            </c:ext>
          </c:extLst>
        </c:ser>
        <c:dLbls/>
        <c:marker val="1"/>
        <c:axId val="92823552"/>
        <c:axId val="92825088"/>
      </c:lineChart>
      <c:catAx>
        <c:axId val="92823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25088"/>
        <c:crosses val="autoZero"/>
        <c:auto val="1"/>
        <c:lblAlgn val="ctr"/>
        <c:lblOffset val="100"/>
      </c:catAx>
      <c:valAx>
        <c:axId val="92825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23552"/>
        <c:crosses val="autoZero"/>
        <c:crossBetween val="between"/>
        <c:dispUnits>
          <c:builtInUnit val="tr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MY" b="1">
                <a:solidFill>
                  <a:sysClr val="windowText" lastClr="000000"/>
                </a:solidFill>
                <a:latin typeface="Garamond" panose="02020404030301010803" pitchFamily="18" charset="0"/>
              </a:rPr>
              <a:t>GDP (current US$), 1980-2016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102463604483148"/>
          <c:y val="3.7923506161520473E-2"/>
          <c:w val="0.86643851413382078"/>
          <c:h val="0.51191944565549474"/>
        </c:manualLayout>
      </c:layout>
      <c:lineChart>
        <c:grouping val="standard"/>
        <c:ser>
          <c:idx val="0"/>
          <c:order val="0"/>
          <c:tx>
            <c:strRef>
              <c:f>'1980 onwards'!$A$2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onwards'!$B$2:$AL$2</c:f>
              <c:numCache>
                <c:formatCode>0.00</c:formatCode>
                <c:ptCount val="37"/>
                <c:pt idx="0">
                  <c:v>11166003844684.049</c:v>
                </c:pt>
                <c:pt idx="1">
                  <c:v>11457611762624.568</c:v>
                </c:pt>
                <c:pt idx="2">
                  <c:v>11355656421290.17</c:v>
                </c:pt>
                <c:pt idx="3">
                  <c:v>11616289845913.424</c:v>
                </c:pt>
                <c:pt idx="4">
                  <c:v>12058393957860.561</c:v>
                </c:pt>
                <c:pt idx="5">
                  <c:v>12681690896005.781</c:v>
                </c:pt>
                <c:pt idx="6">
                  <c:v>15014218230020.51</c:v>
                </c:pt>
                <c:pt idx="7">
                  <c:v>17083141772179.117</c:v>
                </c:pt>
                <c:pt idx="8">
                  <c:v>19129417553427.637</c:v>
                </c:pt>
                <c:pt idx="9">
                  <c:v>20080076891209.109</c:v>
                </c:pt>
                <c:pt idx="10">
                  <c:v>22579759701369.68</c:v>
                </c:pt>
                <c:pt idx="11">
                  <c:v>23909829106074.539</c:v>
                </c:pt>
                <c:pt idx="12">
                  <c:v>25389800980622.16</c:v>
                </c:pt>
                <c:pt idx="13">
                  <c:v>25834735037940.18</c:v>
                </c:pt>
                <c:pt idx="14">
                  <c:v>27740746941930.637</c:v>
                </c:pt>
                <c:pt idx="15">
                  <c:v>30840585358589.617</c:v>
                </c:pt>
                <c:pt idx="16">
                  <c:v>31518975357769.598</c:v>
                </c:pt>
                <c:pt idx="17">
                  <c:v>31403319223790.68</c:v>
                </c:pt>
                <c:pt idx="18">
                  <c:v>31314851252939.23</c:v>
                </c:pt>
                <c:pt idx="19">
                  <c:v>32486113873034.691</c:v>
                </c:pt>
                <c:pt idx="20">
                  <c:v>33543172517932.887</c:v>
                </c:pt>
                <c:pt idx="21">
                  <c:v>33335981796637.922</c:v>
                </c:pt>
                <c:pt idx="22">
                  <c:v>34612407548364.148</c:v>
                </c:pt>
                <c:pt idx="23">
                  <c:v>38867460637801.344</c:v>
                </c:pt>
                <c:pt idx="24">
                  <c:v>43770743999115.141</c:v>
                </c:pt>
                <c:pt idx="25">
                  <c:v>47385623695561.336</c:v>
                </c:pt>
                <c:pt idx="26">
                  <c:v>51306757202149.047</c:v>
                </c:pt>
                <c:pt idx="27">
                  <c:v>57793330573297.469</c:v>
                </c:pt>
                <c:pt idx="28">
                  <c:v>63386360636271.289</c:v>
                </c:pt>
                <c:pt idx="29">
                  <c:v>60086989443247.43</c:v>
                </c:pt>
                <c:pt idx="30">
                  <c:v>65906150720610.203</c:v>
                </c:pt>
                <c:pt idx="31">
                  <c:v>73241717918435.484</c:v>
                </c:pt>
                <c:pt idx="32">
                  <c:v>74802287630428.984</c:v>
                </c:pt>
                <c:pt idx="33">
                  <c:v>76924649544655.609</c:v>
                </c:pt>
                <c:pt idx="34">
                  <c:v>78870119013702.891</c:v>
                </c:pt>
                <c:pt idx="35">
                  <c:v>74509719336393.922</c:v>
                </c:pt>
                <c:pt idx="36">
                  <c:v>75543542614448.578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55-4B45-96CC-0BD0D0281D69}"/>
            </c:ext>
          </c:extLst>
        </c:ser>
        <c:ser>
          <c:idx val="1"/>
          <c:order val="1"/>
          <c:tx>
            <c:strRef>
              <c:f>'1980 onwards'!$A$3</c:f>
              <c:strCache>
                <c:ptCount val="1"/>
                <c:pt idx="0">
                  <c:v>Sub-Saharan Africa (excluding high income)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onwards'!$B$3:$AL$3</c:f>
              <c:numCache>
                <c:formatCode>0.00</c:formatCode>
                <c:ptCount val="37"/>
                <c:pt idx="0">
                  <c:v>277028916343.79858</c:v>
                </c:pt>
                <c:pt idx="1">
                  <c:v>279449423286.24518</c:v>
                </c:pt>
                <c:pt idx="2">
                  <c:v>261060121194.44989</c:v>
                </c:pt>
                <c:pt idx="3">
                  <c:v>243036605981.08716</c:v>
                </c:pt>
                <c:pt idx="4">
                  <c:v>231387005071.03287</c:v>
                </c:pt>
                <c:pt idx="5">
                  <c:v>215600490241.50534</c:v>
                </c:pt>
                <c:pt idx="6">
                  <c:v>238920584205.90991</c:v>
                </c:pt>
                <c:pt idx="7">
                  <c:v>281539069227.01917</c:v>
                </c:pt>
                <c:pt idx="8">
                  <c:v>296141433311.27087</c:v>
                </c:pt>
                <c:pt idx="9">
                  <c:v>309820789988.05945</c:v>
                </c:pt>
                <c:pt idx="10">
                  <c:v>310231626268.59882</c:v>
                </c:pt>
                <c:pt idx="11">
                  <c:v>319737091702.3465</c:v>
                </c:pt>
                <c:pt idx="12">
                  <c:v>314396072361.02057</c:v>
                </c:pt>
                <c:pt idx="13">
                  <c:v>298479274571.21777</c:v>
                </c:pt>
                <c:pt idx="14">
                  <c:v>291189045365.33313</c:v>
                </c:pt>
                <c:pt idx="15">
                  <c:v>337004319808.34595</c:v>
                </c:pt>
                <c:pt idx="16">
                  <c:v>348592745999.64899</c:v>
                </c:pt>
                <c:pt idx="17">
                  <c:v>360532574706.80804</c:v>
                </c:pt>
                <c:pt idx="18">
                  <c:v>339999446598.11664</c:v>
                </c:pt>
                <c:pt idx="19">
                  <c:v>342611389093.94916</c:v>
                </c:pt>
                <c:pt idx="20">
                  <c:v>367372728727.68347</c:v>
                </c:pt>
                <c:pt idx="21">
                  <c:v>341926581367.12115</c:v>
                </c:pt>
                <c:pt idx="22">
                  <c:v>366405040525.77161</c:v>
                </c:pt>
                <c:pt idx="23">
                  <c:v>468282596074.1897</c:v>
                </c:pt>
                <c:pt idx="24">
                  <c:v>582365642433.32666</c:v>
                </c:pt>
                <c:pt idx="25">
                  <c:v>684996503798.66711</c:v>
                </c:pt>
                <c:pt idx="26">
                  <c:v>800424661847.34888</c:v>
                </c:pt>
                <c:pt idx="27">
                  <c:v>931379876723.89709</c:v>
                </c:pt>
                <c:pt idx="28">
                  <c:v>1063784722921.1857</c:v>
                </c:pt>
                <c:pt idx="29">
                  <c:v>1021413301121.3749</c:v>
                </c:pt>
                <c:pt idx="30">
                  <c:v>1360141211429.2212</c:v>
                </c:pt>
                <c:pt idx="31">
                  <c:v>1531532869537.5208</c:v>
                </c:pt>
                <c:pt idx="32">
                  <c:v>1606784475519.5891</c:v>
                </c:pt>
                <c:pt idx="33">
                  <c:v>1691556590025.301</c:v>
                </c:pt>
                <c:pt idx="34">
                  <c:v>1773640768624.54</c:v>
                </c:pt>
                <c:pt idx="35">
                  <c:v>1599676432988.5125</c:v>
                </c:pt>
                <c:pt idx="36">
                  <c:v>1496573096431.1475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55-4B45-96CC-0BD0D0281D69}"/>
            </c:ext>
          </c:extLst>
        </c:ser>
        <c:ser>
          <c:idx val="2"/>
          <c:order val="2"/>
          <c:tx>
            <c:strRef>
              <c:f>'1980 onwards'!$A$4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onwards'!$B$4:$AL$4</c:f>
              <c:numCache>
                <c:formatCode>0.00</c:formatCode>
                <c:ptCount val="37"/>
                <c:pt idx="0">
                  <c:v>1806920411252.2888</c:v>
                </c:pt>
                <c:pt idx="1">
                  <c:v>1994776943312.8977</c:v>
                </c:pt>
                <c:pt idx="2">
                  <c:v>1953473277429.8286</c:v>
                </c:pt>
                <c:pt idx="3">
                  <c:v>2073066401462.3503</c:v>
                </c:pt>
                <c:pt idx="4">
                  <c:v>2223992929693.5708</c:v>
                </c:pt>
                <c:pt idx="5">
                  <c:v>2358172144946.5464</c:v>
                </c:pt>
                <c:pt idx="6">
                  <c:v>3076109459284.792</c:v>
                </c:pt>
                <c:pt idx="7">
                  <c:v>3598365917263.2178</c:v>
                </c:pt>
                <c:pt idx="8">
                  <c:v>4330848600314.3213</c:v>
                </c:pt>
                <c:pt idx="9">
                  <c:v>4529251580451.4238</c:v>
                </c:pt>
                <c:pt idx="10">
                  <c:v>4740125610961.5947</c:v>
                </c:pt>
                <c:pt idx="11">
                  <c:v>5337495034346.3564</c:v>
                </c:pt>
                <c:pt idx="12">
                  <c:v>5827466927803.0225</c:v>
                </c:pt>
                <c:pt idx="13">
                  <c:v>6542241886332.8545</c:v>
                </c:pt>
                <c:pt idx="14">
                  <c:v>7302165972072.6895</c:v>
                </c:pt>
                <c:pt idx="15">
                  <c:v>8297217618291.415</c:v>
                </c:pt>
                <c:pt idx="16">
                  <c:v>7993854682092.7676</c:v>
                </c:pt>
                <c:pt idx="17">
                  <c:v>7649008381580.3779</c:v>
                </c:pt>
                <c:pt idx="18">
                  <c:v>6857782846050.0068</c:v>
                </c:pt>
                <c:pt idx="19">
                  <c:v>7656256420658</c:v>
                </c:pt>
                <c:pt idx="20">
                  <c:v>8283672555565.9414</c:v>
                </c:pt>
                <c:pt idx="21">
                  <c:v>7705159083109.5049</c:v>
                </c:pt>
                <c:pt idx="22">
                  <c:v>7827298972846.9238</c:v>
                </c:pt>
                <c:pt idx="23">
                  <c:v>8605351856004.5371</c:v>
                </c:pt>
                <c:pt idx="24">
                  <c:v>9651082222195.4922</c:v>
                </c:pt>
                <c:pt idx="25">
                  <c:v>10292825485348.729</c:v>
                </c:pt>
                <c:pt idx="26">
                  <c:v>10913330711044.59</c:v>
                </c:pt>
                <c:pt idx="27">
                  <c:v>12205786067031.662</c:v>
                </c:pt>
                <c:pt idx="28">
                  <c:v>14097329803496.328</c:v>
                </c:pt>
                <c:pt idx="29">
                  <c:v>14526049741278.871</c:v>
                </c:pt>
                <c:pt idx="30">
                  <c:v>16934259897815.949</c:v>
                </c:pt>
                <c:pt idx="31">
                  <c:v>19633645544446.762</c:v>
                </c:pt>
                <c:pt idx="32">
                  <c:v>21013112141456.656</c:v>
                </c:pt>
                <c:pt idx="33">
                  <c:v>21256469783768.68</c:v>
                </c:pt>
                <c:pt idx="34">
                  <c:v>21894085979174.934</c:v>
                </c:pt>
                <c:pt idx="35">
                  <c:v>21765291253881.367</c:v>
                </c:pt>
                <c:pt idx="36">
                  <c:v>22477425046152.145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55-4B45-96CC-0BD0D0281D69}"/>
            </c:ext>
          </c:extLst>
        </c:ser>
        <c:ser>
          <c:idx val="3"/>
          <c:order val="3"/>
          <c:tx>
            <c:strRef>
              <c:f>'1980 onwards'!$A$5</c:f>
              <c:strCache>
                <c:ptCount val="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onwards'!$B$5:$AL$5</c:f>
              <c:numCache>
                <c:formatCode>0.00</c:formatCode>
                <c:ptCount val="37"/>
                <c:pt idx="0">
                  <c:v>4548343163223.5889</c:v>
                </c:pt>
                <c:pt idx="1">
                  <c:v>4048271618267.4253</c:v>
                </c:pt>
                <c:pt idx="2">
                  <c:v>3900963906539.5977</c:v>
                </c:pt>
                <c:pt idx="3">
                  <c:v>3784300665660.4775</c:v>
                </c:pt>
                <c:pt idx="4">
                  <c:v>3637246299961.4209</c:v>
                </c:pt>
                <c:pt idx="5">
                  <c:v>3764269446867.665</c:v>
                </c:pt>
                <c:pt idx="6">
                  <c:v>5137673243594.373</c:v>
                </c:pt>
                <c:pt idx="7">
                  <c:v>6348859470242.9932</c:v>
                </c:pt>
                <c:pt idx="8">
                  <c:v>7067497880251.2695</c:v>
                </c:pt>
                <c:pt idx="9">
                  <c:v>7224451847727.1885</c:v>
                </c:pt>
                <c:pt idx="10">
                  <c:v>8837798957217.5664</c:v>
                </c:pt>
                <c:pt idx="11">
                  <c:v>9118254483722.1426</c:v>
                </c:pt>
                <c:pt idx="12">
                  <c:v>9780068883431.2715</c:v>
                </c:pt>
                <c:pt idx="13">
                  <c:v>8987910993879.6328</c:v>
                </c:pt>
                <c:pt idx="14">
                  <c:v>9400417935058.6406</c:v>
                </c:pt>
                <c:pt idx="15">
                  <c:v>10827903895370.213</c:v>
                </c:pt>
                <c:pt idx="16">
                  <c:v>11055076580948.965</c:v>
                </c:pt>
                <c:pt idx="17">
                  <c:v>10489769869606.221</c:v>
                </c:pt>
                <c:pt idx="18">
                  <c:v>10749669669893.635</c:v>
                </c:pt>
                <c:pt idx="19">
                  <c:v>10628573427395.121</c:v>
                </c:pt>
                <c:pt idx="20">
                  <c:v>10011304103592.314</c:v>
                </c:pt>
                <c:pt idx="21">
                  <c:v>10112904613806.846</c:v>
                </c:pt>
                <c:pt idx="22">
                  <c:v>11061551679319.434</c:v>
                </c:pt>
                <c:pt idx="23">
                  <c:v>13475936343306.771</c:v>
                </c:pt>
                <c:pt idx="24">
                  <c:v>15710079754567.424</c:v>
                </c:pt>
                <c:pt idx="25">
                  <c:v>16731221185836.322</c:v>
                </c:pt>
                <c:pt idx="26">
                  <c:v>18108863489937.008</c:v>
                </c:pt>
                <c:pt idx="27">
                  <c:v>21160525702403.238</c:v>
                </c:pt>
                <c:pt idx="28">
                  <c:v>23218568155419.668</c:v>
                </c:pt>
                <c:pt idx="29">
                  <c:v>20419024790312.465</c:v>
                </c:pt>
                <c:pt idx="30">
                  <c:v>20905471026131.41</c:v>
                </c:pt>
                <c:pt idx="31">
                  <c:v>23146206945497.371</c:v>
                </c:pt>
                <c:pt idx="32">
                  <c:v>22278308473166.195</c:v>
                </c:pt>
                <c:pt idx="33">
                  <c:v>23253753489878.504</c:v>
                </c:pt>
                <c:pt idx="34">
                  <c:v>23602629398500.684</c:v>
                </c:pt>
                <c:pt idx="35">
                  <c:v>20278407939904.223</c:v>
                </c:pt>
                <c:pt idx="36">
                  <c:v>20162858489508.141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55-4B45-96CC-0BD0D0281D69}"/>
            </c:ext>
          </c:extLst>
        </c:ser>
        <c:ser>
          <c:idx val="4"/>
          <c:order val="4"/>
          <c:tx>
            <c:strRef>
              <c:f>'1980 onwards'!$A$6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onwards'!$B$6:$AL$6</c:f>
              <c:numCache>
                <c:formatCode>0.00</c:formatCode>
                <c:ptCount val="37"/>
                <c:pt idx="0">
                  <c:v>775694201000.99805</c:v>
                </c:pt>
                <c:pt idx="1">
                  <c:v>893319180442.02954</c:v>
                </c:pt>
                <c:pt idx="2">
                  <c:v>835598635373.71814</c:v>
                </c:pt>
                <c:pt idx="3">
                  <c:v>742131362715.13037</c:v>
                </c:pt>
                <c:pt idx="4">
                  <c:v>732119681685.98511</c:v>
                </c:pt>
                <c:pt idx="5">
                  <c:v>753457210392.11499</c:v>
                </c:pt>
                <c:pt idx="6">
                  <c:v>766884115163.08569</c:v>
                </c:pt>
                <c:pt idx="7">
                  <c:v>807221928870.77454</c:v>
                </c:pt>
                <c:pt idx="8">
                  <c:v>921057504403.98071</c:v>
                </c:pt>
                <c:pt idx="9">
                  <c:v>1006663109351.5095</c:v>
                </c:pt>
                <c:pt idx="10">
                  <c:v>1170492069137.0544</c:v>
                </c:pt>
                <c:pt idx="11">
                  <c:v>1440178343773.4082</c:v>
                </c:pt>
                <c:pt idx="12">
                  <c:v>1358408884629.2539</c:v>
                </c:pt>
                <c:pt idx="13">
                  <c:v>1564958747054.9265</c:v>
                </c:pt>
                <c:pt idx="14">
                  <c:v>1797150601776.675</c:v>
                </c:pt>
                <c:pt idx="15">
                  <c:v>1916099987786.1272</c:v>
                </c:pt>
                <c:pt idx="16">
                  <c:v>2060739339903.3152</c:v>
                </c:pt>
                <c:pt idx="17">
                  <c:v>2255377931345.8389</c:v>
                </c:pt>
                <c:pt idx="18">
                  <c:v>2271734533241.3496</c:v>
                </c:pt>
                <c:pt idx="19">
                  <c:v>2050793763394.5737</c:v>
                </c:pt>
                <c:pt idx="20">
                  <c:v>2262087169598.7246</c:v>
                </c:pt>
                <c:pt idx="21">
                  <c:v>2204812506381.584</c:v>
                </c:pt>
                <c:pt idx="22">
                  <c:v>1976792950166.0337</c:v>
                </c:pt>
                <c:pt idx="23">
                  <c:v>2035297139655.2314</c:v>
                </c:pt>
                <c:pt idx="24">
                  <c:v>2350651916539.5054</c:v>
                </c:pt>
                <c:pt idx="25">
                  <c:v>2845502363895.8374</c:v>
                </c:pt>
                <c:pt idx="26">
                  <c:v>3337221449300.2744</c:v>
                </c:pt>
                <c:pt idx="27">
                  <c:v>3936233646847.0449</c:v>
                </c:pt>
                <c:pt idx="28">
                  <c:v>4575918488687.7744</c:v>
                </c:pt>
                <c:pt idx="29">
                  <c:v>4302206309092.6729</c:v>
                </c:pt>
                <c:pt idx="30">
                  <c:v>5334359891440.165</c:v>
                </c:pt>
                <c:pt idx="31">
                  <c:v>6063818698406.5957</c:v>
                </c:pt>
                <c:pt idx="32">
                  <c:v>6118412887655.4453</c:v>
                </c:pt>
                <c:pt idx="33">
                  <c:v>6270431804476.166</c:v>
                </c:pt>
                <c:pt idx="34">
                  <c:v>6276266893804.0059</c:v>
                </c:pt>
                <c:pt idx="35">
                  <c:v>5359411894984.1338</c:v>
                </c:pt>
                <c:pt idx="36">
                  <c:v>5201168272873.085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55-4B45-96CC-0BD0D0281D69}"/>
            </c:ext>
          </c:extLst>
        </c:ser>
        <c:ser>
          <c:idx val="5"/>
          <c:order val="5"/>
          <c:tx>
            <c:strRef>
              <c:f>'1980 onwards'!$A$7</c:f>
              <c:strCache>
                <c:ptCount val="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onwards'!$B$7:$AL$7</c:f>
              <c:numCache>
                <c:formatCode>0.00</c:formatCode>
                <c:ptCount val="37"/>
                <c:pt idx="0">
                  <c:v>399635706600.82025</c:v>
                </c:pt>
                <c:pt idx="1">
                  <c:v>413100094747.12384</c:v>
                </c:pt>
                <c:pt idx="2">
                  <c:v>410711932256.05536</c:v>
                </c:pt>
                <c:pt idx="3">
                  <c:v>416988855437.4353</c:v>
                </c:pt>
                <c:pt idx="4">
                  <c:v>422997945987.70398</c:v>
                </c:pt>
                <c:pt idx="5">
                  <c:v>429106552157.99152</c:v>
                </c:pt>
                <c:pt idx="6">
                  <c:v>438374928771.12976</c:v>
                </c:pt>
                <c:pt idx="7">
                  <c:v>405957775183.96002</c:v>
                </c:pt>
                <c:pt idx="8">
                  <c:v>402886867149.28937</c:v>
                </c:pt>
                <c:pt idx="9">
                  <c:v>415650066556.61035</c:v>
                </c:pt>
                <c:pt idx="10">
                  <c:v>544628789841.34619</c:v>
                </c:pt>
                <c:pt idx="11">
                  <c:v>545480411372.98297</c:v>
                </c:pt>
                <c:pt idx="12">
                  <c:v>593377600004.87109</c:v>
                </c:pt>
                <c:pt idx="13">
                  <c:v>597234481572.26843</c:v>
                </c:pt>
                <c:pt idx="14">
                  <c:v>621835421140.16541</c:v>
                </c:pt>
                <c:pt idx="15">
                  <c:v>708396338042.24414</c:v>
                </c:pt>
                <c:pt idx="16">
                  <c:v>802232077700.63342</c:v>
                </c:pt>
                <c:pt idx="17">
                  <c:v>832583629107.31262</c:v>
                </c:pt>
                <c:pt idx="18">
                  <c:v>809335180977.75916</c:v>
                </c:pt>
                <c:pt idx="19">
                  <c:v>866997519336.95984</c:v>
                </c:pt>
                <c:pt idx="20">
                  <c:v>967123025893.84741</c:v>
                </c:pt>
                <c:pt idx="21">
                  <c:v>970705165852.0752</c:v>
                </c:pt>
                <c:pt idx="22">
                  <c:v>966886322034.27332</c:v>
                </c:pt>
                <c:pt idx="23">
                  <c:v>1089026969409.7246</c:v>
                </c:pt>
                <c:pt idx="24">
                  <c:v>1264692501508.6702</c:v>
                </c:pt>
                <c:pt idx="25">
                  <c:v>1523735247225.229</c:v>
                </c:pt>
                <c:pt idx="26">
                  <c:v>1783624049835.1672</c:v>
                </c:pt>
                <c:pt idx="27">
                  <c:v>2111520707885.6047</c:v>
                </c:pt>
                <c:pt idx="28">
                  <c:v>2639163398129.6108</c:v>
                </c:pt>
                <c:pt idx="29">
                  <c:v>2353140017976.6294</c:v>
                </c:pt>
                <c:pt idx="30">
                  <c:v>2747991985923.8179</c:v>
                </c:pt>
                <c:pt idx="31">
                  <c:v>3291238768813.2646</c:v>
                </c:pt>
                <c:pt idx="32">
                  <c:v>3517290042987.4023</c:v>
                </c:pt>
                <c:pt idx="33">
                  <c:v>3569108760902.4687</c:v>
                </c:pt>
                <c:pt idx="34">
                  <c:v>3552155105906.5894</c:v>
                </c:pt>
                <c:pt idx="35">
                  <c:v>3153183676492.1143</c:v>
                </c:pt>
                <c:pt idx="36">
                  <c:v>3111499137793.7378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55-4B45-96CC-0BD0D0281D69}"/>
            </c:ext>
          </c:extLst>
        </c:ser>
        <c:ser>
          <c:idx val="6"/>
          <c:order val="6"/>
          <c:tx>
            <c:strRef>
              <c:f>'1980 onwards'!$A$8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'1980 onwards'!$B$1:$AL$1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 onwards'!$B$8:$AL$8</c:f>
              <c:numCache>
                <c:formatCode>0.00</c:formatCode>
                <c:ptCount val="37"/>
                <c:pt idx="0">
                  <c:v>233086150890.58142</c:v>
                </c:pt>
                <c:pt idx="1">
                  <c:v>247106727885.51123</c:v>
                </c:pt>
                <c:pt idx="2">
                  <c:v>255647758195.84448</c:v>
                </c:pt>
                <c:pt idx="3">
                  <c:v>270545959911.57434</c:v>
                </c:pt>
                <c:pt idx="4">
                  <c:v>269355371616.78973</c:v>
                </c:pt>
                <c:pt idx="5">
                  <c:v>292874261371.47675</c:v>
                </c:pt>
                <c:pt idx="6">
                  <c:v>310147312219.78851</c:v>
                </c:pt>
                <c:pt idx="7">
                  <c:v>344338564248.57568</c:v>
                </c:pt>
                <c:pt idx="8">
                  <c:v>370046274630.14252</c:v>
                </c:pt>
                <c:pt idx="9">
                  <c:v>373481452094.99207</c:v>
                </c:pt>
                <c:pt idx="10">
                  <c:v>402050004575.50751</c:v>
                </c:pt>
                <c:pt idx="11">
                  <c:v>357724016273.1239</c:v>
                </c:pt>
                <c:pt idx="12">
                  <c:v>379830007893.0965</c:v>
                </c:pt>
                <c:pt idx="13">
                  <c:v>376239667456.95618</c:v>
                </c:pt>
                <c:pt idx="14">
                  <c:v>426649315426.75421</c:v>
                </c:pt>
                <c:pt idx="15">
                  <c:v>474034412841.88885</c:v>
                </c:pt>
                <c:pt idx="16">
                  <c:v>518624561848.02521</c:v>
                </c:pt>
                <c:pt idx="17">
                  <c:v>544005563622.90857</c:v>
                </c:pt>
                <c:pt idx="18">
                  <c:v>551628275406.44531</c:v>
                </c:pt>
                <c:pt idx="19">
                  <c:v>590948715637.03833</c:v>
                </c:pt>
                <c:pt idx="20">
                  <c:v>614756473709.58521</c:v>
                </c:pt>
                <c:pt idx="21">
                  <c:v>630828017006.12244</c:v>
                </c:pt>
                <c:pt idx="22">
                  <c:v>663250167513.15552</c:v>
                </c:pt>
                <c:pt idx="23">
                  <c:v>774457944529.06836</c:v>
                </c:pt>
                <c:pt idx="24">
                  <c:v>897902015362.28772</c:v>
                </c:pt>
                <c:pt idx="25">
                  <c:v>1028596382537.8059</c:v>
                </c:pt>
                <c:pt idx="26">
                  <c:v>1176153232856.5566</c:v>
                </c:pt>
                <c:pt idx="27">
                  <c:v>1488571172561.54</c:v>
                </c:pt>
                <c:pt idx="28">
                  <c:v>1515479924054.1382</c:v>
                </c:pt>
                <c:pt idx="29">
                  <c:v>1665393025481.2986</c:v>
                </c:pt>
                <c:pt idx="30">
                  <c:v>2041877081506.7991</c:v>
                </c:pt>
                <c:pt idx="31">
                  <c:v>2271681618877.2578</c:v>
                </c:pt>
                <c:pt idx="32">
                  <c:v>2297541689398.126</c:v>
                </c:pt>
                <c:pt idx="33">
                  <c:v>2356159930348.2891</c:v>
                </c:pt>
                <c:pt idx="34">
                  <c:v>2577102437097.3853</c:v>
                </c:pt>
                <c:pt idx="35">
                  <c:v>2705001263802.9844</c:v>
                </c:pt>
                <c:pt idx="36">
                  <c:v>2896360597068.8257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55-4B45-96CC-0BD0D0281D69}"/>
            </c:ext>
          </c:extLst>
        </c:ser>
        <c:dLbls/>
        <c:marker val="1"/>
        <c:axId val="51273088"/>
        <c:axId val="51143808"/>
      </c:lineChart>
      <c:catAx>
        <c:axId val="5127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43808"/>
        <c:crosses val="autoZero"/>
        <c:auto val="1"/>
        <c:lblAlgn val="ctr"/>
        <c:lblOffset val="100"/>
      </c:catAx>
      <c:valAx>
        <c:axId val="51143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73088"/>
        <c:crosses val="autoZero"/>
        <c:crossBetween val="between"/>
        <c:dispUnits>
          <c:builtInUnit val="tr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06088953462812"/>
          <c:y val="0.71586766201885665"/>
          <c:w val="0.78799403758190034"/>
          <c:h val="0.2315820234315936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MY" sz="1800" b="1" i="0" baseline="0">
                <a:solidFill>
                  <a:sysClr val="windowText" lastClr="000000"/>
                </a:solidFill>
                <a:effectLst/>
                <a:latin typeface="Garamond" panose="02020404030301010803" pitchFamily="18" charset="0"/>
              </a:rPr>
              <a:t>GDP (current US$), 2000-2016</a:t>
            </a:r>
            <a:endParaRPr lang="en-MY">
              <a:solidFill>
                <a:sysClr val="windowText" lastClr="000000"/>
              </a:solidFill>
              <a:effectLst/>
              <a:latin typeface="Garamond" panose="02020404030301010803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'2000 onwards'!$A$2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onwards'!$B$2:$R$2</c:f>
              <c:numCache>
                <c:formatCode>0.00</c:formatCode>
                <c:ptCount val="17"/>
                <c:pt idx="0">
                  <c:v>33543172517932.887</c:v>
                </c:pt>
                <c:pt idx="1">
                  <c:v>33335981796637.922</c:v>
                </c:pt>
                <c:pt idx="2">
                  <c:v>34612407548364.148</c:v>
                </c:pt>
                <c:pt idx="3">
                  <c:v>38867460637801.344</c:v>
                </c:pt>
                <c:pt idx="4">
                  <c:v>43770743999115.141</c:v>
                </c:pt>
                <c:pt idx="5">
                  <c:v>47385623695561.336</c:v>
                </c:pt>
                <c:pt idx="6">
                  <c:v>51306757202149.047</c:v>
                </c:pt>
                <c:pt idx="7">
                  <c:v>57793330573297.469</c:v>
                </c:pt>
                <c:pt idx="8">
                  <c:v>63386360636271.289</c:v>
                </c:pt>
                <c:pt idx="9">
                  <c:v>60086989443247.43</c:v>
                </c:pt>
                <c:pt idx="10">
                  <c:v>65906150720610.203</c:v>
                </c:pt>
                <c:pt idx="11">
                  <c:v>73241717918435.484</c:v>
                </c:pt>
                <c:pt idx="12">
                  <c:v>74802287630428.984</c:v>
                </c:pt>
                <c:pt idx="13">
                  <c:v>76924649544655.609</c:v>
                </c:pt>
                <c:pt idx="14">
                  <c:v>78870119013702.891</c:v>
                </c:pt>
                <c:pt idx="15">
                  <c:v>74509719336393.922</c:v>
                </c:pt>
                <c:pt idx="16">
                  <c:v>75543542614448.578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79-448D-A963-6BD0EC26CC06}"/>
            </c:ext>
          </c:extLst>
        </c:ser>
        <c:ser>
          <c:idx val="1"/>
          <c:order val="1"/>
          <c:tx>
            <c:strRef>
              <c:f>'2000 onwards'!$A$3</c:f>
              <c:strCache>
                <c:ptCount val="1"/>
                <c:pt idx="0">
                  <c:v>Sub-Saharan Africa (excluding high income)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onwards'!$B$3:$R$3</c:f>
              <c:numCache>
                <c:formatCode>0.00</c:formatCode>
                <c:ptCount val="17"/>
                <c:pt idx="0">
                  <c:v>367372728727.68347</c:v>
                </c:pt>
                <c:pt idx="1">
                  <c:v>341926581367.12115</c:v>
                </c:pt>
                <c:pt idx="2">
                  <c:v>366405040525.77161</c:v>
                </c:pt>
                <c:pt idx="3">
                  <c:v>468282596074.1897</c:v>
                </c:pt>
                <c:pt idx="4">
                  <c:v>582365642433.32666</c:v>
                </c:pt>
                <c:pt idx="5">
                  <c:v>684996503798.66711</c:v>
                </c:pt>
                <c:pt idx="6">
                  <c:v>800424661847.34888</c:v>
                </c:pt>
                <c:pt idx="7">
                  <c:v>931379876723.89709</c:v>
                </c:pt>
                <c:pt idx="8">
                  <c:v>1063784722921.1857</c:v>
                </c:pt>
                <c:pt idx="9">
                  <c:v>1021413301121.3749</c:v>
                </c:pt>
                <c:pt idx="10">
                  <c:v>1360141211429.2212</c:v>
                </c:pt>
                <c:pt idx="11">
                  <c:v>1531532869537.5208</c:v>
                </c:pt>
                <c:pt idx="12">
                  <c:v>1606784475519.5891</c:v>
                </c:pt>
                <c:pt idx="13">
                  <c:v>1691556590025.301</c:v>
                </c:pt>
                <c:pt idx="14">
                  <c:v>1773640768624.54</c:v>
                </c:pt>
                <c:pt idx="15">
                  <c:v>1599676432988.5125</c:v>
                </c:pt>
                <c:pt idx="16">
                  <c:v>1496573096431.1475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79-448D-A963-6BD0EC26CC06}"/>
            </c:ext>
          </c:extLst>
        </c:ser>
        <c:ser>
          <c:idx val="2"/>
          <c:order val="2"/>
          <c:tx>
            <c:strRef>
              <c:f>'2000 onwards'!$A$4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onwards'!$B$4:$R$4</c:f>
              <c:numCache>
                <c:formatCode>0.00</c:formatCode>
                <c:ptCount val="17"/>
                <c:pt idx="0">
                  <c:v>8283672555565.9414</c:v>
                </c:pt>
                <c:pt idx="1">
                  <c:v>7705159083109.5049</c:v>
                </c:pt>
                <c:pt idx="2">
                  <c:v>7827298972846.9238</c:v>
                </c:pt>
                <c:pt idx="3">
                  <c:v>8605351856004.5371</c:v>
                </c:pt>
                <c:pt idx="4">
                  <c:v>9651082222195.4922</c:v>
                </c:pt>
                <c:pt idx="5">
                  <c:v>10292825485348.729</c:v>
                </c:pt>
                <c:pt idx="6">
                  <c:v>10913330711044.59</c:v>
                </c:pt>
                <c:pt idx="7">
                  <c:v>12205786067031.662</c:v>
                </c:pt>
                <c:pt idx="8">
                  <c:v>14097329803496.328</c:v>
                </c:pt>
                <c:pt idx="9">
                  <c:v>14526049741278.871</c:v>
                </c:pt>
                <c:pt idx="10">
                  <c:v>16934259897815.949</c:v>
                </c:pt>
                <c:pt idx="11">
                  <c:v>19633645544446.762</c:v>
                </c:pt>
                <c:pt idx="12">
                  <c:v>21013112141456.656</c:v>
                </c:pt>
                <c:pt idx="13">
                  <c:v>21256469783768.68</c:v>
                </c:pt>
                <c:pt idx="14">
                  <c:v>21894085979174.934</c:v>
                </c:pt>
                <c:pt idx="15">
                  <c:v>21765291253881.367</c:v>
                </c:pt>
                <c:pt idx="16">
                  <c:v>22477425046152.145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79-448D-A963-6BD0EC26CC06}"/>
            </c:ext>
          </c:extLst>
        </c:ser>
        <c:ser>
          <c:idx val="3"/>
          <c:order val="3"/>
          <c:tx>
            <c:strRef>
              <c:f>'2000 onwards'!$A$5</c:f>
              <c:strCache>
                <c:ptCount val="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onwards'!$B$5:$R$5</c:f>
              <c:numCache>
                <c:formatCode>0.00</c:formatCode>
                <c:ptCount val="17"/>
                <c:pt idx="0">
                  <c:v>10011304103592.314</c:v>
                </c:pt>
                <c:pt idx="1">
                  <c:v>10112904613806.846</c:v>
                </c:pt>
                <c:pt idx="2">
                  <c:v>11061551679319.434</c:v>
                </c:pt>
                <c:pt idx="3">
                  <c:v>13475936343306.771</c:v>
                </c:pt>
                <c:pt idx="4">
                  <c:v>15710079754567.424</c:v>
                </c:pt>
                <c:pt idx="5">
                  <c:v>16731221185836.322</c:v>
                </c:pt>
                <c:pt idx="6">
                  <c:v>18108863489937.008</c:v>
                </c:pt>
                <c:pt idx="7">
                  <c:v>21160525702403.238</c:v>
                </c:pt>
                <c:pt idx="8">
                  <c:v>23218568155419.668</c:v>
                </c:pt>
                <c:pt idx="9">
                  <c:v>20419024790312.465</c:v>
                </c:pt>
                <c:pt idx="10">
                  <c:v>20905471026131.41</c:v>
                </c:pt>
                <c:pt idx="11">
                  <c:v>23146206945497.371</c:v>
                </c:pt>
                <c:pt idx="12">
                  <c:v>22278308473166.195</c:v>
                </c:pt>
                <c:pt idx="13">
                  <c:v>23253753489878.504</c:v>
                </c:pt>
                <c:pt idx="14">
                  <c:v>23602629398500.684</c:v>
                </c:pt>
                <c:pt idx="15">
                  <c:v>20278407939904.223</c:v>
                </c:pt>
                <c:pt idx="16">
                  <c:v>20162858489508.141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79-448D-A963-6BD0EC26CC06}"/>
            </c:ext>
          </c:extLst>
        </c:ser>
        <c:ser>
          <c:idx val="4"/>
          <c:order val="4"/>
          <c:tx>
            <c:strRef>
              <c:f>'2000 onwards'!$A$6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onwards'!$B$6:$R$6</c:f>
              <c:numCache>
                <c:formatCode>0.00</c:formatCode>
                <c:ptCount val="17"/>
                <c:pt idx="0">
                  <c:v>2262087169598.7246</c:v>
                </c:pt>
                <c:pt idx="1">
                  <c:v>2204812506381.584</c:v>
                </c:pt>
                <c:pt idx="2">
                  <c:v>1976792950166.0337</c:v>
                </c:pt>
                <c:pt idx="3">
                  <c:v>2035297139655.2314</c:v>
                </c:pt>
                <c:pt idx="4">
                  <c:v>2350651916539.5054</c:v>
                </c:pt>
                <c:pt idx="5">
                  <c:v>2845502363895.8374</c:v>
                </c:pt>
                <c:pt idx="6">
                  <c:v>3337221449300.2744</c:v>
                </c:pt>
                <c:pt idx="7">
                  <c:v>3936233646847.0449</c:v>
                </c:pt>
                <c:pt idx="8">
                  <c:v>4575918488687.7744</c:v>
                </c:pt>
                <c:pt idx="9">
                  <c:v>4302206309092.6729</c:v>
                </c:pt>
                <c:pt idx="10">
                  <c:v>5334359891440.165</c:v>
                </c:pt>
                <c:pt idx="11">
                  <c:v>6063818698406.5957</c:v>
                </c:pt>
                <c:pt idx="12">
                  <c:v>6118412887655.4453</c:v>
                </c:pt>
                <c:pt idx="13">
                  <c:v>6270431804476.166</c:v>
                </c:pt>
                <c:pt idx="14">
                  <c:v>6276266893804.0059</c:v>
                </c:pt>
                <c:pt idx="15">
                  <c:v>5359411894984.1338</c:v>
                </c:pt>
                <c:pt idx="16">
                  <c:v>5201168272873.085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79-448D-A963-6BD0EC26CC06}"/>
            </c:ext>
          </c:extLst>
        </c:ser>
        <c:ser>
          <c:idx val="5"/>
          <c:order val="5"/>
          <c:tx>
            <c:strRef>
              <c:f>'2000 onwards'!$A$7</c:f>
              <c:strCache>
                <c:ptCount val="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onwards'!$B$7:$R$7</c:f>
              <c:numCache>
                <c:formatCode>0.00</c:formatCode>
                <c:ptCount val="17"/>
                <c:pt idx="0">
                  <c:v>967123025893.84741</c:v>
                </c:pt>
                <c:pt idx="1">
                  <c:v>970705165852.0752</c:v>
                </c:pt>
                <c:pt idx="2">
                  <c:v>966886322034.27332</c:v>
                </c:pt>
                <c:pt idx="3">
                  <c:v>1089026969409.7246</c:v>
                </c:pt>
                <c:pt idx="4">
                  <c:v>1264692501508.6702</c:v>
                </c:pt>
                <c:pt idx="5">
                  <c:v>1523735247225.229</c:v>
                </c:pt>
                <c:pt idx="6">
                  <c:v>1783624049835.1672</c:v>
                </c:pt>
                <c:pt idx="7">
                  <c:v>2111520707885.6047</c:v>
                </c:pt>
                <c:pt idx="8">
                  <c:v>2639163398129.6108</c:v>
                </c:pt>
                <c:pt idx="9">
                  <c:v>2353140017976.6294</c:v>
                </c:pt>
                <c:pt idx="10">
                  <c:v>2747991985923.8179</c:v>
                </c:pt>
                <c:pt idx="11">
                  <c:v>3291238768813.2646</c:v>
                </c:pt>
                <c:pt idx="12">
                  <c:v>3517290042987.4023</c:v>
                </c:pt>
                <c:pt idx="13">
                  <c:v>3569108760902.4687</c:v>
                </c:pt>
                <c:pt idx="14">
                  <c:v>3552155105906.5894</c:v>
                </c:pt>
                <c:pt idx="15">
                  <c:v>3153183676492.1143</c:v>
                </c:pt>
                <c:pt idx="16">
                  <c:v>3111499137793.7378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379-448D-A963-6BD0EC26CC06}"/>
            </c:ext>
          </c:extLst>
        </c:ser>
        <c:ser>
          <c:idx val="6"/>
          <c:order val="6"/>
          <c:tx>
            <c:strRef>
              <c:f>'2000 onwards'!$A$8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'2000 onwards'!$B$1:$R$1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'2000 onwards'!$B$8:$R$8</c:f>
              <c:numCache>
                <c:formatCode>0.00</c:formatCode>
                <c:ptCount val="17"/>
                <c:pt idx="0">
                  <c:v>614756473709.58521</c:v>
                </c:pt>
                <c:pt idx="1">
                  <c:v>630828017006.12244</c:v>
                </c:pt>
                <c:pt idx="2">
                  <c:v>663250167513.15552</c:v>
                </c:pt>
                <c:pt idx="3">
                  <c:v>774457944529.06836</c:v>
                </c:pt>
                <c:pt idx="4">
                  <c:v>897902015362.28772</c:v>
                </c:pt>
                <c:pt idx="5">
                  <c:v>1028596382537.8059</c:v>
                </c:pt>
                <c:pt idx="6">
                  <c:v>1176153232856.5566</c:v>
                </c:pt>
                <c:pt idx="7">
                  <c:v>1488571172561.54</c:v>
                </c:pt>
                <c:pt idx="8">
                  <c:v>1515479924054.1382</c:v>
                </c:pt>
                <c:pt idx="9">
                  <c:v>1665393025481.2986</c:v>
                </c:pt>
                <c:pt idx="10">
                  <c:v>2041877081506.7991</c:v>
                </c:pt>
                <c:pt idx="11">
                  <c:v>2271681618877.2578</c:v>
                </c:pt>
                <c:pt idx="12">
                  <c:v>2297541689398.126</c:v>
                </c:pt>
                <c:pt idx="13">
                  <c:v>2356159930348.2891</c:v>
                </c:pt>
                <c:pt idx="14">
                  <c:v>2577102437097.3853</c:v>
                </c:pt>
                <c:pt idx="15">
                  <c:v>2705001263802.9844</c:v>
                </c:pt>
                <c:pt idx="16">
                  <c:v>2896360597068.8257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79-448D-A963-6BD0EC26CC06}"/>
            </c:ext>
          </c:extLst>
        </c:ser>
        <c:dLbls/>
        <c:marker val="1"/>
        <c:axId val="52875264"/>
        <c:axId val="52876800"/>
      </c:lineChart>
      <c:catAx>
        <c:axId val="52875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6800"/>
        <c:crosses val="autoZero"/>
        <c:auto val="1"/>
        <c:lblAlgn val="ctr"/>
        <c:lblOffset val="100"/>
      </c:catAx>
      <c:valAx>
        <c:axId val="52876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5264"/>
        <c:crosses val="autoZero"/>
        <c:crossBetween val="between"/>
        <c:dispUnits>
          <c:builtInUnit val="tr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9568586350102336"/>
          <c:w val="0.72186288536954368"/>
          <c:h val="0.2680553931687071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MY" b="1">
                <a:solidFill>
                  <a:sysClr val="windowText" lastClr="000000"/>
                </a:solidFill>
                <a:latin typeface="Garamond" panose="02020404030301010803" pitchFamily="18" charset="0"/>
              </a:rPr>
              <a:t>GDP growth (annual %), 1967-2016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'All year'!$A$2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year'!$B$2:$AY$2</c:f>
              <c:numCache>
                <c:formatCode>General</c:formatCode>
                <c:ptCount val="50"/>
                <c:pt idx="0">
                  <c:v>4.4149411651376065</c:v>
                </c:pt>
                <c:pt idx="1">
                  <c:v>6.1825355385751219</c:v>
                </c:pt>
                <c:pt idx="2">
                  <c:v>6.1183435276080758</c:v>
                </c:pt>
                <c:pt idx="3">
                  <c:v>4.6281766641019848</c:v>
                </c:pt>
                <c:pt idx="4">
                  <c:v>4.3173528490518986</c:v>
                </c:pt>
                <c:pt idx="5">
                  <c:v>5.7558089456285444</c:v>
                </c:pt>
                <c:pt idx="6">
                  <c:v>6.5363523138855024</c:v>
                </c:pt>
                <c:pt idx="7">
                  <c:v>1.9895193588656213</c:v>
                </c:pt>
                <c:pt idx="8">
                  <c:v>0.77353010030817881</c:v>
                </c:pt>
                <c:pt idx="9">
                  <c:v>5.3590367639370973</c:v>
                </c:pt>
                <c:pt idx="10">
                  <c:v>4.0193854275009491</c:v>
                </c:pt>
                <c:pt idx="11">
                  <c:v>4.0111822786176807</c:v>
                </c:pt>
                <c:pt idx="12">
                  <c:v>4.1637530638841014</c:v>
                </c:pt>
                <c:pt idx="13">
                  <c:v>1.9902328846608417</c:v>
                </c:pt>
                <c:pt idx="14">
                  <c:v>1.9287030049775213</c:v>
                </c:pt>
                <c:pt idx="15">
                  <c:v>0.34244356927698055</c:v>
                </c:pt>
                <c:pt idx="16">
                  <c:v>2.3941338876884259</c:v>
                </c:pt>
                <c:pt idx="17">
                  <c:v>4.5388848127225563</c:v>
                </c:pt>
                <c:pt idx="18">
                  <c:v>3.8678183849242767</c:v>
                </c:pt>
                <c:pt idx="19">
                  <c:v>3.3221192250701246</c:v>
                </c:pt>
                <c:pt idx="20">
                  <c:v>3.5800923552732371</c:v>
                </c:pt>
                <c:pt idx="21">
                  <c:v>4.654195885544425</c:v>
                </c:pt>
                <c:pt idx="22">
                  <c:v>3.7520345087697251</c:v>
                </c:pt>
                <c:pt idx="23">
                  <c:v>3.0019954215185147</c:v>
                </c:pt>
                <c:pt idx="24">
                  <c:v>1.4206144166192443</c:v>
                </c:pt>
                <c:pt idx="25">
                  <c:v>1.7780888984595435</c:v>
                </c:pt>
                <c:pt idx="26">
                  <c:v>1.6321218423053663</c:v>
                </c:pt>
                <c:pt idx="27">
                  <c:v>3.0100348928402387</c:v>
                </c:pt>
                <c:pt idx="28">
                  <c:v>3.0485823959159721</c:v>
                </c:pt>
                <c:pt idx="29">
                  <c:v>3.3845943476551392</c:v>
                </c:pt>
                <c:pt idx="30">
                  <c:v>3.6698162581292171</c:v>
                </c:pt>
                <c:pt idx="31">
                  <c:v>2.5239944701490202</c:v>
                </c:pt>
                <c:pt idx="32">
                  <c:v>3.2607326150243532</c:v>
                </c:pt>
                <c:pt idx="33">
                  <c:v>4.3992928734145247</c:v>
                </c:pt>
                <c:pt idx="34">
                  <c:v>1.9405350802647094</c:v>
                </c:pt>
                <c:pt idx="35">
                  <c:v>2.1438566773228871</c:v>
                </c:pt>
                <c:pt idx="36">
                  <c:v>2.9146687337865127</c:v>
                </c:pt>
                <c:pt idx="37">
                  <c:v>4.4531580785515521</c:v>
                </c:pt>
                <c:pt idx="38">
                  <c:v>3.846033892767224</c:v>
                </c:pt>
                <c:pt idx="39">
                  <c:v>4.3262244801881593</c:v>
                </c:pt>
                <c:pt idx="40">
                  <c:v>4.2561304639295372</c:v>
                </c:pt>
                <c:pt idx="41">
                  <c:v>1.8193774959974147</c:v>
                </c:pt>
                <c:pt idx="42">
                  <c:v>-1.7354540559357332</c:v>
                </c:pt>
                <c:pt idx="43">
                  <c:v>4.3267237637500529</c:v>
                </c:pt>
                <c:pt idx="44">
                  <c:v>3.1562065225993767</c:v>
                </c:pt>
                <c:pt idx="45">
                  <c:v>2.4390337546495999</c:v>
                </c:pt>
                <c:pt idx="46">
                  <c:v>2.6007535802474</c:v>
                </c:pt>
                <c:pt idx="47">
                  <c:v>2.8307870423762012</c:v>
                </c:pt>
                <c:pt idx="48">
                  <c:v>2.734245403098611</c:v>
                </c:pt>
                <c:pt idx="49">
                  <c:v>2.4377863612604931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03-44CB-9005-37E31FD80633}"/>
            </c:ext>
          </c:extLst>
        </c:ser>
        <c:ser>
          <c:idx val="1"/>
          <c:order val="1"/>
          <c:tx>
            <c:strRef>
              <c:f>'All year'!$A$3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year'!$B$3:$AY$3</c:f>
              <c:numCache>
                <c:formatCode>General</c:formatCode>
                <c:ptCount val="50"/>
                <c:pt idx="0">
                  <c:v>4.5683217142356662</c:v>
                </c:pt>
                <c:pt idx="1">
                  <c:v>6.1137648641753222</c:v>
                </c:pt>
                <c:pt idx="2">
                  <c:v>5.827161742614436</c:v>
                </c:pt>
                <c:pt idx="3">
                  <c:v>3.9591919639731397</c:v>
                </c:pt>
                <c:pt idx="4">
                  <c:v>3.9599435860947945</c:v>
                </c:pt>
                <c:pt idx="5">
                  <c:v>5.6499240485791082</c:v>
                </c:pt>
                <c:pt idx="6">
                  <c:v>6.3866501138858789</c:v>
                </c:pt>
                <c:pt idx="7">
                  <c:v>1.211559343003074</c:v>
                </c:pt>
                <c:pt idx="8">
                  <c:v>6.4859737174870716E-2</c:v>
                </c:pt>
                <c:pt idx="9">
                  <c:v>5.0874183840166438</c:v>
                </c:pt>
                <c:pt idx="10">
                  <c:v>3.9250150730927373</c:v>
                </c:pt>
                <c:pt idx="11">
                  <c:v>4.191895661669605</c:v>
                </c:pt>
                <c:pt idx="12">
                  <c:v>4.1644511223779812</c:v>
                </c:pt>
                <c:pt idx="13">
                  <c:v>1.4487441904010012</c:v>
                </c:pt>
                <c:pt idx="14">
                  <c:v>1.9879765504633016</c:v>
                </c:pt>
                <c:pt idx="15">
                  <c:v>-0.10392729971866289</c:v>
                </c:pt>
                <c:pt idx="16">
                  <c:v>2.6538079346996706</c:v>
                </c:pt>
                <c:pt idx="17">
                  <c:v>4.5558576995281612</c:v>
                </c:pt>
                <c:pt idx="18">
                  <c:v>3.7645888974293915</c:v>
                </c:pt>
                <c:pt idx="19">
                  <c:v>3.1794233129029554</c:v>
                </c:pt>
                <c:pt idx="20">
                  <c:v>3.4063705666496138</c:v>
                </c:pt>
                <c:pt idx="21">
                  <c:v>4.8823864588019168</c:v>
                </c:pt>
                <c:pt idx="22">
                  <c:v>3.9760820860763317</c:v>
                </c:pt>
                <c:pt idx="23">
                  <c:v>3.2588407907930161</c:v>
                </c:pt>
                <c:pt idx="24">
                  <c:v>1.5029641114110177</c:v>
                </c:pt>
                <c:pt idx="25">
                  <c:v>2.0715136309983109</c:v>
                </c:pt>
                <c:pt idx="26">
                  <c:v>1.3206403705037675</c:v>
                </c:pt>
                <c:pt idx="27">
                  <c:v>3.1749868302737525</c:v>
                </c:pt>
                <c:pt idx="28">
                  <c:v>2.8854543585921708</c:v>
                </c:pt>
                <c:pt idx="29">
                  <c:v>2.9822523588777301</c:v>
                </c:pt>
                <c:pt idx="30">
                  <c:v>3.3170224821241163</c:v>
                </c:pt>
                <c:pt idx="31">
                  <c:v>2.7070614891832747</c:v>
                </c:pt>
                <c:pt idx="32">
                  <c:v>3.2819479316493982</c:v>
                </c:pt>
                <c:pt idx="33">
                  <c:v>4.0479965774981519</c:v>
                </c:pt>
                <c:pt idx="34">
                  <c:v>1.4908075346889691</c:v>
                </c:pt>
                <c:pt idx="35">
                  <c:v>1.5389644426348352</c:v>
                </c:pt>
                <c:pt idx="36">
                  <c:v>2.1225107092779192</c:v>
                </c:pt>
                <c:pt idx="37">
                  <c:v>3.2822094256439693</c:v>
                </c:pt>
                <c:pt idx="38">
                  <c:v>2.7407985632864333</c:v>
                </c:pt>
                <c:pt idx="39">
                  <c:v>3.0019405321987733</c:v>
                </c:pt>
                <c:pt idx="40">
                  <c:v>2.5871591529555369</c:v>
                </c:pt>
                <c:pt idx="41">
                  <c:v>0.30488108599283248</c:v>
                </c:pt>
                <c:pt idx="42">
                  <c:v>-3.4153193242969877</c:v>
                </c:pt>
                <c:pt idx="43">
                  <c:v>2.9407135801422299</c:v>
                </c:pt>
                <c:pt idx="44">
                  <c:v>1.823266705777925</c:v>
                </c:pt>
                <c:pt idx="45">
                  <c:v>1.2483199507231149</c:v>
                </c:pt>
                <c:pt idx="46">
                  <c:v>1.3761399263423189</c:v>
                </c:pt>
                <c:pt idx="47">
                  <c:v>1.9408221118450089</c:v>
                </c:pt>
                <c:pt idx="48">
                  <c:v>2.166380744263535</c:v>
                </c:pt>
                <c:pt idx="49">
                  <c:v>1.7002976244448291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03-44CB-9005-37E31FD80633}"/>
            </c:ext>
          </c:extLst>
        </c:ser>
        <c:ser>
          <c:idx val="2"/>
          <c:order val="2"/>
          <c:tx>
            <c:strRef>
              <c:f>'All year'!$A$4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year'!$B$4:$AY$4</c:f>
              <c:numCache>
                <c:formatCode>General</c:formatCode>
                <c:ptCount val="50"/>
                <c:pt idx="0">
                  <c:v>3.6808071425149373</c:v>
                </c:pt>
                <c:pt idx="1">
                  <c:v>6.6081092247905096</c:v>
                </c:pt>
                <c:pt idx="2">
                  <c:v>7.6481175713826834</c:v>
                </c:pt>
                <c:pt idx="3">
                  <c:v>8.0595851045151221</c:v>
                </c:pt>
                <c:pt idx="4">
                  <c:v>6.283963430010048</c:v>
                </c:pt>
                <c:pt idx="5">
                  <c:v>6.4054473929113138</c:v>
                </c:pt>
                <c:pt idx="6">
                  <c:v>7.4360051288045392</c:v>
                </c:pt>
                <c:pt idx="7">
                  <c:v>6.0573602154376553</c:v>
                </c:pt>
                <c:pt idx="8">
                  <c:v>4.3766104309002998</c:v>
                </c:pt>
                <c:pt idx="9">
                  <c:v>6.762441291033511</c:v>
                </c:pt>
                <c:pt idx="10">
                  <c:v>4.5228704088738851</c:v>
                </c:pt>
                <c:pt idx="11">
                  <c:v>3.2293386766197045</c:v>
                </c:pt>
                <c:pt idx="12">
                  <c:v>4.1851271160063552</c:v>
                </c:pt>
                <c:pt idx="13">
                  <c:v>4.5881492859904975</c:v>
                </c:pt>
                <c:pt idx="14">
                  <c:v>1.6316906334509722</c:v>
                </c:pt>
                <c:pt idx="15">
                  <c:v>2.4300339002328708</c:v>
                </c:pt>
                <c:pt idx="16">
                  <c:v>1.2310249949071872</c:v>
                </c:pt>
                <c:pt idx="17">
                  <c:v>4.5168180374444376</c:v>
                </c:pt>
                <c:pt idx="18">
                  <c:v>4.3690942992781459</c:v>
                </c:pt>
                <c:pt idx="19">
                  <c:v>3.9728829233763032</c:v>
                </c:pt>
                <c:pt idx="20">
                  <c:v>4.3778082165709256</c:v>
                </c:pt>
                <c:pt idx="21">
                  <c:v>3.6867997448975567</c:v>
                </c:pt>
                <c:pt idx="22">
                  <c:v>2.8168006088464206</c:v>
                </c:pt>
                <c:pt idx="23">
                  <c:v>2.1222509780344292</c:v>
                </c:pt>
                <c:pt idx="24">
                  <c:v>1.1449087142846961</c:v>
                </c:pt>
                <c:pt idx="25">
                  <c:v>0.8131270205799126</c:v>
                </c:pt>
                <c:pt idx="26">
                  <c:v>2.7813491297325754</c:v>
                </c:pt>
                <c:pt idx="27">
                  <c:v>2.4420519425501794</c:v>
                </c:pt>
                <c:pt idx="28">
                  <c:v>3.6219982949307479</c:v>
                </c:pt>
                <c:pt idx="29">
                  <c:v>4.7730450862043492</c:v>
                </c:pt>
                <c:pt idx="30">
                  <c:v>4.8993074612956491</c:v>
                </c:pt>
                <c:pt idx="31">
                  <c:v>1.8897866222087318</c:v>
                </c:pt>
                <c:pt idx="32">
                  <c:v>3.189401413253051</c:v>
                </c:pt>
                <c:pt idx="33">
                  <c:v>5.6429059773551957</c:v>
                </c:pt>
                <c:pt idx="34">
                  <c:v>3.4282721949628723</c:v>
                </c:pt>
                <c:pt idx="35">
                  <c:v>4.1550032236563652</c:v>
                </c:pt>
                <c:pt idx="36">
                  <c:v>5.4804474906198681</c:v>
                </c:pt>
                <c:pt idx="37">
                  <c:v>8.1109116312606915</c:v>
                </c:pt>
                <c:pt idx="38">
                  <c:v>7.1291969588230861</c:v>
                </c:pt>
                <c:pt idx="39">
                  <c:v>8.1230284286523595</c:v>
                </c:pt>
                <c:pt idx="40">
                  <c:v>8.8005234755946304</c:v>
                </c:pt>
                <c:pt idx="41">
                  <c:v>5.6897894441051884</c:v>
                </c:pt>
                <c:pt idx="42">
                  <c:v>2.2867432389171976</c:v>
                </c:pt>
                <c:pt idx="43">
                  <c:v>7.5016361328669214</c:v>
                </c:pt>
                <c:pt idx="44">
                  <c:v>6.0734590094461538</c:v>
                </c:pt>
                <c:pt idx="45">
                  <c:v>4.9561883725180849</c:v>
                </c:pt>
                <c:pt idx="46">
                  <c:v>5.0754908343107417</c:v>
                </c:pt>
                <c:pt idx="47">
                  <c:v>4.5803762832149033</c:v>
                </c:pt>
                <c:pt idx="48">
                  <c:v>3.8246585234415416</c:v>
                </c:pt>
                <c:pt idx="49">
                  <c:v>3.8640949511555651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03-44CB-9005-37E31FD80633}"/>
            </c:ext>
          </c:extLst>
        </c:ser>
        <c:ser>
          <c:idx val="3"/>
          <c:order val="3"/>
          <c:tx>
            <c:strRef>
              <c:f>'All year'!$A$5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'All year'!$B$1:$AY$1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'All year'!$B$5:$AY$5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0.8657994719189761</c:v>
                </c:pt>
                <c:pt idx="17">
                  <c:v>1.5256175604489359</c:v>
                </c:pt>
                <c:pt idx="18">
                  <c:v>2.6176476909835595</c:v>
                </c:pt>
                <c:pt idx="19">
                  <c:v>3.4636001647036778</c:v>
                </c:pt>
                <c:pt idx="20">
                  <c:v>3.0817974787186135</c:v>
                </c:pt>
                <c:pt idx="21">
                  <c:v>3.5933772678024249</c:v>
                </c:pt>
                <c:pt idx="22">
                  <c:v>1.5783284378985769</c:v>
                </c:pt>
                <c:pt idx="23">
                  <c:v>0.40190311547716817</c:v>
                </c:pt>
                <c:pt idx="24">
                  <c:v>0.3716299740125209</c:v>
                </c:pt>
                <c:pt idx="25">
                  <c:v>-3.6916480430659671</c:v>
                </c:pt>
                <c:pt idx="26">
                  <c:v>-0.18296887030982137</c:v>
                </c:pt>
                <c:pt idx="27">
                  <c:v>1.6128060590575615</c:v>
                </c:pt>
                <c:pt idx="28">
                  <c:v>3.8363571576530684</c:v>
                </c:pt>
                <c:pt idx="29">
                  <c:v>5.9658956499106637</c:v>
                </c:pt>
                <c:pt idx="30">
                  <c:v>3.4196946106427362</c:v>
                </c:pt>
                <c:pt idx="31">
                  <c:v>3.0913246109954433</c:v>
                </c:pt>
                <c:pt idx="32">
                  <c:v>3.1283498742737521</c:v>
                </c:pt>
                <c:pt idx="33">
                  <c:v>1.7900897573002368</c:v>
                </c:pt>
                <c:pt idx="34">
                  <c:v>4.614304961064958</c:v>
                </c:pt>
                <c:pt idx="35">
                  <c:v>2.0915044221963233</c:v>
                </c:pt>
                <c:pt idx="36">
                  <c:v>3.0183850075045342</c:v>
                </c:pt>
                <c:pt idx="37">
                  <c:v>5.6505731568303466</c:v>
                </c:pt>
                <c:pt idx="38">
                  <c:v>6.0913210143691581</c:v>
                </c:pt>
                <c:pt idx="39">
                  <c:v>5.0962858241233988</c:v>
                </c:pt>
                <c:pt idx="40">
                  <c:v>6.3057040219310068</c:v>
                </c:pt>
                <c:pt idx="41">
                  <c:v>5.0468138423172624</c:v>
                </c:pt>
                <c:pt idx="42">
                  <c:v>5.4435793559556496</c:v>
                </c:pt>
                <c:pt idx="43">
                  <c:v>6.7065757361211675</c:v>
                </c:pt>
                <c:pt idx="44">
                  <c:v>5.8506766333915436</c:v>
                </c:pt>
                <c:pt idx="45">
                  <c:v>3.850776845435405</c:v>
                </c:pt>
                <c:pt idx="46">
                  <c:v>5.7296840302816889</c:v>
                </c:pt>
                <c:pt idx="47">
                  <c:v>6.0646183212018201</c:v>
                </c:pt>
                <c:pt idx="48">
                  <c:v>4.5878027113654118</c:v>
                </c:pt>
                <c:pt idx="49">
                  <c:v>4.0989428880168655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03-44CB-9005-37E31FD80633}"/>
            </c:ext>
          </c:extLst>
        </c:ser>
        <c:dLbls/>
        <c:marker val="1"/>
        <c:axId val="122753792"/>
        <c:axId val="122755328"/>
      </c:lineChart>
      <c:catAx>
        <c:axId val="122753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55328"/>
        <c:crosses val="autoZero"/>
        <c:auto val="1"/>
        <c:lblAlgn val="ctr"/>
        <c:lblOffset val="100"/>
      </c:catAx>
      <c:valAx>
        <c:axId val="122755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53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MY" sz="1400" b="1" i="0" baseline="0">
                <a:solidFill>
                  <a:sysClr val="windowText" lastClr="000000"/>
                </a:solidFill>
                <a:effectLst/>
                <a:latin typeface="Garamond" panose="02020404030301010803" pitchFamily="18" charset="0"/>
              </a:rPr>
              <a:t>GDP growth (annual %), 1980-2016</a:t>
            </a:r>
            <a:endParaRPr lang="en-MY" sz="1400">
              <a:solidFill>
                <a:sysClr val="windowText" lastClr="000000"/>
              </a:solidFill>
              <a:effectLst/>
              <a:latin typeface="Garamond" panose="02020404030301010803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'1980s'!$A$2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'1980s'!$B$2:$AL$2</c:f>
              <c:numCache>
                <c:formatCode>General</c:formatCode>
                <c:ptCount val="37"/>
                <c:pt idx="0">
                  <c:v>1.9902328846608417</c:v>
                </c:pt>
                <c:pt idx="1">
                  <c:v>1.9287030049775213</c:v>
                </c:pt>
                <c:pt idx="2">
                  <c:v>0.34244356927698055</c:v>
                </c:pt>
                <c:pt idx="3">
                  <c:v>2.3941338876884259</c:v>
                </c:pt>
                <c:pt idx="4">
                  <c:v>4.5388848127225563</c:v>
                </c:pt>
                <c:pt idx="5">
                  <c:v>3.8678183849242767</c:v>
                </c:pt>
                <c:pt idx="6">
                  <c:v>3.3221192250701246</c:v>
                </c:pt>
                <c:pt idx="7">
                  <c:v>3.5800923552732371</c:v>
                </c:pt>
                <c:pt idx="8">
                  <c:v>4.654195885544425</c:v>
                </c:pt>
                <c:pt idx="9">
                  <c:v>3.7520345087697251</c:v>
                </c:pt>
                <c:pt idx="10">
                  <c:v>3.0019954215185147</c:v>
                </c:pt>
                <c:pt idx="11">
                  <c:v>1.4206144166192443</c:v>
                </c:pt>
                <c:pt idx="12">
                  <c:v>1.7780888984595435</c:v>
                </c:pt>
                <c:pt idx="13">
                  <c:v>1.6321218423053663</c:v>
                </c:pt>
                <c:pt idx="14">
                  <c:v>3.0100348928402387</c:v>
                </c:pt>
                <c:pt idx="15">
                  <c:v>3.0485823959159721</c:v>
                </c:pt>
                <c:pt idx="16">
                  <c:v>3.3845943476551392</c:v>
                </c:pt>
                <c:pt idx="17">
                  <c:v>3.6698162581292171</c:v>
                </c:pt>
                <c:pt idx="18">
                  <c:v>2.5239944701490202</c:v>
                </c:pt>
                <c:pt idx="19">
                  <c:v>3.2607326150243532</c:v>
                </c:pt>
                <c:pt idx="20">
                  <c:v>4.3992928734145247</c:v>
                </c:pt>
                <c:pt idx="21">
                  <c:v>1.9405350802647094</c:v>
                </c:pt>
                <c:pt idx="22">
                  <c:v>2.1438566773228871</c:v>
                </c:pt>
                <c:pt idx="23">
                  <c:v>2.9146687337865127</c:v>
                </c:pt>
                <c:pt idx="24">
                  <c:v>4.4531580785515521</c:v>
                </c:pt>
                <c:pt idx="25">
                  <c:v>3.846033892767224</c:v>
                </c:pt>
                <c:pt idx="26">
                  <c:v>4.3262244801881593</c:v>
                </c:pt>
                <c:pt idx="27">
                  <c:v>4.2561304639295372</c:v>
                </c:pt>
                <c:pt idx="28">
                  <c:v>1.8193774959974147</c:v>
                </c:pt>
                <c:pt idx="29">
                  <c:v>-1.7354540559357332</c:v>
                </c:pt>
                <c:pt idx="30">
                  <c:v>4.3267237637500529</c:v>
                </c:pt>
                <c:pt idx="31">
                  <c:v>3.1562065225993767</c:v>
                </c:pt>
                <c:pt idx="32">
                  <c:v>2.4390337546495999</c:v>
                </c:pt>
                <c:pt idx="33">
                  <c:v>2.6007535802474</c:v>
                </c:pt>
                <c:pt idx="34">
                  <c:v>2.8307870423762012</c:v>
                </c:pt>
                <c:pt idx="35">
                  <c:v>2.734245403098611</c:v>
                </c:pt>
                <c:pt idx="36">
                  <c:v>2.4377863612604931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7C-4D3B-866F-C0DBDDDE46A7}"/>
            </c:ext>
          </c:extLst>
        </c:ser>
        <c:ser>
          <c:idx val="1"/>
          <c:order val="1"/>
          <c:tx>
            <c:strRef>
              <c:f>'1980s'!$A$3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'1980s'!$B$3:$AL$3</c:f>
              <c:numCache>
                <c:formatCode>General</c:formatCode>
                <c:ptCount val="37"/>
                <c:pt idx="0">
                  <c:v>1.4487441904010012</c:v>
                </c:pt>
                <c:pt idx="1">
                  <c:v>1.9879765504633016</c:v>
                </c:pt>
                <c:pt idx="2">
                  <c:v>-0.10392729971866289</c:v>
                </c:pt>
                <c:pt idx="3">
                  <c:v>2.6538079346996706</c:v>
                </c:pt>
                <c:pt idx="4">
                  <c:v>4.5558576995281612</c:v>
                </c:pt>
                <c:pt idx="5">
                  <c:v>3.7645888974293915</c:v>
                </c:pt>
                <c:pt idx="6">
                  <c:v>3.1794233129029554</c:v>
                </c:pt>
                <c:pt idx="7">
                  <c:v>3.4063705666496138</c:v>
                </c:pt>
                <c:pt idx="8">
                  <c:v>4.8823864588019168</c:v>
                </c:pt>
                <c:pt idx="9">
                  <c:v>3.9760820860763317</c:v>
                </c:pt>
                <c:pt idx="10">
                  <c:v>3.2588407907930161</c:v>
                </c:pt>
                <c:pt idx="11">
                  <c:v>1.5029641114110177</c:v>
                </c:pt>
                <c:pt idx="12">
                  <c:v>2.0715136309983109</c:v>
                </c:pt>
                <c:pt idx="13">
                  <c:v>1.3206403705037675</c:v>
                </c:pt>
                <c:pt idx="14">
                  <c:v>3.1749868302737525</c:v>
                </c:pt>
                <c:pt idx="15">
                  <c:v>2.8854543585921708</c:v>
                </c:pt>
                <c:pt idx="16">
                  <c:v>2.9822523588777301</c:v>
                </c:pt>
                <c:pt idx="17">
                  <c:v>3.3170224821241163</c:v>
                </c:pt>
                <c:pt idx="18">
                  <c:v>2.7070614891832747</c:v>
                </c:pt>
                <c:pt idx="19">
                  <c:v>3.2819479316493982</c:v>
                </c:pt>
                <c:pt idx="20">
                  <c:v>4.0479965774981519</c:v>
                </c:pt>
                <c:pt idx="21">
                  <c:v>1.4908075346889691</c:v>
                </c:pt>
                <c:pt idx="22">
                  <c:v>1.5389644426348352</c:v>
                </c:pt>
                <c:pt idx="23">
                  <c:v>2.1225107092779192</c:v>
                </c:pt>
                <c:pt idx="24">
                  <c:v>3.2822094256439693</c:v>
                </c:pt>
                <c:pt idx="25">
                  <c:v>2.7407985632864333</c:v>
                </c:pt>
                <c:pt idx="26">
                  <c:v>3.0019405321987733</c:v>
                </c:pt>
                <c:pt idx="27">
                  <c:v>2.5871591529555369</c:v>
                </c:pt>
                <c:pt idx="28">
                  <c:v>0.30488108599283248</c:v>
                </c:pt>
                <c:pt idx="29">
                  <c:v>-3.4153193242969877</c:v>
                </c:pt>
                <c:pt idx="30">
                  <c:v>2.9407135801422299</c:v>
                </c:pt>
                <c:pt idx="31">
                  <c:v>1.823266705777925</c:v>
                </c:pt>
                <c:pt idx="32">
                  <c:v>1.2483199507231149</c:v>
                </c:pt>
                <c:pt idx="33">
                  <c:v>1.3761399263423189</c:v>
                </c:pt>
                <c:pt idx="34">
                  <c:v>1.9408221118450089</c:v>
                </c:pt>
                <c:pt idx="35">
                  <c:v>2.166380744263535</c:v>
                </c:pt>
                <c:pt idx="36">
                  <c:v>1.7002976244448291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7C-4D3B-866F-C0DBDDDE46A7}"/>
            </c:ext>
          </c:extLst>
        </c:ser>
        <c:ser>
          <c:idx val="2"/>
          <c:order val="2"/>
          <c:tx>
            <c:strRef>
              <c:f>'1980s'!$A$4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'1980s'!$B$4:$AL$4</c:f>
              <c:numCache>
                <c:formatCode>General</c:formatCode>
                <c:ptCount val="37"/>
                <c:pt idx="0">
                  <c:v>4.5881492859904975</c:v>
                </c:pt>
                <c:pt idx="1">
                  <c:v>1.6316906334509722</c:v>
                </c:pt>
                <c:pt idx="2">
                  <c:v>2.4300339002328708</c:v>
                </c:pt>
                <c:pt idx="3">
                  <c:v>1.2310249949071872</c:v>
                </c:pt>
                <c:pt idx="4">
                  <c:v>4.5168180374444376</c:v>
                </c:pt>
                <c:pt idx="5">
                  <c:v>4.3690942992781459</c:v>
                </c:pt>
                <c:pt idx="6">
                  <c:v>3.9728829233763032</c:v>
                </c:pt>
                <c:pt idx="7">
                  <c:v>4.3778082165709256</c:v>
                </c:pt>
                <c:pt idx="8">
                  <c:v>3.6867997448975567</c:v>
                </c:pt>
                <c:pt idx="9">
                  <c:v>2.8168006088464206</c:v>
                </c:pt>
                <c:pt idx="10">
                  <c:v>2.1222509780344292</c:v>
                </c:pt>
                <c:pt idx="11">
                  <c:v>1.1449087142846961</c:v>
                </c:pt>
                <c:pt idx="12">
                  <c:v>0.8131270205799126</c:v>
                </c:pt>
                <c:pt idx="13">
                  <c:v>2.7813491297325754</c:v>
                </c:pt>
                <c:pt idx="14">
                  <c:v>2.4420519425501794</c:v>
                </c:pt>
                <c:pt idx="15">
                  <c:v>3.6219982949307479</c:v>
                </c:pt>
                <c:pt idx="16">
                  <c:v>4.7730450862043492</c:v>
                </c:pt>
                <c:pt idx="17">
                  <c:v>4.8993074612956491</c:v>
                </c:pt>
                <c:pt idx="18">
                  <c:v>1.8897866222087318</c:v>
                </c:pt>
                <c:pt idx="19">
                  <c:v>3.189401413253051</c:v>
                </c:pt>
                <c:pt idx="20">
                  <c:v>5.6429059773551957</c:v>
                </c:pt>
                <c:pt idx="21">
                  <c:v>3.4282721949628723</c:v>
                </c:pt>
                <c:pt idx="22">
                  <c:v>4.1550032236563652</c:v>
                </c:pt>
                <c:pt idx="23">
                  <c:v>5.4804474906198681</c:v>
                </c:pt>
                <c:pt idx="24">
                  <c:v>8.1109116312606915</c:v>
                </c:pt>
                <c:pt idx="25">
                  <c:v>7.1291969588230861</c:v>
                </c:pt>
                <c:pt idx="26">
                  <c:v>8.1230284286523595</c:v>
                </c:pt>
                <c:pt idx="27">
                  <c:v>8.8005234755946304</c:v>
                </c:pt>
                <c:pt idx="28">
                  <c:v>5.6897894441051884</c:v>
                </c:pt>
                <c:pt idx="29">
                  <c:v>2.2867432389171976</c:v>
                </c:pt>
                <c:pt idx="30">
                  <c:v>7.5016361328669214</c:v>
                </c:pt>
                <c:pt idx="31">
                  <c:v>6.0734590094461538</c:v>
                </c:pt>
                <c:pt idx="32">
                  <c:v>4.9561883725180849</c:v>
                </c:pt>
                <c:pt idx="33">
                  <c:v>5.0754908343107417</c:v>
                </c:pt>
                <c:pt idx="34">
                  <c:v>4.5803762832149033</c:v>
                </c:pt>
                <c:pt idx="35">
                  <c:v>3.8246585234415416</c:v>
                </c:pt>
                <c:pt idx="36">
                  <c:v>3.8640949511555651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7C-4D3B-866F-C0DBDDDE46A7}"/>
            </c:ext>
          </c:extLst>
        </c:ser>
        <c:ser>
          <c:idx val="3"/>
          <c:order val="3"/>
          <c:tx>
            <c:strRef>
              <c:f>'1980s'!$A$5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'1980s'!$B$1:$AL$1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'1980s'!$B$5:$AL$5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0.8657994719189761</c:v>
                </c:pt>
                <c:pt idx="4">
                  <c:v>1.5256175604489359</c:v>
                </c:pt>
                <c:pt idx="5">
                  <c:v>2.6176476909835595</c:v>
                </c:pt>
                <c:pt idx="6">
                  <c:v>3.4636001647036778</c:v>
                </c:pt>
                <c:pt idx="7">
                  <c:v>3.0817974787186135</c:v>
                </c:pt>
                <c:pt idx="8">
                  <c:v>3.5933772678024249</c:v>
                </c:pt>
                <c:pt idx="9">
                  <c:v>1.5783284378985769</c:v>
                </c:pt>
                <c:pt idx="10">
                  <c:v>0.40190311547716817</c:v>
                </c:pt>
                <c:pt idx="11">
                  <c:v>0.3716299740125209</c:v>
                </c:pt>
                <c:pt idx="12">
                  <c:v>-3.6916480430659671</c:v>
                </c:pt>
                <c:pt idx="13">
                  <c:v>-0.18296887030982137</c:v>
                </c:pt>
                <c:pt idx="14">
                  <c:v>1.6128060590575615</c:v>
                </c:pt>
                <c:pt idx="15">
                  <c:v>3.8363571576530684</c:v>
                </c:pt>
                <c:pt idx="16">
                  <c:v>5.9658956499106637</c:v>
                </c:pt>
                <c:pt idx="17">
                  <c:v>3.4196946106427362</c:v>
                </c:pt>
                <c:pt idx="18">
                  <c:v>3.0913246109954433</c:v>
                </c:pt>
                <c:pt idx="19">
                  <c:v>3.1283498742737521</c:v>
                </c:pt>
                <c:pt idx="20">
                  <c:v>1.7900897573002368</c:v>
                </c:pt>
                <c:pt idx="21">
                  <c:v>4.614304961064958</c:v>
                </c:pt>
                <c:pt idx="22">
                  <c:v>2.0915044221963233</c:v>
                </c:pt>
                <c:pt idx="23">
                  <c:v>3.0183850075045342</c:v>
                </c:pt>
                <c:pt idx="24">
                  <c:v>5.6505731568303466</c:v>
                </c:pt>
                <c:pt idx="25">
                  <c:v>6.0913210143691581</c:v>
                </c:pt>
                <c:pt idx="26">
                  <c:v>5.0962858241233988</c:v>
                </c:pt>
                <c:pt idx="27">
                  <c:v>6.3057040219310068</c:v>
                </c:pt>
                <c:pt idx="28">
                  <c:v>5.0468138423172624</c:v>
                </c:pt>
                <c:pt idx="29">
                  <c:v>5.4435793559556496</c:v>
                </c:pt>
                <c:pt idx="30">
                  <c:v>6.7065757361211675</c:v>
                </c:pt>
                <c:pt idx="31">
                  <c:v>5.8506766333915436</c:v>
                </c:pt>
                <c:pt idx="32">
                  <c:v>3.850776845435405</c:v>
                </c:pt>
                <c:pt idx="33">
                  <c:v>5.7296840302816889</c:v>
                </c:pt>
                <c:pt idx="34">
                  <c:v>6.0646183212018201</c:v>
                </c:pt>
                <c:pt idx="35">
                  <c:v>4.5878027113654118</c:v>
                </c:pt>
                <c:pt idx="36">
                  <c:v>4.0989428880168655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7C-4D3B-866F-C0DBDDDE46A7}"/>
            </c:ext>
          </c:extLst>
        </c:ser>
        <c:dLbls/>
        <c:marker val="1"/>
        <c:axId val="124686720"/>
        <c:axId val="124688640"/>
      </c:lineChart>
      <c:catAx>
        <c:axId val="124686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88640"/>
        <c:crosses val="autoZero"/>
        <c:auto val="1"/>
        <c:lblAlgn val="ctr"/>
        <c:lblOffset val="100"/>
      </c:catAx>
      <c:valAx>
        <c:axId val="124688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867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8T21:19:51.221" idx="1">
    <p:pos x="10" y="10"/>
    <p:text>graph adjusted with colours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0.90244</cdr:x>
      <cdr:y>0.94475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458200" y="5688632"/>
          <a:ext cx="914400" cy="33265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B1D68-DB7B-4869-927F-716BC274116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19D05-129B-4ED5-9A4C-540E8BBEC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14805-DB51-485B-8E2D-38AE8FB0C3C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D47F-5AD7-4C78-869E-6814440D3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30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-mond.parisschoolofeconomics.eu/topincome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4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10A06C-CB95-4E1C-B6EF-C6C84600CAD8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506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77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3E519-553C-4EED-A30E-2FDDB57DC539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07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15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6CD871-1DF0-4744-A85B-AE4FA0C69974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40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FF8416-4A51-4CEB-BEC5-CA3966B07BF3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23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39D52D-BD87-499A-BCB4-B67E2C969BE3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17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GB" altLang="en-US"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Note: European countries: Denmark, France, Germany, Netherlands, Switzerland, UK, Ireland, Norway, Sweden, Finland, Portugal, Spain, Italy; North America: United States and Canada; Australia and New Zealand; Latin America: Argentina; Asia: Japan, India, China, Singapore, Indonesia; Sub-Saharan Africa: South Africa, Mauritius, Tanzania. Overall: about half the population of the world. </a:t>
            </a:r>
            <a:endParaRPr lang="en-US" altLang="en-US"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GB" altLang="en-US"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Source: </a:t>
            </a:r>
            <a:r>
              <a:rPr lang="en-GB" altLang="en-US"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Alvaredo, Facundo, Anthony B. Atkinson, Thomas Piketty and Emmanuel Saez (2012). The World Top Incomes Database. 25 April. </a:t>
            </a:r>
            <a:r>
              <a:rPr lang="en-GB" altLang="en-US" u="sng"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  <a:hlinkClick r:id="rId3"/>
              </a:rPr>
              <a:t>http://g-mond.parisschoolofeconomics.eu/topincomes</a:t>
            </a:r>
            <a:r>
              <a:rPr lang="en-GB" altLang="en-US"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altLang="en-US">
              <a:ea typeface="Arial Unicode MS" pitchFamily="34" charset="-128"/>
              <a:cs typeface="Times New Roman" pitchFamily="18" charset="0"/>
            </a:endParaRPr>
          </a:p>
          <a:p>
            <a:endParaRPr lang="en-US" altLang="en-US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A24746-2B63-4601-8800-AAB362996EFF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71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Garamond"/>
                <a:ea typeface="Times New Roman"/>
              </a:rPr>
              <a:t>Source: </a:t>
            </a:r>
            <a:r>
              <a:rPr lang="en-GB" dirty="0" err="1">
                <a:latin typeface="Garamond"/>
                <a:ea typeface="Times New Roman"/>
              </a:rPr>
              <a:t>Milanovic</a:t>
            </a:r>
            <a:r>
              <a:rPr lang="en-GB" dirty="0">
                <a:latin typeface="Garamond"/>
                <a:ea typeface="Times New Roman"/>
              </a:rPr>
              <a:t>, B. </a:t>
            </a:r>
            <a:r>
              <a:rPr lang="en-GB" i="1" dirty="0">
                <a:latin typeface="Garamond"/>
                <a:ea typeface="Times New Roman"/>
              </a:rPr>
              <a:t>The Haves and Have-Nots: </a:t>
            </a:r>
            <a:r>
              <a:rPr lang="en-GB" i="1" kern="1800" dirty="0">
                <a:latin typeface="Garamond"/>
                <a:ea typeface="Times New Roman"/>
              </a:rPr>
              <a:t>A Brief and Idiosyncratic History of Global Inequality</a:t>
            </a:r>
            <a:r>
              <a:rPr lang="en-GB" kern="1800" dirty="0">
                <a:latin typeface="Garamond"/>
                <a:ea typeface="Times New Roman"/>
              </a:rPr>
              <a:t>. Basic Books, New York, 2011. </a:t>
            </a:r>
            <a:endParaRPr lang="en-US" dirty="0">
              <a:latin typeface="Times New Roman"/>
              <a:ea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Times New Roman"/>
              <a:cs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9F32F8-9D7F-48EE-8126-9F67CCCF0C11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33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4E8824-AF02-4119-978A-95415B418791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523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94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82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92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21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76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24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086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77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09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35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14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AF71-C8C9-4037-8F37-BD82787792B2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1DBF1-3F8A-472F-8684-C035210AC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3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24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359" y="406784"/>
            <a:ext cx="8305800" cy="2408312"/>
          </a:xfrm>
        </p:spPr>
        <p:txBody>
          <a:bodyPr>
            <a:noAutofit/>
          </a:bodyPr>
          <a:lstStyle/>
          <a:p>
            <a:pPr algn="l"/>
            <a:r>
              <a:rPr lang="en-MY" sz="600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Growth and Inequality</a:t>
            </a:r>
            <a:endParaRPr lang="en-US" altLang="en-US" sz="6000" b="1" dirty="0">
              <a:solidFill>
                <a:srgbClr val="FF0000"/>
              </a:solidFill>
              <a:effectLst/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1008"/>
            <a:ext cx="8534400" cy="282359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600" i="1" dirty="0">
                <a:solidFill>
                  <a:srgbClr val="000000"/>
                </a:solidFill>
                <a:latin typeface="Garamond" panose="02020404030301010803" pitchFamily="18" charset="0"/>
              </a:rPr>
              <a:t>Jomo Kwame Sundaram</a:t>
            </a:r>
          </a:p>
          <a:p>
            <a:r>
              <a:rPr lang="en-US" sz="2600" dirty="0">
                <a:latin typeface="Garamond" panose="02020404030301010803" pitchFamily="18" charset="0"/>
              </a:rPr>
              <a:t>G24 Special Workshop on Growth and Inequality: </a:t>
            </a:r>
          </a:p>
          <a:p>
            <a:r>
              <a:rPr lang="en-US" sz="2600" dirty="0">
                <a:latin typeface="Garamond" panose="02020404030301010803" pitchFamily="18" charset="0"/>
              </a:rPr>
              <a:t>Trends and Policy Approaches</a:t>
            </a:r>
          </a:p>
          <a:p>
            <a:r>
              <a:rPr lang="fr-FR" altLang="en-US" sz="2600" i="1" dirty="0">
                <a:latin typeface="Garamond" panose="02020404030301010803" pitchFamily="18" charset="0"/>
              </a:rPr>
              <a:t>Geneva, 6 </a:t>
            </a:r>
            <a:r>
              <a:rPr lang="fr-FR" altLang="en-US" sz="2600" i="1" dirty="0" err="1">
                <a:latin typeface="Garamond" panose="02020404030301010803" pitchFamily="18" charset="0"/>
              </a:rPr>
              <a:t>September</a:t>
            </a:r>
            <a:r>
              <a:rPr lang="fr-FR" altLang="en-US" sz="2600" i="1" dirty="0">
                <a:solidFill>
                  <a:schemeClr val="tx1"/>
                </a:solidFill>
                <a:latin typeface="Garamond" panose="02020404030301010803" pitchFamily="18" charset="0"/>
              </a:rPr>
              <a:t> 2017</a:t>
            </a:r>
            <a:endParaRPr lang="en-US" altLang="en-US" sz="26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-1051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41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556792"/>
          </a:xfrm>
        </p:spPr>
        <p:txBody>
          <a:bodyPr>
            <a:normAutofit/>
          </a:bodyPr>
          <a:lstStyle/>
          <a:p>
            <a:r>
              <a:rPr lang="en-US" dirty="0"/>
              <a:t>Growth rate by country </a:t>
            </a:r>
            <a:br>
              <a:rPr lang="en-US" dirty="0"/>
            </a:br>
            <a:r>
              <a:rPr lang="en-US" dirty="0"/>
              <a:t>income group, 1980-2016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0660704"/>
              </p:ext>
            </p:extLst>
          </p:nvPr>
        </p:nvGraphicFramePr>
        <p:xfrm>
          <a:off x="0" y="1700808"/>
          <a:ext cx="925252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5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84" y="1"/>
            <a:ext cx="8395479" cy="1484784"/>
          </a:xfrm>
        </p:spPr>
        <p:txBody>
          <a:bodyPr>
            <a:normAutofit/>
          </a:bodyPr>
          <a:lstStyle/>
          <a:p>
            <a:r>
              <a:rPr lang="en-US" dirty="0"/>
              <a:t>Growth rate by country </a:t>
            </a:r>
            <a:br>
              <a:rPr lang="en-US" dirty="0"/>
            </a:br>
            <a:r>
              <a:rPr lang="en-US" dirty="0"/>
              <a:t>income group, 2000-2016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9688212"/>
              </p:ext>
            </p:extLst>
          </p:nvPr>
        </p:nvGraphicFramePr>
        <p:xfrm>
          <a:off x="0" y="1484786"/>
          <a:ext cx="9252519" cy="537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06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3" y="-675456"/>
            <a:ext cx="8860273" cy="1851423"/>
          </a:xfrm>
        </p:spPr>
        <p:txBody>
          <a:bodyPr/>
          <a:lstStyle/>
          <a:p>
            <a:r>
              <a:rPr lang="en-US" dirty="0"/>
              <a:t>Growth rate by region, 1967-2016</a:t>
            </a:r>
            <a:endParaRPr lang="en-MY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9870728"/>
              </p:ext>
            </p:extLst>
          </p:nvPr>
        </p:nvGraphicFramePr>
        <p:xfrm>
          <a:off x="0" y="764704"/>
          <a:ext cx="9324528" cy="61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4398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" y="1"/>
            <a:ext cx="8922196" cy="980728"/>
          </a:xfrm>
        </p:spPr>
        <p:txBody>
          <a:bodyPr/>
          <a:lstStyle/>
          <a:p>
            <a:r>
              <a:rPr lang="en-US" dirty="0"/>
              <a:t>Growth rate by region, 1980-2016</a:t>
            </a:r>
            <a:endParaRPr lang="en-MY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816914"/>
              </p:ext>
            </p:extLst>
          </p:nvPr>
        </p:nvGraphicFramePr>
        <p:xfrm>
          <a:off x="0" y="980730"/>
          <a:ext cx="9324527" cy="597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460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64" y="0"/>
            <a:ext cx="8616815" cy="764704"/>
          </a:xfrm>
        </p:spPr>
        <p:txBody>
          <a:bodyPr>
            <a:normAutofit/>
          </a:bodyPr>
          <a:lstStyle/>
          <a:p>
            <a:r>
              <a:rPr lang="en-US" dirty="0"/>
              <a:t>Growth rate by region, 2000-2016</a:t>
            </a:r>
            <a:endParaRPr lang="en-MY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4398809"/>
              </p:ext>
            </p:extLst>
          </p:nvPr>
        </p:nvGraphicFramePr>
        <p:xfrm>
          <a:off x="0" y="764704"/>
          <a:ext cx="9252520" cy="61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540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World income inequality increase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9252520" cy="5760640"/>
          </a:xfrm>
          <a:noFill/>
        </p:spPr>
      </p:pic>
    </p:spTree>
    <p:extLst>
      <p:ext uri="{BB962C8B-B14F-4D97-AF65-F5344CB8AC3E}">
        <p14:creationId xmlns:p14="http://schemas.microsoft.com/office/powerpoint/2010/main" xmlns="" val="391828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96686" y="0"/>
            <a:ext cx="9349205" cy="1482704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World income inequality increases </a:t>
            </a:r>
            <a:endParaRPr lang="en-US" alt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686" y="1482704"/>
            <a:ext cx="9493222" cy="5375296"/>
          </a:xfrm>
          <a:noFill/>
        </p:spPr>
      </p:pic>
    </p:spTree>
    <p:extLst>
      <p:ext uri="{BB962C8B-B14F-4D97-AF65-F5344CB8AC3E}">
        <p14:creationId xmlns:p14="http://schemas.microsoft.com/office/powerpoint/2010/main" xmlns="" val="194568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139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  <a:buClr>
                <a:srgbClr val="000099"/>
              </a:buClr>
              <a:defRPr/>
            </a:pPr>
            <a:r>
              <a:rPr lang="en-GB" sz="54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2/3s of world inequality due</a:t>
            </a:r>
            <a:br>
              <a:rPr lang="en-GB" sz="54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</a:br>
            <a:r>
              <a:rPr lang="en-GB" sz="54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to international inequalities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5418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03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80528" y="332655"/>
            <a:ext cx="9144000" cy="487877"/>
          </a:xfrm>
        </p:spPr>
        <p:txBody>
          <a:bodyPr>
            <a:normAutofit fontScale="90000"/>
          </a:bodyPr>
          <a:lstStyle/>
          <a:p>
            <a:r>
              <a:rPr lang="en-US" altLang="en-US" sz="48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Global &gt; national inequality</a:t>
            </a:r>
            <a:br>
              <a:rPr lang="en-US" altLang="en-US" sz="48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</a:br>
            <a:r>
              <a:rPr lang="en-US" altLang="en-US" sz="48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Geography &gt; class</a:t>
            </a:r>
          </a:p>
        </p:txBody>
      </p:sp>
      <p:pic>
        <p:nvPicPr>
          <p:cNvPr id="19460" name="Content Placeholder 4" descr="Worldwide gap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468313" y="1196752"/>
            <a:ext cx="9840913" cy="6840760"/>
          </a:xfrm>
        </p:spPr>
      </p:pic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3BF19-D420-4A94-8981-E662DC97F18A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24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Great divergence, 1700-2008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-231707" y="836712"/>
          <a:ext cx="93726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210BEAD-2624-4C5A-BB4C-390EE93BE8F7}" type="slidenum">
              <a:rPr lang="en-US" altLang="en-US" sz="12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51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162319"/>
            <a:ext cx="8722440" cy="818409"/>
          </a:xfrm>
        </p:spPr>
        <p:txBody>
          <a:bodyPr>
            <a:normAutofit/>
          </a:bodyPr>
          <a:lstStyle/>
          <a:p>
            <a:r>
              <a:rPr lang="en-GB" sz="3800" dirty="0"/>
              <a:t>GDP by country income group, 1967-2016</a:t>
            </a:r>
            <a:endParaRPr lang="en-MY" sz="3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0130349"/>
              </p:ext>
            </p:extLst>
          </p:nvPr>
        </p:nvGraphicFramePr>
        <p:xfrm>
          <a:off x="-108520" y="1268760"/>
          <a:ext cx="936103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93499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1556792"/>
          </a:xfrm>
        </p:spPr>
        <p:txBody>
          <a:bodyPr>
            <a:normAutofit fontScale="90000"/>
          </a:bodyPr>
          <a:lstStyle/>
          <a:p>
            <a:pPr>
              <a:lnSpc>
                <a:spcPts val="6000"/>
              </a:lnSpc>
            </a:pPr>
            <a:r>
              <a:rPr lang="en-US" altLang="en-US" sz="54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Av. annual growth by income, </a:t>
            </a:r>
            <a:br>
              <a:rPr lang="en-US" altLang="en-US" sz="54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</a:br>
            <a:r>
              <a:rPr lang="en-US" altLang="en-US" sz="54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1960-80/1980-2000/2000-10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7412" name="Object 1"/>
          <p:cNvGraphicFramePr>
            <a:graphicFrameLocks noChangeAspect="1"/>
          </p:cNvGraphicFramePr>
          <p:nvPr/>
        </p:nvGraphicFramePr>
        <p:xfrm>
          <a:off x="-228600" y="1524000"/>
          <a:ext cx="9601200" cy="5562600"/>
        </p:xfrm>
        <a:graphic>
          <a:graphicData uri="http://schemas.openxmlformats.org/presentationml/2006/ole">
            <p:oleObj spid="_x0000_s3091" name="Chart" r:id="rId4" imgW="5953125" imgH="3514725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01373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0359" cy="1052736"/>
          </a:xfrm>
        </p:spPr>
        <p:txBody>
          <a:bodyPr>
            <a:noAutofit/>
          </a:bodyPr>
          <a:lstStyle/>
          <a:p>
            <a:r>
              <a:rPr lang="en-US" sz="6000" dirty="0" err="1">
                <a:latin typeface="Garamond" panose="02020404030301010803" pitchFamily="18" charset="0"/>
              </a:rPr>
              <a:t>Milanovic</a:t>
            </a:r>
            <a:r>
              <a:rPr lang="en-US" sz="6000" dirty="0">
                <a:latin typeface="Garamond" panose="02020404030301010803" pitchFamily="18" charset="0"/>
              </a:rPr>
              <a:t> elephant</a:t>
            </a:r>
            <a:endParaRPr lang="en-MY" sz="600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http://blogs.adb.org/sites/blogs/files/file-attachments/indu%20graph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46854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96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en-US" altLang="en-US" sz="48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Huge inequalities have increased </a:t>
            </a:r>
            <a:r>
              <a:rPr lang="en-US" altLang="en-US" sz="4800" dirty="0">
                <a:latin typeface="Garamond" pitchFamily="18" charset="0"/>
              </a:rPr>
              <a:t/>
            </a:r>
            <a:br>
              <a:rPr lang="en-US" altLang="en-US" sz="4800" dirty="0">
                <a:latin typeface="Garamond" pitchFamily="18" charset="0"/>
              </a:rPr>
            </a:br>
            <a:r>
              <a:rPr lang="en-US" altLang="en-US" sz="4000" dirty="0">
                <a:latin typeface="Garamond" pitchFamily="18" charset="0"/>
              </a:rPr>
              <a:t>Between 20 poorest + 20 richest countries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7504" y="1484784"/>
          <a:ext cx="9289032" cy="5373216"/>
        </p:xfrm>
        <a:graphic>
          <a:graphicData uri="http://schemas.openxmlformats.org/presentationml/2006/ole">
            <p:oleObj spid="_x0000_s4115" name="Bitmap Image" r:id="rId4" imgW="7621064" imgH="5133333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027242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042988" y="5407025"/>
            <a:ext cx="700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Garamond" pitchFamily="18" charset="0"/>
                <a:cs typeface="Times New Roman" pitchFamily="18" charset="0"/>
              </a:rPr>
              <a:t>	</a:t>
            </a: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5043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250" y="188913"/>
            <a:ext cx="67691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-299707" y="3175"/>
            <a:ext cx="98649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Garamond" pitchFamily="18" charset="0"/>
              </a:rPr>
              <a:t>Income shares of top 10, 5, 1, 0.5 and 0.1%, av. for 22 countries</a:t>
            </a:r>
          </a:p>
        </p:txBody>
      </p:sp>
    </p:spTree>
    <p:extLst>
      <p:ext uri="{BB962C8B-B14F-4D97-AF65-F5344CB8AC3E}">
        <p14:creationId xmlns:p14="http://schemas.microsoft.com/office/powerpoint/2010/main" xmlns="" val="136840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545" y="517770"/>
            <a:ext cx="6489815" cy="294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286500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Garamond"/>
                <a:ea typeface="Times New Roman"/>
                <a:cs typeface="Times New Roman"/>
              </a:rPr>
              <a:t> </a:t>
            </a:r>
            <a:endParaRPr lang="en-US" sz="1600" dirty="0">
              <a:latin typeface="Arial" pitchFamily="34" charset="0"/>
              <a:ea typeface="Times New Roman"/>
              <a:cs typeface="Times New Roman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042988" y="5962650"/>
            <a:ext cx="697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Garamond" pitchFamily="18" charset="0"/>
                <a:cs typeface="Times New Roman" pitchFamily="18" charset="0"/>
              </a:rPr>
              <a:t>	</a:t>
            </a: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199" name="Picture 2" descr="pic089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33375"/>
            <a:ext cx="93249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85738" y="-92075"/>
            <a:ext cx="9323388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Richest man’s income as multiple of country av. during years when he lived</a:t>
            </a:r>
          </a:p>
        </p:txBody>
      </p:sp>
    </p:spTree>
    <p:extLst>
      <p:ext uri="{BB962C8B-B14F-4D97-AF65-F5344CB8AC3E}">
        <p14:creationId xmlns:p14="http://schemas.microsoft.com/office/powerpoint/2010/main" xmlns="" val="1487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Commodity prices decline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022348"/>
            <a:ext cx="10441435" cy="615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52400"/>
            <a:ext cx="184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  <a:cs typeface="Times New Roman" pitchFamily="18" charset="0"/>
              </a:rPr>
              <a:t/>
            </a:r>
            <a:br>
              <a:rPr lang="en-US" altLang="en-US" sz="1200">
                <a:latin typeface="Arial" charset="0"/>
                <a:cs typeface="Times New Roman" pitchFamily="18" charset="0"/>
              </a:rPr>
            </a:br>
            <a:endParaRPr lang="en-US" altLang="en-US" sz="11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280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008"/>
            <a:ext cx="9180512" cy="1196752"/>
          </a:xfrm>
        </p:spPr>
        <p:txBody>
          <a:bodyPr>
            <a:normAutofit fontScale="90000"/>
          </a:bodyPr>
          <a:lstStyle/>
          <a:p>
            <a:pPr>
              <a:lnSpc>
                <a:spcPts val="6000"/>
              </a:lnSpc>
            </a:pPr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South vs North </a:t>
            </a:r>
            <a:b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</a:br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manufactures’ terms of trade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213" y="1844675"/>
            <a:ext cx="10080626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939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5496" y="0"/>
            <a:ext cx="910850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Illicit financial flows vs ODA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920875"/>
            <a:ext cx="95059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80975" y="1362075"/>
            <a:ext cx="9324975" cy="56477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US" sz="2800" dirty="0">
                <a:latin typeface="Garamond" panose="02020404030301010803" pitchFamily="18" charset="0"/>
                <a:cs typeface="Times New Roman" pitchFamily="18" charset="0"/>
              </a:rPr>
              <a:t>IFFs versus ODA, 2000-09 (billions of current US$)</a:t>
            </a:r>
            <a:endParaRPr lang="en-US" sz="2800" dirty="0"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88924" y="838200"/>
            <a:ext cx="97099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300" dirty="0">
                <a:latin typeface="Garamond" panose="02020404030301010803" pitchFamily="18" charset="0"/>
                <a:cs typeface="Arial" pitchFamily="34" charset="0"/>
              </a:rPr>
              <a:t>Main IFFs due to: (1) trade mispricing; (2) tax evasion</a:t>
            </a:r>
          </a:p>
        </p:txBody>
      </p:sp>
    </p:spTree>
    <p:extLst>
      <p:ext uri="{BB962C8B-B14F-4D97-AF65-F5344CB8AC3E}">
        <p14:creationId xmlns:p14="http://schemas.microsoft.com/office/powerpoint/2010/main" xmlns="" val="3150178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04800" y="1524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800" b="1">
              <a:solidFill>
                <a:srgbClr val="3399FF"/>
              </a:solidFill>
              <a:latin typeface="Century Gothic" pitchFamily="34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32228"/>
            <a:ext cx="9359900" cy="594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-47147"/>
            <a:ext cx="9251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Inequality slows growth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244850"/>
            <a:ext cx="3670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-107950" y="6858000"/>
            <a:ext cx="3707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Source: Ortiz and Cummins (2011) UNICEF</a:t>
            </a:r>
          </a:p>
        </p:txBody>
      </p:sp>
      <p:sp>
        <p:nvSpPr>
          <p:cNvPr id="20487" name="Title 7"/>
          <p:cNvSpPr>
            <a:spLocks noGrp="1"/>
          </p:cNvSpPr>
          <p:nvPr>
            <p:ph type="title"/>
          </p:nvPr>
        </p:nvSpPr>
        <p:spPr>
          <a:xfrm>
            <a:off x="0" y="838200"/>
            <a:ext cx="8964488" cy="329863"/>
          </a:xfrm>
        </p:spPr>
        <p:txBody>
          <a:bodyPr>
            <a:normAutofit fontScale="90000"/>
          </a:bodyPr>
          <a:lstStyle/>
          <a:p>
            <a:r>
              <a:rPr lang="en-US" altLang="en-US" sz="2200" dirty="0"/>
              <a:t>Per Capita Growth + Inequality Change in 94 Developing Countries, 1990-2008</a:t>
            </a:r>
          </a:p>
        </p:txBody>
      </p:sp>
    </p:spTree>
    <p:extLst>
      <p:ext uri="{BB962C8B-B14F-4D97-AF65-F5344CB8AC3E}">
        <p14:creationId xmlns:p14="http://schemas.microsoft.com/office/powerpoint/2010/main" xmlns="" val="371817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aramond" panose="02020404030301010803" pitchFamily="18" charset="0"/>
              </a:rPr>
              <a:t>Redistribution options</a:t>
            </a:r>
            <a:endParaRPr lang="en-MY" sz="6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Wages vs property incomes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Property incomes more with IPRs, privatization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Other rents (Porter’s ‘competitive advantage’)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Relative price changes: </a:t>
            </a:r>
            <a:r>
              <a:rPr lang="en-US" sz="3600" dirty="0" err="1">
                <a:latin typeface="Garamond" panose="02020404030301010803" pitchFamily="18" charset="0"/>
              </a:rPr>
              <a:t>ToT</a:t>
            </a:r>
            <a:r>
              <a:rPr lang="en-US" sz="3600" dirty="0">
                <a:latin typeface="Garamond" panose="02020404030301010803" pitchFamily="18" charset="0"/>
              </a:rPr>
              <a:t>, QE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Illicit flows: tax evasion, incl. trade mispricing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Fiscal redistribution1: revenue sources, incl. tax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Fiscal redistribution2: spending alternatives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Global public goods? ‘Externalities’?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International taxation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Inclusive growth? Pro-poor: various definitions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Multilateral cooperation?</a:t>
            </a:r>
            <a:endParaRPr lang="en-MY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43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9431"/>
            <a:ext cx="9144000" cy="1656184"/>
          </a:xfrm>
        </p:spPr>
        <p:txBody>
          <a:bodyPr>
            <a:normAutofit/>
          </a:bodyPr>
          <a:lstStyle/>
          <a:p>
            <a:r>
              <a:rPr lang="en-GB" sz="4000" dirty="0"/>
              <a:t>GDP by country income group, 1967-2016</a:t>
            </a:r>
            <a:endParaRPr lang="en-MY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3355363"/>
              </p:ext>
            </p:extLst>
          </p:nvPr>
        </p:nvGraphicFramePr>
        <p:xfrm>
          <a:off x="-180528" y="764704"/>
          <a:ext cx="9433047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24250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BC6A4-8513-4747-8696-61C33BF8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en-US" sz="6000">
                <a:latin typeface="Garamond" panose="02020404030301010803" pitchFamily="18" charset="0"/>
              </a:rPr>
              <a:t>G24 Program</a:t>
            </a:r>
            <a:endParaRPr lang="en-MY" sz="6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682B68-A771-43B1-9DC0-49BED842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500" u="sng" dirty="0">
                <a:latin typeface="Garamond" panose="02020404030301010803" pitchFamily="18" charset="0"/>
              </a:rPr>
              <a:t>S1: General and Regional Trends and Perspectives</a:t>
            </a:r>
            <a:endParaRPr lang="en-MY" sz="2500" dirty="0">
              <a:latin typeface="Garamond" panose="02020404030301010803" pitchFamily="18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Resource Dependence and Inequality in Africa: </a:t>
            </a:r>
          </a:p>
          <a:p>
            <a:pPr marL="0" lv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MY" sz="2500" dirty="0">
                <a:latin typeface="Garamond" panose="02020404030301010803" pitchFamily="18" charset="0"/>
              </a:rPr>
              <a:t>	Impacts, consequences and potential solutions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Drivers of Inequality in the context of the growth-poverty-inequality 	 nexus in Africa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Responding to Income Inequality in Asia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Asia's Income Inequalities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500" u="sng" dirty="0">
                <a:latin typeface="Garamond" panose="02020404030301010803" pitchFamily="18" charset="0"/>
              </a:rPr>
              <a:t>Session 2: Trade, Technology and Labor Markets</a:t>
            </a:r>
            <a:endParaRPr lang="en-MY" sz="2500" dirty="0">
              <a:latin typeface="Garamond" panose="02020404030301010803" pitchFamily="18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Investing in Skills for Inclusive Trade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Exporters, Importers and Employment: </a:t>
            </a:r>
          </a:p>
          <a:p>
            <a:pPr marL="0" lv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MY" sz="2500" dirty="0">
                <a:latin typeface="Garamond" panose="02020404030301010803" pitchFamily="18" charset="0"/>
              </a:rPr>
              <a:t>	Firm-level evidence from Africa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Exporting, Importing and Wages in Africa: </a:t>
            </a:r>
          </a:p>
          <a:p>
            <a:pPr marL="0" lv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MY" sz="2500" dirty="0">
                <a:latin typeface="Garamond" panose="02020404030301010803" pitchFamily="18" charset="0"/>
              </a:rPr>
              <a:t>	Evidence from matched employer-employee data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500" u="sng" dirty="0">
                <a:latin typeface="Garamond" panose="02020404030301010803" pitchFamily="18" charset="0"/>
              </a:rPr>
              <a:t>S3: Financial and Monetary Policies</a:t>
            </a:r>
            <a:endParaRPr lang="en-MY" sz="2500" dirty="0">
              <a:latin typeface="Garamond" panose="02020404030301010803" pitchFamily="18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500" dirty="0">
                <a:latin typeface="Garamond" panose="02020404030301010803" pitchFamily="18" charset="0"/>
              </a:rPr>
              <a:t>Effects of </a:t>
            </a:r>
            <a:r>
              <a:rPr lang="en-MY" sz="2400" dirty="0">
                <a:latin typeface="Garamond" panose="02020404030301010803" pitchFamily="18" charset="0"/>
              </a:rPr>
              <a:t>Monetary Policy Shocks on Inequality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400" dirty="0">
                <a:latin typeface="Garamond" panose="02020404030301010803" pitchFamily="18" charset="0"/>
              </a:rPr>
              <a:t>Distributional Effects of Capital Account Liberalization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u="sng" dirty="0">
                <a:latin typeface="Garamond" panose="02020404030301010803" pitchFamily="18" charset="0"/>
              </a:rPr>
              <a:t>S4: Fiscal Policies</a:t>
            </a:r>
            <a:endParaRPr lang="en-MY" sz="2400" dirty="0">
              <a:latin typeface="Garamond" panose="02020404030301010803" pitchFamily="18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400" dirty="0">
                <a:latin typeface="Garamond" panose="02020404030301010803" pitchFamily="18" charset="0"/>
              </a:rPr>
              <a:t>Composition Effects of Tax-based Consolidations on Income 	Inequality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MY" sz="2400" dirty="0">
                <a:latin typeface="Garamond" panose="02020404030301010803" pitchFamily="18" charset="0"/>
              </a:rPr>
              <a:t>Economics of Tobacco and Tobacco Control</a:t>
            </a:r>
          </a:p>
        </p:txBody>
      </p:sp>
    </p:spTree>
    <p:extLst>
      <p:ext uri="{BB962C8B-B14F-4D97-AF65-F5344CB8AC3E}">
        <p14:creationId xmlns:p14="http://schemas.microsoft.com/office/powerpoint/2010/main" xmlns="" val="1137167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</a:rPr>
              <a:t>Thank you</a:t>
            </a: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1763688" y="2060848"/>
            <a:ext cx="60486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4800" dirty="0">
                <a:latin typeface="Garamond" pitchFamily="18" charset="0"/>
              </a:rPr>
              <a:t>G24 website: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4800" dirty="0">
                <a:solidFill>
                  <a:srgbClr val="0070C0"/>
                </a:solidFill>
                <a:latin typeface="Garamond" pitchFamily="18" charset="0"/>
                <a:hlinkClick r:id="rId3"/>
              </a:rPr>
              <a:t>www.g24.org</a:t>
            </a:r>
            <a:endParaRPr lang="en-US" altLang="en-US" sz="4800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altLang="en-US" sz="4800" dirty="0">
              <a:latin typeface="Garamond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4800" dirty="0">
                <a:latin typeface="Garamond" pitchFamily="18" charset="0"/>
              </a:rPr>
              <a:t>IDEAs websites: </a:t>
            </a:r>
            <a:r>
              <a:rPr lang="en-US" altLang="en-US" sz="4800" dirty="0">
                <a:solidFill>
                  <a:srgbClr val="0070C0"/>
                </a:solidFill>
                <a:latin typeface="Garamond" pitchFamily="18" charset="0"/>
              </a:rPr>
              <a:t>www.ideaswebsite.org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4800" dirty="0">
                <a:solidFill>
                  <a:srgbClr val="0070C0"/>
                </a:solidFill>
                <a:latin typeface="Garamond" pitchFamily="18" charset="0"/>
              </a:rPr>
              <a:t>www.networkideas.org</a:t>
            </a:r>
          </a:p>
        </p:txBody>
      </p:sp>
    </p:spTree>
    <p:extLst>
      <p:ext uri="{BB962C8B-B14F-4D97-AF65-F5344CB8AC3E}">
        <p14:creationId xmlns:p14="http://schemas.microsoft.com/office/powerpoint/2010/main" xmlns="" val="123127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9" y="-531440"/>
            <a:ext cx="8870358" cy="1851423"/>
          </a:xfrm>
        </p:spPr>
        <p:txBody>
          <a:bodyPr>
            <a:normAutofit/>
          </a:bodyPr>
          <a:lstStyle/>
          <a:p>
            <a:r>
              <a:rPr lang="en-GB" sz="4000" dirty="0"/>
              <a:t>GDP by country income group, 1980-2016</a:t>
            </a:r>
            <a:endParaRPr lang="en-MY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8867032"/>
              </p:ext>
            </p:extLst>
          </p:nvPr>
        </p:nvGraphicFramePr>
        <p:xfrm>
          <a:off x="0" y="908720"/>
          <a:ext cx="925252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1187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GB" dirty="0"/>
              <a:t>GDP by country income group, 2000-2016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1185030"/>
              </p:ext>
            </p:extLst>
          </p:nvPr>
        </p:nvGraphicFramePr>
        <p:xfrm>
          <a:off x="-180528" y="908720"/>
          <a:ext cx="9433047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972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01" y="-675456"/>
            <a:ext cx="8737838" cy="1933646"/>
          </a:xfrm>
        </p:spPr>
        <p:txBody>
          <a:bodyPr>
            <a:normAutofit/>
          </a:bodyPr>
          <a:lstStyle/>
          <a:p>
            <a:r>
              <a:rPr lang="en-GB" dirty="0"/>
              <a:t>GDP by region, 1967-2016</a:t>
            </a:r>
            <a:endParaRPr lang="en-MY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8387712"/>
              </p:ext>
            </p:extLst>
          </p:nvPr>
        </p:nvGraphicFramePr>
        <p:xfrm>
          <a:off x="-108520" y="764704"/>
          <a:ext cx="943304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3226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" y="1"/>
            <a:ext cx="8758010" cy="764704"/>
          </a:xfrm>
        </p:spPr>
        <p:txBody>
          <a:bodyPr/>
          <a:lstStyle/>
          <a:p>
            <a:r>
              <a:rPr lang="en-GB" dirty="0"/>
              <a:t>GDP by region, 1980-2016</a:t>
            </a:r>
            <a:endParaRPr lang="en-MY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2992140"/>
              </p:ext>
            </p:extLst>
          </p:nvPr>
        </p:nvGraphicFramePr>
        <p:xfrm>
          <a:off x="-396552" y="836713"/>
          <a:ext cx="954055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346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4" y="1"/>
            <a:ext cx="8840103" cy="836712"/>
          </a:xfrm>
        </p:spPr>
        <p:txBody>
          <a:bodyPr/>
          <a:lstStyle/>
          <a:p>
            <a:r>
              <a:rPr lang="en-GB" dirty="0"/>
              <a:t>GDP by region, 2000-2016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5601246"/>
              </p:ext>
            </p:extLst>
          </p:nvPr>
        </p:nvGraphicFramePr>
        <p:xfrm>
          <a:off x="-108520" y="836712"/>
          <a:ext cx="9433048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6586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6" y="0"/>
            <a:ext cx="8801100" cy="1484783"/>
          </a:xfrm>
        </p:spPr>
        <p:txBody>
          <a:bodyPr>
            <a:normAutofit/>
          </a:bodyPr>
          <a:lstStyle/>
          <a:p>
            <a:r>
              <a:rPr lang="en-US" dirty="0"/>
              <a:t>Growth rate by country </a:t>
            </a:r>
            <a:br>
              <a:rPr lang="en-US" dirty="0"/>
            </a:br>
            <a:r>
              <a:rPr lang="en-US" dirty="0"/>
              <a:t>income group, 1967-2016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6452071"/>
              </p:ext>
            </p:extLst>
          </p:nvPr>
        </p:nvGraphicFramePr>
        <p:xfrm>
          <a:off x="0" y="1412776"/>
          <a:ext cx="925252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807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1449</TotalTime>
  <Words>553</Words>
  <Application>Microsoft Office PowerPoint</Application>
  <PresentationFormat>On-screen Show (4:3)</PresentationFormat>
  <Paragraphs>107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Foundry</vt:lpstr>
      <vt:lpstr>Office Theme</vt:lpstr>
      <vt:lpstr>Chart</vt:lpstr>
      <vt:lpstr>Bitmap Image</vt:lpstr>
      <vt:lpstr>Growth and Inequality</vt:lpstr>
      <vt:lpstr>GDP by country income group, 1967-2016</vt:lpstr>
      <vt:lpstr>GDP by country income group, 1967-2016</vt:lpstr>
      <vt:lpstr>GDP by country income group, 1980-2016</vt:lpstr>
      <vt:lpstr>GDP by country income group, 2000-2016</vt:lpstr>
      <vt:lpstr>GDP by region, 1967-2016</vt:lpstr>
      <vt:lpstr>GDP by region, 1980-2016</vt:lpstr>
      <vt:lpstr>GDP by region, 2000-2016</vt:lpstr>
      <vt:lpstr>Growth rate by country  income group, 1967-2016</vt:lpstr>
      <vt:lpstr>Growth rate by country  income group, 1980-2016</vt:lpstr>
      <vt:lpstr>Growth rate by country  income group, 2000-2016</vt:lpstr>
      <vt:lpstr>Growth rate by region, 1967-2016</vt:lpstr>
      <vt:lpstr>Growth rate by region, 1980-2016</vt:lpstr>
      <vt:lpstr>Growth rate by region, 2000-2016</vt:lpstr>
      <vt:lpstr>World income inequality increase</vt:lpstr>
      <vt:lpstr>World income inequality increases </vt:lpstr>
      <vt:lpstr>Slide 17</vt:lpstr>
      <vt:lpstr>Global &gt; national inequality Geography &gt; class</vt:lpstr>
      <vt:lpstr>Great divergence, 1700-2008</vt:lpstr>
      <vt:lpstr>Av. annual growth by income,  1960-80/1980-2000/2000-10</vt:lpstr>
      <vt:lpstr>Milanovic elephant</vt:lpstr>
      <vt:lpstr>Huge inequalities have increased  Between 20 poorest + 20 richest countries</vt:lpstr>
      <vt:lpstr>Slide 23</vt:lpstr>
      <vt:lpstr>Slide 24</vt:lpstr>
      <vt:lpstr>Commodity prices decline</vt:lpstr>
      <vt:lpstr>South vs North  manufactures’ terms of trade </vt:lpstr>
      <vt:lpstr>Slide 27</vt:lpstr>
      <vt:lpstr>Per Capita Growth + Inequality Change in 94 Developing Countries, 1990-2008</vt:lpstr>
      <vt:lpstr>Redistribution options</vt:lpstr>
      <vt:lpstr>G24 Program</vt:lpstr>
      <vt:lpstr>Slide 31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Inequality in the  Age of Neoliberalism</dc:title>
  <dc:creator>Jomo Sundaram (ESD)</dc:creator>
  <cp:lastModifiedBy>Alida</cp:lastModifiedBy>
  <cp:revision>54</cp:revision>
  <cp:lastPrinted>2015-09-07T11:38:08Z</cp:lastPrinted>
  <dcterms:created xsi:type="dcterms:W3CDTF">2015-09-05T17:30:17Z</dcterms:created>
  <dcterms:modified xsi:type="dcterms:W3CDTF">2017-08-30T15:12:42Z</dcterms:modified>
</cp:coreProperties>
</file>