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theme/themeOverride5.xml" ContentType="application/vnd.openxmlformats-officedocument.themeOverride+xml"/>
  <Override PartName="/ppt/notesSlides/notesSlide8.xml" ContentType="application/vnd.openxmlformats-officedocument.presentationml.notesSlide+xml"/>
  <Override PartName="/ppt/charts/chart8.xml" ContentType="application/vnd.openxmlformats-officedocument.drawingml.chart+xml"/>
  <Override PartName="/ppt/theme/themeOverride6.xml" ContentType="application/vnd.openxmlformats-officedocument.themeOverride+xml"/>
  <Override PartName="/ppt/drawings/drawing1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9.xml" ContentType="application/vnd.openxmlformats-officedocument.drawingml.chart+xml"/>
  <Override PartName="/ppt/notesSlides/notesSlide10.xml" ContentType="application/vnd.openxmlformats-officedocument.presentationml.notesSlide+xml"/>
  <Override PartName="/ppt/charts/chart10.xml" ContentType="application/vnd.openxmlformats-officedocument.drawingml.chart+xml"/>
  <Override PartName="/ppt/theme/themeOverride7.xml" ContentType="application/vnd.openxmlformats-officedocument.themeOverride+xml"/>
  <Override PartName="/ppt/notesSlides/notesSlide11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notesSlides/notesSlide12.xml" ContentType="application/vnd.openxmlformats-officedocument.presentationml.notesSlide+xml"/>
  <Override PartName="/ppt/charts/chart1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72" r:id="rId3"/>
    <p:sldId id="273" r:id="rId4"/>
    <p:sldId id="274" r:id="rId5"/>
    <p:sldId id="260" r:id="rId6"/>
    <p:sldId id="275" r:id="rId7"/>
    <p:sldId id="276" r:id="rId8"/>
    <p:sldId id="265" r:id="rId9"/>
    <p:sldId id="277" r:id="rId10"/>
    <p:sldId id="278" r:id="rId11"/>
    <p:sldId id="262" r:id="rId12"/>
    <p:sldId id="279" r:id="rId13"/>
    <p:sldId id="280" r:id="rId14"/>
    <p:sldId id="257" r:id="rId15"/>
    <p:sldId id="258" r:id="rId16"/>
    <p:sldId id="259" r:id="rId17"/>
    <p:sldId id="261" r:id="rId18"/>
    <p:sldId id="264" r:id="rId19"/>
    <p:sldId id="267" r:id="rId20"/>
    <p:sldId id="268" r:id="rId21"/>
    <p:sldId id="270" r:id="rId22"/>
    <p:sldId id="27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7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6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6290140159793263E-2"/>
          <c:y val="3.2208024691358028E-2"/>
          <c:w val="0.8993483092478145"/>
          <c:h val="0.75361502057613172"/>
        </c:manualLayout>
      </c:layout>
      <c:areaChart>
        <c:grouping val="stack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debt</c:v>
                </c:pt>
              </c:strCache>
            </c:strRef>
          </c:tx>
          <c:spPr>
            <a:solidFill>
              <a:srgbClr val="4F81BD">
                <a:lumMod val="40000"/>
                <a:lumOff val="60000"/>
              </a:srgbClr>
            </a:solidFill>
            <a:ln w="57150">
              <a:noFill/>
            </a:ln>
          </c:spPr>
          <c:cat>
            <c:strRef>
              <c:f>Plan1!$A$2:$A$35</c:f>
              <c:strCache>
                <c:ptCount val="32"/>
                <c:pt idx="0">
                  <c:v>1986</c:v>
                </c:pt>
                <c:pt idx="1">
                  <c:v>1987</c:v>
                </c:pt>
                <c:pt idx="2">
                  <c:v>1988</c:v>
                </c:pt>
                <c:pt idx="3">
                  <c:v>1989</c:v>
                </c:pt>
                <c:pt idx="4">
                  <c:v>1990</c:v>
                </c:pt>
                <c:pt idx="5">
                  <c:v>1991</c:v>
                </c:pt>
                <c:pt idx="6">
                  <c:v>1992</c:v>
                </c:pt>
                <c:pt idx="7">
                  <c:v>1993</c:v>
                </c:pt>
                <c:pt idx="8">
                  <c:v>1994</c:v>
                </c:pt>
                <c:pt idx="9">
                  <c:v>1995</c:v>
                </c:pt>
                <c:pt idx="10">
                  <c:v>1996</c:v>
                </c:pt>
                <c:pt idx="11">
                  <c:v>1997</c:v>
                </c:pt>
                <c:pt idx="12">
                  <c:v>1998</c:v>
                </c:pt>
                <c:pt idx="13">
                  <c:v>1999</c:v>
                </c:pt>
                <c:pt idx="14">
                  <c:v>2000</c:v>
                </c:pt>
                <c:pt idx="15">
                  <c:v>2001</c:v>
                </c:pt>
                <c:pt idx="16">
                  <c:v>2002</c:v>
                </c:pt>
                <c:pt idx="17">
                  <c:v>2003</c:v>
                </c:pt>
                <c:pt idx="18">
                  <c:v>2004</c:v>
                </c:pt>
                <c:pt idx="19">
                  <c:v>2005</c:v>
                </c:pt>
                <c:pt idx="20">
                  <c:v>2006</c:v>
                </c:pt>
                <c:pt idx="21">
                  <c:v>2007</c:v>
                </c:pt>
                <c:pt idx="22">
                  <c:v>2008</c:v>
                </c:pt>
                <c:pt idx="23">
                  <c:v>2009</c:v>
                </c:pt>
                <c:pt idx="24">
                  <c:v>2010</c:v>
                </c:pt>
                <c:pt idx="25">
                  <c:v>2011</c:v>
                </c:pt>
                <c:pt idx="26">
                  <c:v>2012</c:v>
                </c:pt>
                <c:pt idx="27">
                  <c:v>2013</c:v>
                </c:pt>
                <c:pt idx="28">
                  <c:v>2014</c:v>
                </c:pt>
                <c:pt idx="29">
                  <c:v>2015</c:v>
                </c:pt>
                <c:pt idx="30">
                  <c:v>2016</c:v>
                </c:pt>
                <c:pt idx="31">
                  <c:v>2017*</c:v>
                </c:pt>
              </c:strCache>
            </c:strRef>
          </c:cat>
          <c:val>
            <c:numRef>
              <c:f>Plan1!$B$2:$B$35</c:f>
              <c:numCache>
                <c:formatCode>General</c:formatCode>
                <c:ptCount val="32"/>
                <c:pt idx="0">
                  <c:v>103.0433</c:v>
                </c:pt>
                <c:pt idx="1">
                  <c:v>106.34610000000001</c:v>
                </c:pt>
                <c:pt idx="2">
                  <c:v>96.069500000000005</c:v>
                </c:pt>
                <c:pt idx="3">
                  <c:v>96.978399999999993</c:v>
                </c:pt>
                <c:pt idx="4">
                  <c:v>104.8888</c:v>
                </c:pt>
                <c:pt idx="5">
                  <c:v>107.8694</c:v>
                </c:pt>
                <c:pt idx="6">
                  <c:v>99.625699999999995</c:v>
                </c:pt>
                <c:pt idx="7">
                  <c:v>98.645200000000003</c:v>
                </c:pt>
                <c:pt idx="8">
                  <c:v>88.203500000000005</c:v>
                </c:pt>
                <c:pt idx="9">
                  <c:v>92.347399999999993</c:v>
                </c:pt>
                <c:pt idx="10">
                  <c:v>100.56180000000001</c:v>
                </c:pt>
                <c:pt idx="11">
                  <c:v>130.85470000000001</c:v>
                </c:pt>
                <c:pt idx="12">
                  <c:v>182.26703000000001</c:v>
                </c:pt>
                <c:pt idx="13">
                  <c:v>190.31867000000003</c:v>
                </c:pt>
                <c:pt idx="14">
                  <c:v>190.31699</c:v>
                </c:pt>
                <c:pt idx="15">
                  <c:v>162.70410000000001</c:v>
                </c:pt>
                <c:pt idx="16">
                  <c:v>164.99914000000001</c:v>
                </c:pt>
                <c:pt idx="17">
                  <c:v>150.99259000000001</c:v>
                </c:pt>
                <c:pt idx="18">
                  <c:v>135.70218</c:v>
                </c:pt>
                <c:pt idx="19">
                  <c:v>101.08234</c:v>
                </c:pt>
                <c:pt idx="20">
                  <c:v>74.820999999999998</c:v>
                </c:pt>
                <c:pt idx="21">
                  <c:v>-11.947609868903502</c:v>
                </c:pt>
                <c:pt idx="22">
                  <c:v>-27.683306936253746</c:v>
                </c:pt>
                <c:pt idx="23">
                  <c:v>-61.771213387938921</c:v>
                </c:pt>
                <c:pt idx="24">
                  <c:v>-50.627769720317211</c:v>
                </c:pt>
                <c:pt idx="25">
                  <c:v>-72.868456475466019</c:v>
                </c:pt>
                <c:pt idx="26">
                  <c:v>-74.890141465676592</c:v>
                </c:pt>
                <c:pt idx="27">
                  <c:v>-90.411488143436301</c:v>
                </c:pt>
                <c:pt idx="28">
                  <c:v>-45.746587066136215</c:v>
                </c:pt>
                <c:pt idx="29">
                  <c:v>-57.769370838474423</c:v>
                </c:pt>
                <c:pt idx="30">
                  <c:v>-67.413384803095809</c:v>
                </c:pt>
                <c:pt idx="31">
                  <c:v>-88.326950355604509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0F-4164-9EEA-75125965FB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53414080"/>
        <c:axId val="553414472"/>
      </c:areaChart>
      <c:lineChart>
        <c:grouping val="standard"/>
        <c:varyColors val="0"/>
        <c:ser>
          <c:idx val="1"/>
          <c:order val="1"/>
          <c:tx>
            <c:strRef>
              <c:f>Plan1!$C$1</c:f>
              <c:strCache>
                <c:ptCount val="1"/>
                <c:pt idx="0">
                  <c:v>reserves</c:v>
                </c:pt>
              </c:strCache>
            </c:strRef>
          </c:tx>
          <c:spPr>
            <a:ln w="50800">
              <a:solidFill>
                <a:srgbClr val="0000FF"/>
              </a:solidFill>
            </a:ln>
          </c:spPr>
          <c:marker>
            <c:symbol val="none"/>
          </c:marker>
          <c:dLbls>
            <c:dLbl>
              <c:idx val="31"/>
              <c:layout>
                <c:manualLayout>
                  <c:x val="0"/>
                  <c:y val="-2.3518518518518525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200" b="1">
                        <a:solidFill>
                          <a:srgbClr val="0000FF"/>
                        </a:solidFill>
                        <a:latin typeface="+mn-lt"/>
                      </a:defRPr>
                    </a:pPr>
                    <a:r>
                      <a:rPr lang="en-US" dirty="0"/>
                      <a:t>382.0</a:t>
                    </a:r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00F-4164-9EEA-75125965FB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rgbClr val="0000FF"/>
                    </a:solidFill>
                    <a:latin typeface="+mn-lt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Plan1!$A$2:$A$35</c:f>
              <c:strCache>
                <c:ptCount val="32"/>
                <c:pt idx="0">
                  <c:v>1986</c:v>
                </c:pt>
                <c:pt idx="1">
                  <c:v>1987</c:v>
                </c:pt>
                <c:pt idx="2">
                  <c:v>1988</c:v>
                </c:pt>
                <c:pt idx="3">
                  <c:v>1989</c:v>
                </c:pt>
                <c:pt idx="4">
                  <c:v>1990</c:v>
                </c:pt>
                <c:pt idx="5">
                  <c:v>1991</c:v>
                </c:pt>
                <c:pt idx="6">
                  <c:v>1992</c:v>
                </c:pt>
                <c:pt idx="7">
                  <c:v>1993</c:v>
                </c:pt>
                <c:pt idx="8">
                  <c:v>1994</c:v>
                </c:pt>
                <c:pt idx="9">
                  <c:v>1995</c:v>
                </c:pt>
                <c:pt idx="10">
                  <c:v>1996</c:v>
                </c:pt>
                <c:pt idx="11">
                  <c:v>1997</c:v>
                </c:pt>
                <c:pt idx="12">
                  <c:v>1998</c:v>
                </c:pt>
                <c:pt idx="13">
                  <c:v>1999</c:v>
                </c:pt>
                <c:pt idx="14">
                  <c:v>2000</c:v>
                </c:pt>
                <c:pt idx="15">
                  <c:v>2001</c:v>
                </c:pt>
                <c:pt idx="16">
                  <c:v>2002</c:v>
                </c:pt>
                <c:pt idx="17">
                  <c:v>2003</c:v>
                </c:pt>
                <c:pt idx="18">
                  <c:v>2004</c:v>
                </c:pt>
                <c:pt idx="19">
                  <c:v>2005</c:v>
                </c:pt>
                <c:pt idx="20">
                  <c:v>2006</c:v>
                </c:pt>
                <c:pt idx="21">
                  <c:v>2007</c:v>
                </c:pt>
                <c:pt idx="22">
                  <c:v>2008</c:v>
                </c:pt>
                <c:pt idx="23">
                  <c:v>2009</c:v>
                </c:pt>
                <c:pt idx="24">
                  <c:v>2010</c:v>
                </c:pt>
                <c:pt idx="25">
                  <c:v>2011</c:v>
                </c:pt>
                <c:pt idx="26">
                  <c:v>2012</c:v>
                </c:pt>
                <c:pt idx="27">
                  <c:v>2013</c:v>
                </c:pt>
                <c:pt idx="28">
                  <c:v>2014</c:v>
                </c:pt>
                <c:pt idx="29">
                  <c:v>2015</c:v>
                </c:pt>
                <c:pt idx="30">
                  <c:v>2016</c:v>
                </c:pt>
                <c:pt idx="31">
                  <c:v>2017*</c:v>
                </c:pt>
              </c:strCache>
            </c:strRef>
          </c:cat>
          <c:val>
            <c:numRef>
              <c:f>Plan1!$C$2:$C$35</c:f>
              <c:numCache>
                <c:formatCode>General</c:formatCode>
                <c:ptCount val="32"/>
                <c:pt idx="0">
                  <c:v>6.76</c:v>
                </c:pt>
                <c:pt idx="1">
                  <c:v>7.4580000000000002</c:v>
                </c:pt>
                <c:pt idx="2">
                  <c:v>9.14</c:v>
                </c:pt>
                <c:pt idx="3">
                  <c:v>9.6790000000000003</c:v>
                </c:pt>
                <c:pt idx="4">
                  <c:v>9.9730000000000008</c:v>
                </c:pt>
                <c:pt idx="5">
                  <c:v>9.4060000000000006</c:v>
                </c:pt>
                <c:pt idx="6">
                  <c:v>23.754000000000001</c:v>
                </c:pt>
                <c:pt idx="7">
                  <c:v>32.210999999999999</c:v>
                </c:pt>
                <c:pt idx="8">
                  <c:v>38.805999999999997</c:v>
                </c:pt>
                <c:pt idx="9">
                  <c:v>51.84</c:v>
                </c:pt>
                <c:pt idx="10">
                  <c:v>60.11</c:v>
                </c:pt>
                <c:pt idx="11">
                  <c:v>52.173000000000002</c:v>
                </c:pt>
                <c:pt idx="12">
                  <c:v>44.555999999999997</c:v>
                </c:pt>
                <c:pt idx="13">
                  <c:v>36.341999999999999</c:v>
                </c:pt>
                <c:pt idx="14">
                  <c:v>33.011000000000003</c:v>
                </c:pt>
                <c:pt idx="15">
                  <c:v>35.866</c:v>
                </c:pt>
                <c:pt idx="16">
                  <c:v>37.823</c:v>
                </c:pt>
                <c:pt idx="17">
                  <c:v>49.295999999999999</c:v>
                </c:pt>
                <c:pt idx="18">
                  <c:v>52.935000000000002</c:v>
                </c:pt>
                <c:pt idx="19">
                  <c:v>53.798999999999999</c:v>
                </c:pt>
                <c:pt idx="20">
                  <c:v>85.838999999999999</c:v>
                </c:pt>
                <c:pt idx="21">
                  <c:v>180.334</c:v>
                </c:pt>
                <c:pt idx="22">
                  <c:v>193.78299999999999</c:v>
                </c:pt>
                <c:pt idx="23">
                  <c:v>238.52</c:v>
                </c:pt>
                <c:pt idx="24">
                  <c:v>288.57499999999999</c:v>
                </c:pt>
                <c:pt idx="25">
                  <c:v>352.012</c:v>
                </c:pt>
                <c:pt idx="26">
                  <c:v>378.613</c:v>
                </c:pt>
                <c:pt idx="27">
                  <c:v>375.79399999999998</c:v>
                </c:pt>
                <c:pt idx="28">
                  <c:v>374.05099999999999</c:v>
                </c:pt>
                <c:pt idx="29">
                  <c:v>368.73899999999998</c:v>
                </c:pt>
                <c:pt idx="30">
                  <c:v>372.221</c:v>
                </c:pt>
                <c:pt idx="31">
                  <c:v>381.97199999999998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00F-4164-9EEA-75125965FB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3414080"/>
        <c:axId val="553414472"/>
      </c:lineChart>
      <c:catAx>
        <c:axId val="553414080"/>
        <c:scaling>
          <c:orientation val="minMax"/>
        </c:scaling>
        <c:delete val="0"/>
        <c:axPos val="b"/>
        <c:numFmt formatCode="mmm\ yy" sourceLinked="0"/>
        <c:majorTickMark val="out"/>
        <c:minorTickMark val="none"/>
        <c:tickLblPos val="low"/>
        <c:spPr>
          <a:ln w="0">
            <a:solidFill>
              <a:sysClr val="window" lastClr="FFFFFF">
                <a:lumMod val="50000"/>
              </a:sysClr>
            </a:solidFill>
            <a:prstDash val="solid"/>
          </a:ln>
        </c:spPr>
        <c:txPr>
          <a:bodyPr rot="-5400000" vert="horz"/>
          <a:lstStyle/>
          <a:p>
            <a:pPr>
              <a:defRPr>
                <a:solidFill>
                  <a:srgbClr val="606060"/>
                </a:solidFill>
                <a:latin typeface="+mn-lt"/>
              </a:defRPr>
            </a:pPr>
            <a:endParaRPr lang="en-US"/>
          </a:p>
        </c:txPr>
        <c:crossAx val="553414472"/>
        <c:crosses val="autoZero"/>
        <c:auto val="0"/>
        <c:lblAlgn val="ctr"/>
        <c:lblOffset val="100"/>
        <c:tickLblSkip val="1"/>
        <c:noMultiLvlLbl val="0"/>
      </c:catAx>
      <c:valAx>
        <c:axId val="553414472"/>
        <c:scaling>
          <c:orientation val="minMax"/>
          <c:max val="400"/>
          <c:min val="-100"/>
        </c:scaling>
        <c:delete val="0"/>
        <c:axPos val="l"/>
        <c:majorGridlines>
          <c:spPr>
            <a:ln w="0">
              <a:solidFill>
                <a:sysClr val="window" lastClr="FFFFFF">
                  <a:lumMod val="85000"/>
                </a:sysClr>
              </a:solidFill>
              <a:prstDash val="sysDot"/>
            </a:ln>
          </c:spPr>
        </c:majorGridlines>
        <c:numFmt formatCode="0" sourceLinked="0"/>
        <c:majorTickMark val="out"/>
        <c:minorTickMark val="none"/>
        <c:tickLblPos val="low"/>
        <c:spPr>
          <a:ln w="0">
            <a:solidFill>
              <a:sysClr val="window" lastClr="FFFFFF">
                <a:lumMod val="50000"/>
              </a:sysClr>
            </a:solidFill>
            <a:prstDash val="solid"/>
          </a:ln>
        </c:spPr>
        <c:txPr>
          <a:bodyPr/>
          <a:lstStyle/>
          <a:p>
            <a:pPr>
              <a:defRPr baseline="0">
                <a:solidFill>
                  <a:srgbClr val="606060"/>
                </a:solidFill>
                <a:latin typeface="+mn-lt"/>
              </a:defRPr>
            </a:pPr>
            <a:endParaRPr lang="en-US"/>
          </a:p>
        </c:txPr>
        <c:crossAx val="553414080"/>
        <c:crosses val="autoZero"/>
        <c:crossBetween val="between"/>
        <c:majorUnit val="50"/>
      </c:valAx>
    </c:plotArea>
    <c:legend>
      <c:legendPos val="b"/>
      <c:overlay val="0"/>
      <c:txPr>
        <a:bodyPr/>
        <a:lstStyle/>
        <a:p>
          <a:pPr>
            <a:defRPr>
              <a:solidFill>
                <a:srgbClr val="606060"/>
              </a:solidFill>
              <a:latin typeface="+mn-lt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600">
          <a:solidFill>
            <a:srgbClr val="002060"/>
          </a:solidFill>
          <a:latin typeface="Arial" pitchFamily="34" charset="0"/>
          <a:cs typeface="Arial" pitchFamily="34" charset="0"/>
        </a:defRPr>
      </a:pPr>
      <a:endParaRPr lang="en-US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9188596865610489E-2"/>
          <c:y val="2.9897596348663652E-2"/>
          <c:w val="0.93153139190965595"/>
          <c:h val="0.77571911075367883"/>
        </c:manualLayout>
      </c:layout>
      <c:lineChart>
        <c:grouping val="standar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debt</c:v>
                </c:pt>
              </c:strCache>
            </c:strRef>
          </c:tx>
          <c:spPr>
            <a:ln w="57150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Plan1!$A$2:$A$18</c:f>
              <c:strCache>
                <c:ptCount val="1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2017*</c:v>
                </c:pt>
              </c:strCache>
            </c:strRef>
          </c:cat>
          <c:val>
            <c:numRef>
              <c:f>Plan1!$B$2:$B$18</c:f>
              <c:numCache>
                <c:formatCode>General</c:formatCode>
                <c:ptCount val="17"/>
                <c:pt idx="0">
                  <c:v>56.645866871568352</c:v>
                </c:pt>
                <c:pt idx="1">
                  <c:v>61.647147449215332</c:v>
                </c:pt>
                <c:pt idx="2">
                  <c:v>53.202432600099293</c:v>
                </c:pt>
                <c:pt idx="3">
                  <c:v>45.426655196363228</c:v>
                </c:pt>
                <c:pt idx="4">
                  <c:v>35.190132295839021</c:v>
                </c:pt>
                <c:pt idx="5">
                  <c:v>28.60207592361979</c:v>
                </c:pt>
                <c:pt idx="6">
                  <c:v>21.10847913995331</c:v>
                </c:pt>
                <c:pt idx="7">
                  <c:v>28.850022622109289</c:v>
                </c:pt>
                <c:pt idx="8">
                  <c:v>18.440796694277029</c:v>
                </c:pt>
                <c:pt idx="9">
                  <c:v>17.03689201139052</c:v>
                </c:pt>
                <c:pt idx="10">
                  <c:v>21.196057313382312</c:v>
                </c:pt>
                <c:pt idx="11">
                  <c:v>21.201589596570901</c:v>
                </c:pt>
                <c:pt idx="12">
                  <c:v>22.109290815711287</c:v>
                </c:pt>
                <c:pt idx="13">
                  <c:v>23.081176088992351</c:v>
                </c:pt>
                <c:pt idx="14">
                  <c:v>28.278488101886378</c:v>
                </c:pt>
                <c:pt idx="15">
                  <c:v>23.083195782777814</c:v>
                </c:pt>
                <c:pt idx="16">
                  <c:v>19.903647121646276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BC8-4E11-B190-11449E5CD16A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equities</c:v>
                </c:pt>
              </c:strCache>
            </c:strRef>
          </c:tx>
          <c:spPr>
            <a:ln w="57150">
              <a:solidFill>
                <a:srgbClr val="0000FF"/>
              </a:solidFill>
            </a:ln>
          </c:spPr>
          <c:marker>
            <c:symbol val="none"/>
          </c:marker>
          <c:cat>
            <c:strRef>
              <c:f>Plan1!$A$2:$A$18</c:f>
              <c:strCache>
                <c:ptCount val="1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2017*</c:v>
                </c:pt>
              </c:strCache>
            </c:strRef>
          </c:cat>
          <c:val>
            <c:numRef>
              <c:f>Plan1!$C$2:$C$18</c:f>
              <c:numCache>
                <c:formatCode>General</c:formatCode>
                <c:ptCount val="17"/>
                <c:pt idx="0">
                  <c:v>42.864362717843399</c:v>
                </c:pt>
                <c:pt idx="1">
                  <c:v>37.48128059729725</c:v>
                </c:pt>
                <c:pt idx="2">
                  <c:v>46.030441192129942</c:v>
                </c:pt>
                <c:pt idx="3">
                  <c:v>53.806054143687035</c:v>
                </c:pt>
                <c:pt idx="4">
                  <c:v>63.729633020558609</c:v>
                </c:pt>
                <c:pt idx="5">
                  <c:v>68.300408290550322</c:v>
                </c:pt>
                <c:pt idx="6">
                  <c:v>73.595689137000122</c:v>
                </c:pt>
                <c:pt idx="7">
                  <c:v>63.609149765246599</c:v>
                </c:pt>
                <c:pt idx="8">
                  <c:v>72.321328748594979</c:v>
                </c:pt>
                <c:pt idx="9">
                  <c:v>74.566087184390724</c:v>
                </c:pt>
                <c:pt idx="10">
                  <c:v>72.381261572765084</c:v>
                </c:pt>
                <c:pt idx="11">
                  <c:v>71.134468244143847</c:v>
                </c:pt>
                <c:pt idx="12">
                  <c:v>69.765986615729275</c:v>
                </c:pt>
                <c:pt idx="13">
                  <c:v>64.485195238180992</c:v>
                </c:pt>
                <c:pt idx="14">
                  <c:v>60.159563912057159</c:v>
                </c:pt>
                <c:pt idx="15">
                  <c:v>67.84362308448739</c:v>
                </c:pt>
                <c:pt idx="16">
                  <c:v>72.298594896786327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BC8-4E11-B190-11449E5CD1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56031768"/>
        <c:axId val="556032160"/>
      </c:lineChart>
      <c:catAx>
        <c:axId val="556031768"/>
        <c:scaling>
          <c:orientation val="minMax"/>
        </c:scaling>
        <c:delete val="0"/>
        <c:axPos val="b"/>
        <c:numFmt formatCode="mmm\ yy" sourceLinked="0"/>
        <c:majorTickMark val="out"/>
        <c:minorTickMark val="none"/>
        <c:tickLblPos val="low"/>
        <c:spPr>
          <a:ln w="0">
            <a:solidFill>
              <a:sysClr val="window" lastClr="FFFFFF">
                <a:lumMod val="50000"/>
              </a:sysClr>
            </a:solidFill>
            <a:prstDash val="solid"/>
          </a:ln>
        </c:spPr>
        <c:txPr>
          <a:bodyPr rot="-5400000" vert="horz"/>
          <a:lstStyle/>
          <a:p>
            <a:pPr>
              <a:defRPr>
                <a:solidFill>
                  <a:srgbClr val="606060"/>
                </a:solidFill>
                <a:latin typeface="+mn-lt"/>
              </a:defRPr>
            </a:pPr>
            <a:endParaRPr lang="en-US"/>
          </a:p>
        </c:txPr>
        <c:crossAx val="556032160"/>
        <c:crosses val="autoZero"/>
        <c:auto val="0"/>
        <c:lblAlgn val="ctr"/>
        <c:lblOffset val="100"/>
        <c:tickLblSkip val="1"/>
        <c:noMultiLvlLbl val="0"/>
      </c:catAx>
      <c:valAx>
        <c:axId val="556032160"/>
        <c:scaling>
          <c:orientation val="minMax"/>
          <c:max val="80"/>
          <c:min val="10"/>
        </c:scaling>
        <c:delete val="0"/>
        <c:axPos val="l"/>
        <c:majorGridlines>
          <c:spPr>
            <a:ln w="0">
              <a:solidFill>
                <a:sysClr val="window" lastClr="FFFFFF">
                  <a:lumMod val="85000"/>
                </a:sysClr>
              </a:solidFill>
              <a:prstDash val="sysDot"/>
            </a:ln>
          </c:spPr>
        </c:majorGridlines>
        <c:numFmt formatCode="0" sourceLinked="0"/>
        <c:majorTickMark val="out"/>
        <c:minorTickMark val="none"/>
        <c:tickLblPos val="low"/>
        <c:spPr>
          <a:ln w="0">
            <a:solidFill>
              <a:sysClr val="window" lastClr="FFFFFF">
                <a:lumMod val="50000"/>
              </a:sysClr>
            </a:solidFill>
            <a:prstDash val="solid"/>
          </a:ln>
        </c:spPr>
        <c:txPr>
          <a:bodyPr/>
          <a:lstStyle/>
          <a:p>
            <a:pPr>
              <a:defRPr>
                <a:solidFill>
                  <a:srgbClr val="606060"/>
                </a:solidFill>
                <a:latin typeface="+mn-lt"/>
              </a:defRPr>
            </a:pPr>
            <a:endParaRPr lang="en-US"/>
          </a:p>
        </c:txPr>
        <c:crossAx val="556031768"/>
        <c:crosses val="autoZero"/>
        <c:crossBetween val="between"/>
        <c:majorUnit val="10"/>
      </c:valAx>
    </c:plotArea>
    <c:legend>
      <c:legendPos val="b"/>
      <c:layout>
        <c:manualLayout>
          <c:xMode val="edge"/>
          <c:yMode val="edge"/>
          <c:x val="0.31199811462885824"/>
          <c:y val="0.93762258953453548"/>
          <c:w val="0.37600377074228353"/>
          <c:h val="6.237741046546455E-2"/>
        </c:manualLayout>
      </c:layout>
      <c:overlay val="0"/>
      <c:txPr>
        <a:bodyPr/>
        <a:lstStyle/>
        <a:p>
          <a:pPr>
            <a:defRPr>
              <a:solidFill>
                <a:srgbClr val="606060"/>
              </a:solidFill>
              <a:latin typeface="+mn-lt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600">
          <a:solidFill>
            <a:srgbClr val="285096"/>
          </a:solidFill>
          <a:latin typeface="Arial" pitchFamily="34" charset="0"/>
          <a:cs typeface="Arial" pitchFamily="34" charset="0"/>
        </a:defRPr>
      </a:pPr>
      <a:endParaRPr lang="en-US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2.1072177666442666E-2"/>
          <c:w val="1"/>
          <c:h val="0.973459207541849"/>
        </c:manualLayout>
      </c:layout>
      <c:ofPieChart>
        <c:ofPieType val="bar"/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dez/01</c:v>
                </c:pt>
              </c:strCache>
            </c:strRef>
          </c:tx>
          <c:dPt>
            <c:idx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1-42B6-4CC8-88C2-6C51658F438C}"/>
              </c:ext>
            </c:extLst>
          </c:dPt>
          <c:dPt>
            <c:idx val="1"/>
            <c:bubble3D val="0"/>
            <c:spPr>
              <a:solidFill>
                <a:srgbClr val="0000FF"/>
              </a:solidFill>
            </c:spPr>
            <c:extLst>
              <c:ext xmlns:c16="http://schemas.microsoft.com/office/drawing/2014/chart" uri="{C3380CC4-5D6E-409C-BE32-E72D297353CC}">
                <c16:uniqueId val="{00000003-42B6-4CC8-88C2-6C51658F438C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5-42B6-4CC8-88C2-6C51658F438C}"/>
              </c:ext>
            </c:extLst>
          </c:dPt>
          <c:dPt>
            <c:idx val="3"/>
            <c:bubble3D val="0"/>
            <c:spPr>
              <a:solidFill>
                <a:schemeClr val="tx1"/>
              </a:solidFill>
            </c:spPr>
            <c:extLst>
              <c:ext xmlns:c16="http://schemas.microsoft.com/office/drawing/2014/chart" uri="{C3380CC4-5D6E-409C-BE32-E72D297353CC}">
                <c16:uniqueId val="{00000007-42B6-4CC8-88C2-6C51658F438C}"/>
              </c:ext>
            </c:extLst>
          </c:dPt>
          <c:dPt>
            <c:idx val="4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9-42B6-4CC8-88C2-6C51658F438C}"/>
              </c:ext>
            </c:extLst>
          </c:dPt>
          <c:dPt>
            <c:idx val="5"/>
            <c:bubble3D val="0"/>
            <c:spPr>
              <a:solidFill>
                <a:srgbClr val="006600"/>
              </a:solidFill>
            </c:spPr>
            <c:extLst>
              <c:ext xmlns:c16="http://schemas.microsoft.com/office/drawing/2014/chart" uri="{C3380CC4-5D6E-409C-BE32-E72D297353CC}">
                <c16:uniqueId val="{0000000B-42B6-4CC8-88C2-6C51658F438C}"/>
              </c:ext>
            </c:extLst>
          </c:dPt>
          <c:dLbls>
            <c:dLbl>
              <c:idx val="0"/>
              <c:layout>
                <c:manualLayout>
                  <c:x val="0.14110355685898957"/>
                  <c:y val="-0.22892377317133086"/>
                </c:manualLayout>
              </c:layout>
              <c:tx>
                <c:rich>
                  <a:bodyPr/>
                  <a:lstStyle/>
                  <a:p>
                    <a:pPr>
                      <a:defRPr sz="950" b="1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defRPr>
                    </a:pPr>
                    <a:r>
                      <a:rPr lang="en-US">
                        <a:solidFill>
                          <a:schemeClr val="tx1"/>
                        </a:solidFill>
                        <a:latin typeface="+mn-lt"/>
                      </a:rPr>
                      <a:t>DIL</a:t>
                    </a:r>
                    <a:r>
                      <a:rPr lang="en-US" dirty="0">
                        <a:solidFill>
                          <a:schemeClr val="tx1"/>
                        </a:solidFill>
                        <a:latin typeface="+mn-lt"/>
                      </a:rPr>
                      <a:t>
33%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2B6-4CC8-88C2-6C51658F438C}"/>
                </c:ext>
              </c:extLst>
            </c:dLbl>
            <c:dLbl>
              <c:idx val="1"/>
              <c:layout>
                <c:manualLayout>
                  <c:x val="9.7843154924632053E-2"/>
                  <c:y val="0.21962453468377394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latin typeface="+mn-lt"/>
                      </a:rPr>
                      <a:t>loans </a:t>
                    </a:r>
                    <a:r>
                      <a:rPr lang="en-US" dirty="0">
                        <a:latin typeface="+mn-lt"/>
                      </a:rPr>
                      <a:t>
23%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2B6-4CC8-88C2-6C51658F438C}"/>
                </c:ext>
              </c:extLst>
            </c:dLbl>
            <c:dLbl>
              <c:idx val="2"/>
              <c:layout>
                <c:manualLayout>
                  <c:x val="-3.7195807242214454E-2"/>
                  <c:y val="0.11105299813468593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latin typeface="+mn-lt"/>
                      </a:rPr>
                      <a:t>others</a:t>
                    </a:r>
                    <a:r>
                      <a:rPr lang="en-US" dirty="0">
                        <a:latin typeface="+mn-lt"/>
                      </a:rPr>
                      <a:t>
4%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2B6-4CC8-88C2-6C51658F438C}"/>
                </c:ext>
              </c:extLst>
            </c:dLbl>
            <c:dLbl>
              <c:idx val="3"/>
              <c:layout>
                <c:manualLayout>
                  <c:x val="-5.0181795430064083E-2"/>
                  <c:y val="4.1510661444146817E-3"/>
                </c:manualLayout>
              </c:layout>
              <c:tx>
                <c:rich>
                  <a:bodyPr/>
                  <a:lstStyle/>
                  <a:p>
                    <a:r>
                      <a:rPr lang="en-US" sz="950">
                        <a:solidFill>
                          <a:schemeClr val="bg1"/>
                        </a:solidFill>
                        <a:latin typeface="+mn-lt"/>
                      </a:rPr>
                      <a:t>equities</a:t>
                    </a:r>
                    <a:r>
                      <a:rPr lang="en-US" sz="950" dirty="0">
                        <a:latin typeface="+mn-lt"/>
                      </a:rPr>
                      <a:t>
10%</a:t>
                    </a:r>
                    <a:endParaRPr lang="en-US" sz="95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2B6-4CC8-88C2-6C51658F438C}"/>
                </c:ext>
              </c:extLst>
            </c:dLbl>
            <c:dLbl>
              <c:idx val="4"/>
              <c:layout>
                <c:manualLayout>
                  <c:x val="-4.5888929925997799E-3"/>
                  <c:y val="-3.0284359166088536E-2"/>
                </c:manualLayout>
              </c:layout>
              <c:tx>
                <c:rich>
                  <a:bodyPr/>
                  <a:lstStyle/>
                  <a:p>
                    <a:pPr>
                      <a:defRPr sz="950" b="1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defRPr>
                    </a:pPr>
                    <a:r>
                      <a:rPr lang="en-US" sz="950">
                        <a:solidFill>
                          <a:schemeClr val="tx1"/>
                        </a:solidFill>
                        <a:latin typeface="+mn-lt"/>
                      </a:rPr>
                      <a:t>fixed income</a:t>
                    </a:r>
                    <a:r>
                      <a:rPr lang="en-US" dirty="0">
                        <a:solidFill>
                          <a:schemeClr val="tx1"/>
                        </a:solidFill>
                        <a:latin typeface="+mn-lt"/>
                      </a:rPr>
                      <a:t>
31%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2B6-4CC8-88C2-6C51658F438C}"/>
                </c:ext>
              </c:extLst>
            </c:dLbl>
            <c:dLbl>
              <c:idx val="5"/>
              <c:layout>
                <c:manualLayout>
                  <c:x val="-0.22708203276566721"/>
                  <c:y val="-1.1492872124757443E-2"/>
                </c:manualLayout>
              </c:layout>
              <c:tx>
                <c:rich>
                  <a:bodyPr/>
                  <a:lstStyle/>
                  <a:p>
                    <a:r>
                      <a:rPr lang="en-US" sz="950">
                        <a:latin typeface="+mn-lt"/>
                      </a:rPr>
                      <a:t>portfolio investment</a:t>
                    </a:r>
                    <a:endParaRPr lang="en-US" dirty="0">
                      <a:latin typeface="+mn-lt"/>
                    </a:endParaRPr>
                  </a:p>
                  <a:p>
                    <a:r>
                      <a:rPr lang="en-US" dirty="0">
                        <a:latin typeface="+mn-lt"/>
                      </a:rPr>
                      <a:t>41%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2B6-4CC8-88C2-6C51658F438C}"/>
                </c:ext>
              </c:extLst>
            </c:dLbl>
            <c:dLbl>
              <c:idx val="6"/>
              <c:layout>
                <c:manualLayout>
                  <c:x val="-6.5888363225641414E-2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2B6-4CC8-88C2-6C51658F438C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sz="950" dirty="0">
                        <a:solidFill>
                          <a:schemeClr val="bg1"/>
                        </a:solidFill>
                        <a:latin typeface="+mn-lt"/>
                      </a:rPr>
                      <a:t>E</a:t>
                    </a:r>
                    <a:r>
                      <a:rPr lang="en-US" dirty="0">
                        <a:latin typeface="+mn-lt"/>
                      </a:rPr>
                      <a:t>armarked
28%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2B6-4CC8-88C2-6C51658F43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50" b="1">
                    <a:solidFill>
                      <a:schemeClr val="bg1"/>
                    </a:solidFill>
                    <a:latin typeface="+mn-lt"/>
                    <a:cs typeface="Arial" pitchFamily="34" charset="0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Plan1!$A$2:$A$6</c:f>
              <c:strCache>
                <c:ptCount val="5"/>
                <c:pt idx="0">
                  <c:v>IDP</c:v>
                </c:pt>
                <c:pt idx="1">
                  <c:v>Empréstimos </c:v>
                </c:pt>
                <c:pt idx="2">
                  <c:v>Outros</c:v>
                </c:pt>
                <c:pt idx="3">
                  <c:v>Investimento em ações</c:v>
                </c:pt>
                <c:pt idx="4">
                  <c:v>Títulos de renda fixa</c:v>
                </c:pt>
              </c:strCache>
            </c:strRef>
          </c:cat>
          <c:val>
            <c:numRef>
              <c:f>Plan1!$B$2:$B$6</c:f>
              <c:numCache>
                <c:formatCode>#,##0</c:formatCode>
                <c:ptCount val="5"/>
                <c:pt idx="0">
                  <c:v>121948.72743386908</c:v>
                </c:pt>
                <c:pt idx="1">
                  <c:v>84164.918805741152</c:v>
                </c:pt>
                <c:pt idx="2">
                  <c:v>13017.507844970212</c:v>
                </c:pt>
                <c:pt idx="3">
                  <c:v>36910.140203279996</c:v>
                </c:pt>
                <c:pt idx="4">
                  <c:v>114671.0537080419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42B6-4CC8-88C2-6C51658F438C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gapWidth val="100"/>
        <c:secondPieSize val="75"/>
        <c:serLines/>
      </c:ofPie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2.1072177666442666E-2"/>
          <c:w val="1"/>
          <c:h val="0.973459207541849"/>
        </c:manualLayout>
      </c:layout>
      <c:ofPieChart>
        <c:ofPieType val="bar"/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set/17</c:v>
                </c:pt>
              </c:strCache>
            </c:strRef>
          </c:tx>
          <c:dPt>
            <c:idx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1-9CDC-4AAF-8FD2-BAD409D18C7D}"/>
              </c:ext>
            </c:extLst>
          </c:dPt>
          <c:dPt>
            <c:idx val="1"/>
            <c:bubble3D val="0"/>
            <c:spPr>
              <a:solidFill>
                <a:srgbClr val="0000FF"/>
              </a:solidFill>
            </c:spPr>
            <c:extLst>
              <c:ext xmlns:c16="http://schemas.microsoft.com/office/drawing/2014/chart" uri="{C3380CC4-5D6E-409C-BE32-E72D297353CC}">
                <c16:uniqueId val="{00000003-9CDC-4AAF-8FD2-BAD409D18C7D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5-9CDC-4AAF-8FD2-BAD409D18C7D}"/>
              </c:ext>
            </c:extLst>
          </c:dPt>
          <c:dPt>
            <c:idx val="3"/>
            <c:bubble3D val="0"/>
            <c:spPr>
              <a:solidFill>
                <a:schemeClr val="tx1"/>
              </a:solidFill>
            </c:spPr>
            <c:extLst>
              <c:ext xmlns:c16="http://schemas.microsoft.com/office/drawing/2014/chart" uri="{C3380CC4-5D6E-409C-BE32-E72D297353CC}">
                <c16:uniqueId val="{00000007-9CDC-4AAF-8FD2-BAD409D18C7D}"/>
              </c:ext>
            </c:extLst>
          </c:dPt>
          <c:dPt>
            <c:idx val="4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9-9CDC-4AAF-8FD2-BAD409D18C7D}"/>
              </c:ext>
            </c:extLst>
          </c:dPt>
          <c:dPt>
            <c:idx val="5"/>
            <c:bubble3D val="0"/>
            <c:spPr>
              <a:solidFill>
                <a:srgbClr val="006600"/>
              </a:solidFill>
            </c:spPr>
            <c:extLst>
              <c:ext xmlns:c16="http://schemas.microsoft.com/office/drawing/2014/chart" uri="{C3380CC4-5D6E-409C-BE32-E72D297353CC}">
                <c16:uniqueId val="{0000000B-9CDC-4AAF-8FD2-BAD409D18C7D}"/>
              </c:ext>
            </c:extLst>
          </c:dPt>
          <c:dLbls>
            <c:dLbl>
              <c:idx val="0"/>
              <c:layout>
                <c:manualLayout>
                  <c:x val="0.14859564372671527"/>
                  <c:y val="-9.1154402654090874E-2"/>
                </c:manualLayout>
              </c:layout>
              <c:tx>
                <c:rich>
                  <a:bodyPr/>
                  <a:lstStyle/>
                  <a:p>
                    <a:pPr>
                      <a:defRPr sz="950" b="1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defRPr>
                    </a:pPr>
                    <a:r>
                      <a:rPr lang="en-US" dirty="0">
                        <a:solidFill>
                          <a:schemeClr val="tx1"/>
                        </a:solidFill>
                        <a:latin typeface="+mn-lt"/>
                      </a:rPr>
                      <a:t>DIL
51%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CDC-4AAF-8FD2-BAD409D18C7D}"/>
                </c:ext>
              </c:extLst>
            </c:dLbl>
            <c:dLbl>
              <c:idx val="1"/>
              <c:layout>
                <c:manualLayout>
                  <c:x val="-1.1256048369210713E-2"/>
                  <c:y val="0.12106151487257287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+mn-lt"/>
                      </a:rPr>
                      <a:t>Loans 
14%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CDC-4AAF-8FD2-BAD409D18C7D}"/>
                </c:ext>
              </c:extLst>
            </c:dLbl>
            <c:dLbl>
              <c:idx val="2"/>
              <c:layout>
                <c:manualLayout>
                  <c:x val="-9.6494689014718735E-2"/>
                  <c:y val="0.1839041752261457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+mn-lt"/>
                      </a:rPr>
                      <a:t>Others
0,4%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CDC-4AAF-8FD2-BAD409D18C7D}"/>
                </c:ext>
              </c:extLst>
            </c:dLbl>
            <c:dLbl>
              <c:idx val="3"/>
              <c:layout>
                <c:manualLayout>
                  <c:x val="-5.0181795430064083E-2"/>
                  <c:y val="8.4364295027359228E-3"/>
                </c:manualLayout>
              </c:layout>
              <c:tx>
                <c:rich>
                  <a:bodyPr/>
                  <a:lstStyle/>
                  <a:p>
                    <a:r>
                      <a:rPr lang="en-US" sz="950" dirty="0">
                        <a:solidFill>
                          <a:schemeClr val="bg1"/>
                        </a:solidFill>
                        <a:latin typeface="+mn-lt"/>
                      </a:rPr>
                      <a:t>equities</a:t>
                    </a:r>
                    <a:r>
                      <a:rPr lang="en-US" sz="950" dirty="0">
                        <a:latin typeface="+mn-lt"/>
                      </a:rPr>
                      <a:t>
21%</a:t>
                    </a:r>
                    <a:endParaRPr lang="en-US" sz="95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CDC-4AAF-8FD2-BAD409D18C7D}"/>
                </c:ext>
              </c:extLst>
            </c:dLbl>
            <c:dLbl>
              <c:idx val="4"/>
              <c:layout>
                <c:manualLayout>
                  <c:x val="-2.5343501612976275E-2"/>
                  <c:y val="-2.5998995807767451E-2"/>
                </c:manualLayout>
              </c:layout>
              <c:tx>
                <c:rich>
                  <a:bodyPr/>
                  <a:lstStyle/>
                  <a:p>
                    <a:pPr>
                      <a:defRPr sz="950" b="1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defRPr>
                    </a:pPr>
                    <a:r>
                      <a:rPr lang="en-US" sz="950" dirty="0">
                        <a:solidFill>
                          <a:schemeClr val="tx1"/>
                        </a:solidFill>
                        <a:latin typeface="+mn-lt"/>
                      </a:rPr>
                      <a:t>fixed income</a:t>
                    </a:r>
                    <a:r>
                      <a:rPr lang="en-US" dirty="0">
                        <a:solidFill>
                          <a:schemeClr val="tx1"/>
                        </a:solidFill>
                        <a:latin typeface="+mn-lt"/>
                      </a:rPr>
                      <a:t>
14%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CDC-4AAF-8FD2-BAD409D18C7D}"/>
                </c:ext>
              </c:extLst>
            </c:dLbl>
            <c:dLbl>
              <c:idx val="5"/>
              <c:layout>
                <c:manualLayout>
                  <c:x val="-0.22708203276566721"/>
                  <c:y val="-1.1492872124757443E-2"/>
                </c:manualLayout>
              </c:layout>
              <c:tx>
                <c:rich>
                  <a:bodyPr/>
                  <a:lstStyle/>
                  <a:p>
                    <a:r>
                      <a:rPr lang="en-US" sz="950" dirty="0" err="1">
                        <a:latin typeface="+mn-lt"/>
                      </a:rPr>
                      <a:t>Portofolio</a:t>
                    </a:r>
                    <a:r>
                      <a:rPr lang="en-US" sz="950" dirty="0">
                        <a:latin typeface="+mn-lt"/>
                      </a:rPr>
                      <a:t> investment</a:t>
                    </a:r>
                    <a:endParaRPr lang="en-US" dirty="0">
                      <a:latin typeface="+mn-lt"/>
                    </a:endParaRPr>
                  </a:p>
                  <a:p>
                    <a:r>
                      <a:rPr lang="en-US" dirty="0">
                        <a:latin typeface="+mn-lt"/>
                      </a:rPr>
                      <a:t>35%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CDC-4AAF-8FD2-BAD409D18C7D}"/>
                </c:ext>
              </c:extLst>
            </c:dLbl>
            <c:dLbl>
              <c:idx val="6"/>
              <c:layout>
                <c:manualLayout>
                  <c:x val="-6.5888363225641414E-2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CDC-4AAF-8FD2-BAD409D18C7D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sz="950" dirty="0">
                        <a:solidFill>
                          <a:schemeClr val="bg1"/>
                        </a:solidFill>
                        <a:latin typeface="+mn-lt"/>
                      </a:rPr>
                      <a:t>E</a:t>
                    </a:r>
                    <a:r>
                      <a:rPr lang="en-US" dirty="0">
                        <a:latin typeface="+mn-lt"/>
                      </a:rPr>
                      <a:t>armarked
28%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CDC-4AAF-8FD2-BAD409D18C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50" b="1">
                    <a:solidFill>
                      <a:schemeClr val="bg1"/>
                    </a:solidFill>
                    <a:latin typeface="+mn-lt"/>
                    <a:cs typeface="Arial" pitchFamily="34" charset="0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Plan1!$A$2:$A$6</c:f>
              <c:strCache>
                <c:ptCount val="5"/>
                <c:pt idx="0">
                  <c:v>IDP</c:v>
                </c:pt>
                <c:pt idx="1">
                  <c:v>Empréstimos </c:v>
                </c:pt>
                <c:pt idx="2">
                  <c:v>Outros</c:v>
                </c:pt>
                <c:pt idx="3">
                  <c:v>Investimento em ações</c:v>
                </c:pt>
                <c:pt idx="4">
                  <c:v>Títulos de renda fixa</c:v>
                </c:pt>
              </c:strCache>
            </c:strRef>
          </c:cat>
          <c:val>
            <c:numRef>
              <c:f>Plan1!$B$2:$B$6</c:f>
              <c:numCache>
                <c:formatCode>#,##0</c:formatCode>
                <c:ptCount val="5"/>
                <c:pt idx="0">
                  <c:v>804006.1098570918</c:v>
                </c:pt>
                <c:pt idx="1">
                  <c:v>213992.6795854157</c:v>
                </c:pt>
                <c:pt idx="2">
                  <c:v>6268.7907914487296</c:v>
                </c:pt>
                <c:pt idx="3">
                  <c:v>327342.84913149424</c:v>
                </c:pt>
                <c:pt idx="4">
                  <c:v>227955.19447771698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9CDC-4AAF-8FD2-BAD409D18C7D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gapWidth val="100"/>
        <c:secondPieSize val="75"/>
        <c:serLines/>
      </c:ofPie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603629849708666"/>
          <c:y val="0"/>
          <c:w val="0.44443507927062009"/>
          <c:h val="0.68826389989046688"/>
        </c:manualLayout>
      </c:layout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dívida</c:v>
                </c:pt>
              </c:strCache>
            </c:strRef>
          </c:tx>
          <c:dPt>
            <c:idx val="0"/>
            <c:bubble3D val="0"/>
            <c:spPr>
              <a:solidFill>
                <a:srgbClr val="0000FF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F75B-45B2-8B11-96DDCC0C050A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F75B-45B2-8B11-96DDCC0C050A}"/>
              </c:ext>
            </c:extLst>
          </c:dPt>
          <c:dPt>
            <c:idx val="2"/>
            <c:bubble3D val="0"/>
            <c:spPr>
              <a:solidFill>
                <a:srgbClr val="006600"/>
              </a:solidFill>
            </c:spPr>
            <c:extLst>
              <c:ext xmlns:c16="http://schemas.microsoft.com/office/drawing/2014/chart" uri="{C3380CC4-5D6E-409C-BE32-E72D297353CC}">
                <c16:uniqueId val="{00000005-F75B-45B2-8B11-96DDCC0C050A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7-F75B-45B2-8B11-96DDCC0C050A}"/>
              </c:ext>
            </c:extLst>
          </c:dPt>
          <c:dPt>
            <c:idx val="4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9-F75B-45B2-8B11-96DDCC0C050A}"/>
              </c:ext>
            </c:extLst>
          </c:dPt>
          <c:dLbls>
            <c:dLbl>
              <c:idx val="0"/>
              <c:layout>
                <c:manualLayout>
                  <c:x val="-0.10319067958345662"/>
                  <c:y val="5.773379701790517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75B-45B2-8B11-96DDCC0C050A}"/>
                </c:ext>
              </c:extLst>
            </c:dLbl>
            <c:dLbl>
              <c:idx val="1"/>
              <c:layout>
                <c:manualLayout>
                  <c:x val="-6.9883186796626556E-2"/>
                  <c:y val="-9.66257237618753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75B-45B2-8B11-96DDCC0C050A}"/>
                </c:ext>
              </c:extLst>
            </c:dLbl>
            <c:dLbl>
              <c:idx val="2"/>
              <c:layout>
                <c:manualLayout>
                  <c:x val="1.5645676332992769E-2"/>
                  <c:y val="-0.1170226493389684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75B-45B2-8B11-96DDCC0C050A}"/>
                </c:ext>
              </c:extLst>
            </c:dLbl>
            <c:dLbl>
              <c:idx val="3"/>
              <c:layout>
                <c:manualLayout>
                  <c:x val="0.10147194866136985"/>
                  <c:y val="-5.677474332963680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75B-45B2-8B11-96DDCC0C050A}"/>
                </c:ext>
              </c:extLst>
            </c:dLbl>
            <c:dLbl>
              <c:idx val="4"/>
              <c:layout>
                <c:manualLayout>
                  <c:x val="8.4069866824478243E-2"/>
                  <c:y val="0.1200448182993576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75B-45B2-8B11-96DDCC0C050A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+mn-lt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Plan1!$A$2:$A$6</c:f>
              <c:strCache>
                <c:ptCount val="5"/>
                <c:pt idx="0">
                  <c:v>exporter</c:v>
                </c:pt>
                <c:pt idx="1">
                  <c:v>non-exporter with hedge</c:v>
                </c:pt>
                <c:pt idx="2">
                  <c:v>non-exporter without hedge - headquarters abroad</c:v>
                </c:pt>
                <c:pt idx="3">
                  <c:v>non-exporter without hedge - with assets abroad</c:v>
                </c:pt>
                <c:pt idx="4">
                  <c:v>non-exporter without - others</c:v>
                </c:pt>
              </c:strCache>
            </c:strRef>
          </c:cat>
          <c:val>
            <c:numRef>
              <c:f>Plan1!$B$2:$B$6</c:f>
              <c:numCache>
                <c:formatCode>0.0</c:formatCode>
                <c:ptCount val="5"/>
                <c:pt idx="0">
                  <c:v>6.3</c:v>
                </c:pt>
                <c:pt idx="1">
                  <c:v>1.8</c:v>
                </c:pt>
                <c:pt idx="2">
                  <c:v>1.7</c:v>
                </c:pt>
                <c:pt idx="3">
                  <c:v>3.7</c:v>
                </c:pt>
                <c:pt idx="4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75B-45B2-8B11-96DDCC0C05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0.21524464828440404"/>
          <c:y val="0.70545723693736517"/>
          <c:w val="0.62713631378691692"/>
          <c:h val="0.24575320512820512"/>
        </c:manualLayout>
      </c:layout>
      <c:overlay val="0"/>
      <c:txPr>
        <a:bodyPr/>
        <a:lstStyle/>
        <a:p>
          <a:pPr>
            <a:defRPr sz="1400">
              <a:solidFill>
                <a:srgbClr val="606060"/>
              </a:solidFill>
              <a:latin typeface="+mn-lt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3485683038276133E-2"/>
          <c:y val="3.1987679744030495E-2"/>
          <c:w val="0.8914496248632926"/>
          <c:h val="0.8311069882633374"/>
        </c:manualLayout>
      </c:layout>
      <c:lineChart>
        <c:grouping val="standar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direct investment liabilities</c:v>
                </c:pt>
              </c:strCache>
            </c:strRef>
          </c:tx>
          <c:spPr>
            <a:ln w="57150">
              <a:solidFill>
                <a:srgbClr val="0000FF"/>
              </a:solidFill>
            </a:ln>
          </c:spPr>
          <c:marker>
            <c:symbol val="none"/>
          </c:marker>
          <c:dLbls>
            <c:dLbl>
              <c:idx val="180"/>
              <c:layout>
                <c:manualLayout>
                  <c:x val="0"/>
                  <c:y val="2.7170940170940169E-3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rgbClr val="0000FF"/>
                      </a:solidFill>
                      <a:latin typeface="+mn-lt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44A-4C4A-8119-3ADBA06BA5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rgbClr val="0000FF"/>
                    </a:solidFill>
                    <a:latin typeface="+mn-lt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Plan1!$A$2:$A$265</c:f>
              <c:numCache>
                <c:formatCode>mmm\ yy</c:formatCode>
                <c:ptCount val="181"/>
                <c:pt idx="0">
                  <c:v>37591</c:v>
                </c:pt>
                <c:pt idx="1">
                  <c:v>37622</c:v>
                </c:pt>
                <c:pt idx="2">
                  <c:v>37653</c:v>
                </c:pt>
                <c:pt idx="3">
                  <c:v>37681</c:v>
                </c:pt>
                <c:pt idx="4">
                  <c:v>37712</c:v>
                </c:pt>
                <c:pt idx="5">
                  <c:v>37742</c:v>
                </c:pt>
                <c:pt idx="6">
                  <c:v>37773</c:v>
                </c:pt>
                <c:pt idx="7">
                  <c:v>37803</c:v>
                </c:pt>
                <c:pt idx="8">
                  <c:v>37834</c:v>
                </c:pt>
                <c:pt idx="9">
                  <c:v>37865</c:v>
                </c:pt>
                <c:pt idx="10">
                  <c:v>37895</c:v>
                </c:pt>
                <c:pt idx="11">
                  <c:v>37926</c:v>
                </c:pt>
                <c:pt idx="12">
                  <c:v>37956</c:v>
                </c:pt>
                <c:pt idx="13">
                  <c:v>37987</c:v>
                </c:pt>
                <c:pt idx="14">
                  <c:v>38018</c:v>
                </c:pt>
                <c:pt idx="15">
                  <c:v>38047</c:v>
                </c:pt>
                <c:pt idx="16">
                  <c:v>38078</c:v>
                </c:pt>
                <c:pt idx="17">
                  <c:v>38108</c:v>
                </c:pt>
                <c:pt idx="18">
                  <c:v>38139</c:v>
                </c:pt>
                <c:pt idx="19">
                  <c:v>38169</c:v>
                </c:pt>
                <c:pt idx="20">
                  <c:v>38200</c:v>
                </c:pt>
                <c:pt idx="21">
                  <c:v>38231</c:v>
                </c:pt>
                <c:pt idx="22">
                  <c:v>38261</c:v>
                </c:pt>
                <c:pt idx="23">
                  <c:v>38292</c:v>
                </c:pt>
                <c:pt idx="24">
                  <c:v>38322</c:v>
                </c:pt>
                <c:pt idx="25">
                  <c:v>38353</c:v>
                </c:pt>
                <c:pt idx="26">
                  <c:v>38384</c:v>
                </c:pt>
                <c:pt idx="27">
                  <c:v>38412</c:v>
                </c:pt>
                <c:pt idx="28">
                  <c:v>38443</c:v>
                </c:pt>
                <c:pt idx="29">
                  <c:v>38473</c:v>
                </c:pt>
                <c:pt idx="30">
                  <c:v>38504</c:v>
                </c:pt>
                <c:pt idx="31">
                  <c:v>38534</c:v>
                </c:pt>
                <c:pt idx="32">
                  <c:v>38565</c:v>
                </c:pt>
                <c:pt idx="33">
                  <c:v>38596</c:v>
                </c:pt>
                <c:pt idx="34">
                  <c:v>38626</c:v>
                </c:pt>
                <c:pt idx="35">
                  <c:v>38657</c:v>
                </c:pt>
                <c:pt idx="36">
                  <c:v>38687</c:v>
                </c:pt>
                <c:pt idx="37">
                  <c:v>38718</c:v>
                </c:pt>
                <c:pt idx="38">
                  <c:v>38749</c:v>
                </c:pt>
                <c:pt idx="39">
                  <c:v>38777</c:v>
                </c:pt>
                <c:pt idx="40">
                  <c:v>38808</c:v>
                </c:pt>
                <c:pt idx="41">
                  <c:v>38838</c:v>
                </c:pt>
                <c:pt idx="42">
                  <c:v>38869</c:v>
                </c:pt>
                <c:pt idx="43">
                  <c:v>38899</c:v>
                </c:pt>
                <c:pt idx="44">
                  <c:v>38930</c:v>
                </c:pt>
                <c:pt idx="45">
                  <c:v>38961</c:v>
                </c:pt>
                <c:pt idx="46">
                  <c:v>38991</c:v>
                </c:pt>
                <c:pt idx="47">
                  <c:v>39022</c:v>
                </c:pt>
                <c:pt idx="48">
                  <c:v>39052</c:v>
                </c:pt>
                <c:pt idx="49">
                  <c:v>39083</c:v>
                </c:pt>
                <c:pt idx="50">
                  <c:v>39114</c:v>
                </c:pt>
                <c:pt idx="51">
                  <c:v>39142</c:v>
                </c:pt>
                <c:pt idx="52">
                  <c:v>39173</c:v>
                </c:pt>
                <c:pt idx="53">
                  <c:v>39203</c:v>
                </c:pt>
                <c:pt idx="54">
                  <c:v>39234</c:v>
                </c:pt>
                <c:pt idx="55">
                  <c:v>39264</c:v>
                </c:pt>
                <c:pt idx="56">
                  <c:v>39295</c:v>
                </c:pt>
                <c:pt idx="57">
                  <c:v>39326</c:v>
                </c:pt>
                <c:pt idx="58">
                  <c:v>39356</c:v>
                </c:pt>
                <c:pt idx="59">
                  <c:v>39387</c:v>
                </c:pt>
                <c:pt idx="60">
                  <c:v>39417</c:v>
                </c:pt>
                <c:pt idx="61">
                  <c:v>39448</c:v>
                </c:pt>
                <c:pt idx="62">
                  <c:v>39479</c:v>
                </c:pt>
                <c:pt idx="63">
                  <c:v>39508</c:v>
                </c:pt>
                <c:pt idx="64">
                  <c:v>39539</c:v>
                </c:pt>
                <c:pt idx="65">
                  <c:v>39569</c:v>
                </c:pt>
                <c:pt idx="66">
                  <c:v>39600</c:v>
                </c:pt>
                <c:pt idx="67">
                  <c:v>39630</c:v>
                </c:pt>
                <c:pt idx="68">
                  <c:v>39661</c:v>
                </c:pt>
                <c:pt idx="69">
                  <c:v>39692</c:v>
                </c:pt>
                <c:pt idx="70">
                  <c:v>39722</c:v>
                </c:pt>
                <c:pt idx="71">
                  <c:v>39753</c:v>
                </c:pt>
                <c:pt idx="72">
                  <c:v>39783</c:v>
                </c:pt>
                <c:pt idx="73">
                  <c:v>39814</c:v>
                </c:pt>
                <c:pt idx="74">
                  <c:v>39845</c:v>
                </c:pt>
                <c:pt idx="75">
                  <c:v>39873</c:v>
                </c:pt>
                <c:pt idx="76">
                  <c:v>39904</c:v>
                </c:pt>
                <c:pt idx="77">
                  <c:v>39934</c:v>
                </c:pt>
                <c:pt idx="78">
                  <c:v>39965</c:v>
                </c:pt>
                <c:pt idx="79">
                  <c:v>39995</c:v>
                </c:pt>
                <c:pt idx="80">
                  <c:v>40026</c:v>
                </c:pt>
                <c:pt idx="81">
                  <c:v>40057</c:v>
                </c:pt>
                <c:pt idx="82">
                  <c:v>40087</c:v>
                </c:pt>
                <c:pt idx="83">
                  <c:v>40118</c:v>
                </c:pt>
                <c:pt idx="84">
                  <c:v>40148</c:v>
                </c:pt>
                <c:pt idx="85">
                  <c:v>40179</c:v>
                </c:pt>
                <c:pt idx="86">
                  <c:v>40210</c:v>
                </c:pt>
                <c:pt idx="87">
                  <c:v>40238</c:v>
                </c:pt>
                <c:pt idx="88">
                  <c:v>40269</c:v>
                </c:pt>
                <c:pt idx="89">
                  <c:v>40299</c:v>
                </c:pt>
                <c:pt idx="90">
                  <c:v>40330</c:v>
                </c:pt>
                <c:pt idx="91">
                  <c:v>40360</c:v>
                </c:pt>
                <c:pt idx="92">
                  <c:v>40391</c:v>
                </c:pt>
                <c:pt idx="93">
                  <c:v>40422</c:v>
                </c:pt>
                <c:pt idx="94">
                  <c:v>40452</c:v>
                </c:pt>
                <c:pt idx="95">
                  <c:v>40483</c:v>
                </c:pt>
                <c:pt idx="96">
                  <c:v>40513</c:v>
                </c:pt>
                <c:pt idx="97">
                  <c:v>40544</c:v>
                </c:pt>
                <c:pt idx="98">
                  <c:v>40575</c:v>
                </c:pt>
                <c:pt idx="99">
                  <c:v>40603</c:v>
                </c:pt>
                <c:pt idx="100">
                  <c:v>40634</c:v>
                </c:pt>
                <c:pt idx="101">
                  <c:v>40664</c:v>
                </c:pt>
                <c:pt idx="102">
                  <c:v>40695</c:v>
                </c:pt>
                <c:pt idx="103">
                  <c:v>40725</c:v>
                </c:pt>
                <c:pt idx="104">
                  <c:v>40756</c:v>
                </c:pt>
                <c:pt idx="105">
                  <c:v>40787</c:v>
                </c:pt>
                <c:pt idx="106">
                  <c:v>40817</c:v>
                </c:pt>
                <c:pt idx="107">
                  <c:v>40848</c:v>
                </c:pt>
                <c:pt idx="108">
                  <c:v>40878</c:v>
                </c:pt>
                <c:pt idx="109">
                  <c:v>40909</c:v>
                </c:pt>
                <c:pt idx="110">
                  <c:v>40940</c:v>
                </c:pt>
                <c:pt idx="111">
                  <c:v>40969</c:v>
                </c:pt>
                <c:pt idx="112">
                  <c:v>41000</c:v>
                </c:pt>
                <c:pt idx="113">
                  <c:v>41030</c:v>
                </c:pt>
                <c:pt idx="114">
                  <c:v>41061</c:v>
                </c:pt>
                <c:pt idx="115">
                  <c:v>41091</c:v>
                </c:pt>
                <c:pt idx="116">
                  <c:v>41122</c:v>
                </c:pt>
                <c:pt idx="117">
                  <c:v>41153</c:v>
                </c:pt>
                <c:pt idx="118">
                  <c:v>41183</c:v>
                </c:pt>
                <c:pt idx="119">
                  <c:v>41214</c:v>
                </c:pt>
                <c:pt idx="120">
                  <c:v>41244</c:v>
                </c:pt>
                <c:pt idx="121">
                  <c:v>41275</c:v>
                </c:pt>
                <c:pt idx="122">
                  <c:v>41306</c:v>
                </c:pt>
                <c:pt idx="123">
                  <c:v>41334</c:v>
                </c:pt>
                <c:pt idx="124">
                  <c:v>41365</c:v>
                </c:pt>
                <c:pt idx="125">
                  <c:v>41395</c:v>
                </c:pt>
                <c:pt idx="126">
                  <c:v>41426</c:v>
                </c:pt>
                <c:pt idx="127">
                  <c:v>41456</c:v>
                </c:pt>
                <c:pt idx="128">
                  <c:v>41487</c:v>
                </c:pt>
                <c:pt idx="129">
                  <c:v>41518</c:v>
                </c:pt>
                <c:pt idx="130">
                  <c:v>41548</c:v>
                </c:pt>
                <c:pt idx="131">
                  <c:v>41579</c:v>
                </c:pt>
                <c:pt idx="132">
                  <c:v>41609</c:v>
                </c:pt>
                <c:pt idx="133">
                  <c:v>41640</c:v>
                </c:pt>
                <c:pt idx="134">
                  <c:v>41671</c:v>
                </c:pt>
                <c:pt idx="135">
                  <c:v>41699</c:v>
                </c:pt>
                <c:pt idx="136">
                  <c:v>41730</c:v>
                </c:pt>
                <c:pt idx="137">
                  <c:v>41760</c:v>
                </c:pt>
                <c:pt idx="138">
                  <c:v>41791</c:v>
                </c:pt>
                <c:pt idx="139">
                  <c:v>41821</c:v>
                </c:pt>
                <c:pt idx="140">
                  <c:v>41852</c:v>
                </c:pt>
                <c:pt idx="141">
                  <c:v>41883</c:v>
                </c:pt>
                <c:pt idx="142">
                  <c:v>41913</c:v>
                </c:pt>
                <c:pt idx="143">
                  <c:v>41944</c:v>
                </c:pt>
                <c:pt idx="144">
                  <c:v>41974</c:v>
                </c:pt>
                <c:pt idx="145">
                  <c:v>42005</c:v>
                </c:pt>
                <c:pt idx="146">
                  <c:v>42036</c:v>
                </c:pt>
                <c:pt idx="147">
                  <c:v>42064</c:v>
                </c:pt>
                <c:pt idx="148">
                  <c:v>42095</c:v>
                </c:pt>
                <c:pt idx="149">
                  <c:v>42125</c:v>
                </c:pt>
                <c:pt idx="150">
                  <c:v>42156</c:v>
                </c:pt>
                <c:pt idx="151">
                  <c:v>42186</c:v>
                </c:pt>
                <c:pt idx="152">
                  <c:v>42217</c:v>
                </c:pt>
                <c:pt idx="153">
                  <c:v>42248</c:v>
                </c:pt>
                <c:pt idx="154">
                  <c:v>42278</c:v>
                </c:pt>
                <c:pt idx="155">
                  <c:v>42309</c:v>
                </c:pt>
                <c:pt idx="156">
                  <c:v>42339</c:v>
                </c:pt>
                <c:pt idx="157">
                  <c:v>42370</c:v>
                </c:pt>
                <c:pt idx="158">
                  <c:v>42401</c:v>
                </c:pt>
                <c:pt idx="159">
                  <c:v>42430</c:v>
                </c:pt>
                <c:pt idx="160">
                  <c:v>42461</c:v>
                </c:pt>
                <c:pt idx="161">
                  <c:v>42491</c:v>
                </c:pt>
                <c:pt idx="162">
                  <c:v>42522</c:v>
                </c:pt>
                <c:pt idx="163">
                  <c:v>42552</c:v>
                </c:pt>
                <c:pt idx="164">
                  <c:v>42583</c:v>
                </c:pt>
                <c:pt idx="165">
                  <c:v>42614</c:v>
                </c:pt>
                <c:pt idx="166">
                  <c:v>42644</c:v>
                </c:pt>
                <c:pt idx="167">
                  <c:v>42675</c:v>
                </c:pt>
                <c:pt idx="168">
                  <c:v>42705</c:v>
                </c:pt>
                <c:pt idx="169">
                  <c:v>42736</c:v>
                </c:pt>
                <c:pt idx="170">
                  <c:v>42767</c:v>
                </c:pt>
                <c:pt idx="171">
                  <c:v>42795</c:v>
                </c:pt>
                <c:pt idx="172">
                  <c:v>42826</c:v>
                </c:pt>
                <c:pt idx="173">
                  <c:v>42856</c:v>
                </c:pt>
                <c:pt idx="174">
                  <c:v>42887</c:v>
                </c:pt>
                <c:pt idx="175">
                  <c:v>42917</c:v>
                </c:pt>
                <c:pt idx="176">
                  <c:v>42948</c:v>
                </c:pt>
                <c:pt idx="177">
                  <c:v>42979</c:v>
                </c:pt>
                <c:pt idx="178">
                  <c:v>43009</c:v>
                </c:pt>
                <c:pt idx="179">
                  <c:v>43040</c:v>
                </c:pt>
                <c:pt idx="180">
                  <c:v>43070</c:v>
                </c:pt>
              </c:numCache>
            </c:numRef>
          </c:cat>
          <c:val>
            <c:numRef>
              <c:f>Plan1!$B$2:$B$265</c:f>
              <c:numCache>
                <c:formatCode>#,##0.00</c:formatCode>
                <c:ptCount val="181"/>
                <c:pt idx="0">
                  <c:v>16.586600193114037</c:v>
                </c:pt>
                <c:pt idx="1">
                  <c:v>16.016636770574202</c:v>
                </c:pt>
                <c:pt idx="2">
                  <c:v>15.94800402136485</c:v>
                </c:pt>
                <c:pt idx="3">
                  <c:v>13.844445819562337</c:v>
                </c:pt>
                <c:pt idx="4">
                  <c:v>12.677502457155148</c:v>
                </c:pt>
                <c:pt idx="5">
                  <c:v>11.789160311251264</c:v>
                </c:pt>
                <c:pt idx="6">
                  <c:v>10.444537147243544</c:v>
                </c:pt>
                <c:pt idx="7">
                  <c:v>10.753783837114133</c:v>
                </c:pt>
                <c:pt idx="8">
                  <c:v>10.84377680912918</c:v>
                </c:pt>
                <c:pt idx="9">
                  <c:v>10.344327498803025</c:v>
                </c:pt>
                <c:pt idx="10">
                  <c:v>9.4131856303153469</c:v>
                </c:pt>
                <c:pt idx="11">
                  <c:v>10.216989091701492</c:v>
                </c:pt>
                <c:pt idx="12">
                  <c:v>10.123013670990096</c:v>
                </c:pt>
                <c:pt idx="13">
                  <c:v>10.237342979200129</c:v>
                </c:pt>
                <c:pt idx="14">
                  <c:v>10.464319171026522</c:v>
                </c:pt>
                <c:pt idx="15">
                  <c:v>10.879006816135851</c:v>
                </c:pt>
                <c:pt idx="16">
                  <c:v>10.458964520282555</c:v>
                </c:pt>
                <c:pt idx="17">
                  <c:v>10.126900758622995</c:v>
                </c:pt>
                <c:pt idx="18">
                  <c:v>10.667587155701531</c:v>
                </c:pt>
                <c:pt idx="19">
                  <c:v>11.01773576450887</c:v>
                </c:pt>
                <c:pt idx="20">
                  <c:v>16.133799379676617</c:v>
                </c:pt>
                <c:pt idx="21">
                  <c:v>16.046007030420633</c:v>
                </c:pt>
                <c:pt idx="22">
                  <c:v>17.041674448677998</c:v>
                </c:pt>
                <c:pt idx="23">
                  <c:v>16.415955839191959</c:v>
                </c:pt>
                <c:pt idx="24">
                  <c:v>18.161380459753353</c:v>
                </c:pt>
                <c:pt idx="25">
                  <c:v>18.343720512446676</c:v>
                </c:pt>
                <c:pt idx="26">
                  <c:v>18.171125751069638</c:v>
                </c:pt>
                <c:pt idx="27">
                  <c:v>18.880085337667843</c:v>
                </c:pt>
                <c:pt idx="28">
                  <c:v>21.54010263221863</c:v>
                </c:pt>
                <c:pt idx="29">
                  <c:v>22.114089059453413</c:v>
                </c:pt>
                <c:pt idx="30">
                  <c:v>22.755316660625908</c:v>
                </c:pt>
                <c:pt idx="31">
                  <c:v>23.217370352176676</c:v>
                </c:pt>
                <c:pt idx="32">
                  <c:v>18.198343755913889</c:v>
                </c:pt>
                <c:pt idx="33">
                  <c:v>17.643316054303892</c:v>
                </c:pt>
                <c:pt idx="34">
                  <c:v>17.172542096923888</c:v>
                </c:pt>
                <c:pt idx="35">
                  <c:v>17.19861478108286</c:v>
                </c:pt>
                <c:pt idx="36">
                  <c:v>15.459981604119619</c:v>
                </c:pt>
                <c:pt idx="37">
                  <c:v>15.730631873424883</c:v>
                </c:pt>
                <c:pt idx="38">
                  <c:v>15.782235395004884</c:v>
                </c:pt>
                <c:pt idx="39">
                  <c:v>16.069566624584354</c:v>
                </c:pt>
                <c:pt idx="40">
                  <c:v>13.867900922339079</c:v>
                </c:pt>
                <c:pt idx="41">
                  <c:v>14.68291281440465</c:v>
                </c:pt>
                <c:pt idx="42">
                  <c:v>14.348613306228923</c:v>
                </c:pt>
                <c:pt idx="43">
                  <c:v>13.929520954028149</c:v>
                </c:pt>
                <c:pt idx="44">
                  <c:v>14.14379375275815</c:v>
                </c:pt>
                <c:pt idx="45">
                  <c:v>15.852217953238149</c:v>
                </c:pt>
                <c:pt idx="46">
                  <c:v>16.796244923644132</c:v>
                </c:pt>
                <c:pt idx="47">
                  <c:v>18.10015135684483</c:v>
                </c:pt>
                <c:pt idx="48">
                  <c:v>19.418085598079365</c:v>
                </c:pt>
                <c:pt idx="49">
                  <c:v>26.14478297962377</c:v>
                </c:pt>
                <c:pt idx="50">
                  <c:v>26.655609293461119</c:v>
                </c:pt>
                <c:pt idx="51">
                  <c:v>27.662282466817956</c:v>
                </c:pt>
                <c:pt idx="52">
                  <c:v>30.402753226875653</c:v>
                </c:pt>
                <c:pt idx="53">
                  <c:v>29.499985282226067</c:v>
                </c:pt>
                <c:pt idx="54">
                  <c:v>38.888989598186214</c:v>
                </c:pt>
                <c:pt idx="55">
                  <c:v>41.272272381431478</c:v>
                </c:pt>
                <c:pt idx="56">
                  <c:v>42.379592603630925</c:v>
                </c:pt>
                <c:pt idx="57">
                  <c:v>42.444935962870922</c:v>
                </c:pt>
                <c:pt idx="58">
                  <c:v>44.450885226494947</c:v>
                </c:pt>
                <c:pt idx="59">
                  <c:v>45.798017453754241</c:v>
                </c:pt>
                <c:pt idx="60">
                  <c:v>44.579492463633521</c:v>
                </c:pt>
                <c:pt idx="61">
                  <c:v>42.501081746823616</c:v>
                </c:pt>
                <c:pt idx="62">
                  <c:v>41.92795193179186</c:v>
                </c:pt>
                <c:pt idx="63">
                  <c:v>42.4550271919829</c:v>
                </c:pt>
                <c:pt idx="64">
                  <c:v>43.575192731814148</c:v>
                </c:pt>
                <c:pt idx="65">
                  <c:v>44.731564572883052</c:v>
                </c:pt>
                <c:pt idx="66">
                  <c:v>37.728781501146138</c:v>
                </c:pt>
                <c:pt idx="67">
                  <c:v>37.625287926210873</c:v>
                </c:pt>
                <c:pt idx="68">
                  <c:v>40.520613022811425</c:v>
                </c:pt>
                <c:pt idx="69">
                  <c:v>45.045608261409285</c:v>
                </c:pt>
                <c:pt idx="70">
                  <c:v>45.486563689669289</c:v>
                </c:pt>
                <c:pt idx="71">
                  <c:v>44.219514695179299</c:v>
                </c:pt>
                <c:pt idx="72">
                  <c:v>50.716402711478715</c:v>
                </c:pt>
                <c:pt idx="73">
                  <c:v>46.522057517374215</c:v>
                </c:pt>
                <c:pt idx="74">
                  <c:v>47.777180824778632</c:v>
                </c:pt>
                <c:pt idx="75">
                  <c:v>46.205345471451274</c:v>
                </c:pt>
                <c:pt idx="76">
                  <c:v>45.177018574291836</c:v>
                </c:pt>
                <c:pt idx="77">
                  <c:v>46.193549486017872</c:v>
                </c:pt>
                <c:pt idx="78">
                  <c:v>44.464341148797871</c:v>
                </c:pt>
                <c:pt idx="79">
                  <c:v>42.615307406197871</c:v>
                </c:pt>
                <c:pt idx="80">
                  <c:v>40.349839899747863</c:v>
                </c:pt>
                <c:pt idx="81">
                  <c:v>36.456269504559998</c:v>
                </c:pt>
                <c:pt idx="82">
                  <c:v>33.991772672109995</c:v>
                </c:pt>
                <c:pt idx="83">
                  <c:v>33.097678869989998</c:v>
                </c:pt>
                <c:pt idx="84">
                  <c:v>31.480931699999999</c:v>
                </c:pt>
                <c:pt idx="85">
                  <c:v>30.877147466889994</c:v>
                </c:pt>
                <c:pt idx="86">
                  <c:v>33.566623203189998</c:v>
                </c:pt>
                <c:pt idx="87">
                  <c:v>37.504679536899992</c:v>
                </c:pt>
                <c:pt idx="88">
                  <c:v>39.212556070060003</c:v>
                </c:pt>
                <c:pt idx="89">
                  <c:v>42.905165199419997</c:v>
                </c:pt>
                <c:pt idx="90">
                  <c:v>44.600427719560003</c:v>
                </c:pt>
                <c:pt idx="91">
                  <c:v>48.442787449370002</c:v>
                </c:pt>
                <c:pt idx="92">
                  <c:v>51.697029582589998</c:v>
                </c:pt>
                <c:pt idx="93">
                  <c:v>58.045797708200006</c:v>
                </c:pt>
                <c:pt idx="94">
                  <c:v>67.78063299789001</c:v>
                </c:pt>
                <c:pt idx="95">
                  <c:v>74.420204185320003</c:v>
                </c:pt>
                <c:pt idx="96">
                  <c:v>88.452079263990001</c:v>
                </c:pt>
                <c:pt idx="97">
                  <c:v>91.611587453400006</c:v>
                </c:pt>
                <c:pt idx="98">
                  <c:v>96.503334311710006</c:v>
                </c:pt>
                <c:pt idx="99">
                  <c:v>100.991231234</c:v>
                </c:pt>
                <c:pt idx="100">
                  <c:v>103.61784820456</c:v>
                </c:pt>
                <c:pt idx="101">
                  <c:v>104.18791754318001</c:v>
                </c:pt>
                <c:pt idx="102">
                  <c:v>109.30942044917001</c:v>
                </c:pt>
                <c:pt idx="103">
                  <c:v>112.90554917599999</c:v>
                </c:pt>
                <c:pt idx="104">
                  <c:v>114.79412637099001</c:v>
                </c:pt>
                <c:pt idx="105">
                  <c:v>115.67475254538</c:v>
                </c:pt>
                <c:pt idx="106">
                  <c:v>114.59308585569001</c:v>
                </c:pt>
                <c:pt idx="107">
                  <c:v>112.69114026825999</c:v>
                </c:pt>
                <c:pt idx="108">
                  <c:v>101.15780008958998</c:v>
                </c:pt>
                <c:pt idx="109">
                  <c:v>103.38142003329</c:v>
                </c:pt>
                <c:pt idx="110">
                  <c:v>97.727166338679993</c:v>
                </c:pt>
                <c:pt idx="111">
                  <c:v>101.08123818268</c:v>
                </c:pt>
                <c:pt idx="112">
                  <c:v>99.462577978959999</c:v>
                </c:pt>
                <c:pt idx="113">
                  <c:v>97.284788810980018</c:v>
                </c:pt>
                <c:pt idx="114">
                  <c:v>95.531200784849986</c:v>
                </c:pt>
                <c:pt idx="115">
                  <c:v>95.155197228209985</c:v>
                </c:pt>
                <c:pt idx="116">
                  <c:v>92.929099999999991</c:v>
                </c:pt>
                <c:pt idx="117" formatCode="#,##0.0">
                  <c:v>88.408699999999996</c:v>
                </c:pt>
                <c:pt idx="118">
                  <c:v>86.956399999999974</c:v>
                </c:pt>
                <c:pt idx="119" formatCode="#,##0.0">
                  <c:v>89.161299999999983</c:v>
                </c:pt>
                <c:pt idx="120">
                  <c:v>86.606499999999983</c:v>
                </c:pt>
                <c:pt idx="121" formatCode="#,##0.0">
                  <c:v>82.758099999999985</c:v>
                </c:pt>
                <c:pt idx="122" formatCode="#,##0.0">
                  <c:v>80.925899999999999</c:v>
                </c:pt>
                <c:pt idx="123" formatCode="#,##0.0">
                  <c:v>73.664299999999983</c:v>
                </c:pt>
                <c:pt idx="124" formatCode="#,##0.0">
                  <c:v>73.744900000000001</c:v>
                </c:pt>
                <c:pt idx="125" formatCode="#,##0.0">
                  <c:v>80.151900000000012</c:v>
                </c:pt>
                <c:pt idx="126" formatCode="#,##0.0">
                  <c:v>83.243200000000016</c:v>
                </c:pt>
                <c:pt idx="127" formatCode="#,##0.0">
                  <c:v>78.584999999999994</c:v>
                </c:pt>
                <c:pt idx="128" formatCode="#,##0.0">
                  <c:v>75.555000000000007</c:v>
                </c:pt>
                <c:pt idx="129" formatCode="#,##0.0">
                  <c:v>74.694400000000002</c:v>
                </c:pt>
                <c:pt idx="130" formatCode="#,##0.0">
                  <c:v>71.786000000000001</c:v>
                </c:pt>
                <c:pt idx="131" formatCode="#,##0.0">
                  <c:v>71.871300000000005</c:v>
                </c:pt>
                <c:pt idx="132" formatCode="#,##0.0">
                  <c:v>69.1815</c:v>
                </c:pt>
                <c:pt idx="133" formatCode="#,##0.0">
                  <c:v>75.352399999999989</c:v>
                </c:pt>
                <c:pt idx="134" formatCode="#,##0.0">
                  <c:v>78.633800000000008</c:v>
                </c:pt>
                <c:pt idx="135" formatCode="#,##0.0">
                  <c:v>79.190600000000003</c:v>
                </c:pt>
                <c:pt idx="136" formatCode="#,##0.0">
                  <c:v>81.229600000000005</c:v>
                </c:pt>
                <c:pt idx="137" formatCode="#,##0.0">
                  <c:v>79.51209999999999</c:v>
                </c:pt>
                <c:pt idx="138" formatCode="#,##0.0">
                  <c:v>76.236500000000007</c:v>
                </c:pt>
                <c:pt idx="139" formatCode="#,##0.0">
                  <c:v>81.258200000000002</c:v>
                </c:pt>
                <c:pt idx="140" formatCode="#,##0.0">
                  <c:v>88.363</c:v>
                </c:pt>
                <c:pt idx="141" formatCode="#,##0.0">
                  <c:v>91.881000000000014</c:v>
                </c:pt>
                <c:pt idx="142" formatCode="#,##0.0">
                  <c:v>93.61960000000002</c:v>
                </c:pt>
                <c:pt idx="143" formatCode="#,##0.0">
                  <c:v>90.541100000000014</c:v>
                </c:pt>
                <c:pt idx="144" formatCode="#,##0.0">
                  <c:v>96.894800000000032</c:v>
                </c:pt>
                <c:pt idx="145" formatCode="#,##0.0">
                  <c:v>93.632199999999997</c:v>
                </c:pt>
                <c:pt idx="146" formatCode="#,##0.0">
                  <c:v>91.289700000000011</c:v>
                </c:pt>
                <c:pt idx="147" formatCode="#,##0.0">
                  <c:v>88.819700000000012</c:v>
                </c:pt>
                <c:pt idx="148" formatCode="#,##0.0">
                  <c:v>86.092699999999994</c:v>
                </c:pt>
                <c:pt idx="149" formatCode="#,##0.0">
                  <c:v>83.059899999999999</c:v>
                </c:pt>
                <c:pt idx="150" formatCode="#,##0.0">
                  <c:v>81.8887</c:v>
                </c:pt>
                <c:pt idx="151" formatCode="#,##0.0">
                  <c:v>78.615300000000005</c:v>
                </c:pt>
                <c:pt idx="152" formatCode="#,##0.0">
                  <c:v>73.856300000000005</c:v>
                </c:pt>
                <c:pt idx="153" formatCode="#,##0.0">
                  <c:v>72.027000000000001</c:v>
                </c:pt>
                <c:pt idx="154" formatCode="#,##0.0">
                  <c:v>70.943100000000001</c:v>
                </c:pt>
                <c:pt idx="155" formatCode="#,##0.0">
                  <c:v>70.085499999999996</c:v>
                </c:pt>
                <c:pt idx="156" formatCode="#,##0.0">
                  <c:v>74.693700000000007</c:v>
                </c:pt>
                <c:pt idx="157" formatCode="#,##0.0">
                  <c:v>74.382999999999996</c:v>
                </c:pt>
                <c:pt idx="158" formatCode="#,##0.0">
                  <c:v>77.182099999999991</c:v>
                </c:pt>
                <c:pt idx="159" formatCode="#,##0.0">
                  <c:v>78.477699999999984</c:v>
                </c:pt>
                <c:pt idx="160" formatCode="#,##0.0">
                  <c:v>79.538499999999985</c:v>
                </c:pt>
                <c:pt idx="161" formatCode="#,##0.0">
                  <c:v>79.076499999999996</c:v>
                </c:pt>
                <c:pt idx="162" formatCode="#,##0.0">
                  <c:v>77.599999999999994</c:v>
                </c:pt>
                <c:pt idx="163" formatCode="#,##0.0">
                  <c:v>71.597200000000001</c:v>
                </c:pt>
                <c:pt idx="164" formatCode="#,##0.0">
                  <c:v>73.554600000000008</c:v>
                </c:pt>
                <c:pt idx="165" formatCode="#,##0.0">
                  <c:v>72.790900000000008</c:v>
                </c:pt>
                <c:pt idx="166" formatCode="#,##0.0">
                  <c:v>74.478800000000007</c:v>
                </c:pt>
                <c:pt idx="167" formatCode="#,##0.0">
                  <c:v>77.508800000000008</c:v>
                </c:pt>
                <c:pt idx="168" formatCode="#,##0.0">
                  <c:v>78.183499999999981</c:v>
                </c:pt>
                <c:pt idx="169" formatCode="#,##0.0">
                  <c:v>84.187300000000008</c:v>
                </c:pt>
                <c:pt idx="170" formatCode="#,##0.0">
                  <c:v>83.53</c:v>
                </c:pt>
                <c:pt idx="171" formatCode="#,##0.0">
                  <c:v>85.032200000000017</c:v>
                </c:pt>
                <c:pt idx="172" formatCode="#,##0.0">
                  <c:v>83.761500000000012</c:v>
                </c:pt>
                <c:pt idx="173" formatCode="#,##0.0">
                  <c:v>80.505499999999998</c:v>
                </c:pt>
                <c:pt idx="174" formatCode="#,##0.0">
                  <c:v>80.566900000000004</c:v>
                </c:pt>
                <c:pt idx="175" formatCode="#,##0.0">
                  <c:v>84.417200000000008</c:v>
                </c:pt>
                <c:pt idx="176" formatCode="#,##0.0">
                  <c:v>82.361100000000008</c:v>
                </c:pt>
                <c:pt idx="177" formatCode="#,##0.0">
                  <c:v>83.429300000000012</c:v>
                </c:pt>
                <c:pt idx="178" formatCode="#,##0.0">
                  <c:v>83.159399999999991</c:v>
                </c:pt>
                <c:pt idx="179" formatCode="#,##0.0">
                  <c:v>80.210700000000003</c:v>
                </c:pt>
                <c:pt idx="180" formatCode="#,##0.0">
                  <c:v>70.332399999999993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44A-4C4A-8119-3ADBA06BA5E8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fixed income</c:v>
                </c:pt>
              </c:strCache>
            </c:strRef>
          </c:tx>
          <c:spPr>
            <a:ln w="57150">
              <a:solidFill>
                <a:srgbClr val="006600"/>
              </a:solidFill>
            </a:ln>
          </c:spPr>
          <c:marker>
            <c:symbol val="none"/>
          </c:marker>
          <c:dLbls>
            <c:dLbl>
              <c:idx val="180"/>
              <c:layout>
                <c:manualLayout>
                  <c:x val="-6.4141414141414138E-3"/>
                  <c:y val="8.13824786324786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44A-4C4A-8119-3ADBA06BA5E8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006600"/>
                    </a:solidFill>
                    <a:latin typeface="+mn-lt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Plan1!$A$2:$A$265</c:f>
              <c:numCache>
                <c:formatCode>mmm\ yy</c:formatCode>
                <c:ptCount val="181"/>
                <c:pt idx="0">
                  <c:v>37591</c:v>
                </c:pt>
                <c:pt idx="1">
                  <c:v>37622</c:v>
                </c:pt>
                <c:pt idx="2">
                  <c:v>37653</c:v>
                </c:pt>
                <c:pt idx="3">
                  <c:v>37681</c:v>
                </c:pt>
                <c:pt idx="4">
                  <c:v>37712</c:v>
                </c:pt>
                <c:pt idx="5">
                  <c:v>37742</c:v>
                </c:pt>
                <c:pt idx="6">
                  <c:v>37773</c:v>
                </c:pt>
                <c:pt idx="7">
                  <c:v>37803</c:v>
                </c:pt>
                <c:pt idx="8">
                  <c:v>37834</c:v>
                </c:pt>
                <c:pt idx="9">
                  <c:v>37865</c:v>
                </c:pt>
                <c:pt idx="10">
                  <c:v>37895</c:v>
                </c:pt>
                <c:pt idx="11">
                  <c:v>37926</c:v>
                </c:pt>
                <c:pt idx="12">
                  <c:v>37956</c:v>
                </c:pt>
                <c:pt idx="13">
                  <c:v>37987</c:v>
                </c:pt>
                <c:pt idx="14">
                  <c:v>38018</c:v>
                </c:pt>
                <c:pt idx="15">
                  <c:v>38047</c:v>
                </c:pt>
                <c:pt idx="16">
                  <c:v>38078</c:v>
                </c:pt>
                <c:pt idx="17">
                  <c:v>38108</c:v>
                </c:pt>
                <c:pt idx="18">
                  <c:v>38139</c:v>
                </c:pt>
                <c:pt idx="19">
                  <c:v>38169</c:v>
                </c:pt>
                <c:pt idx="20">
                  <c:v>38200</c:v>
                </c:pt>
                <c:pt idx="21">
                  <c:v>38231</c:v>
                </c:pt>
                <c:pt idx="22">
                  <c:v>38261</c:v>
                </c:pt>
                <c:pt idx="23">
                  <c:v>38292</c:v>
                </c:pt>
                <c:pt idx="24">
                  <c:v>38322</c:v>
                </c:pt>
                <c:pt idx="25">
                  <c:v>38353</c:v>
                </c:pt>
                <c:pt idx="26">
                  <c:v>38384</c:v>
                </c:pt>
                <c:pt idx="27">
                  <c:v>38412</c:v>
                </c:pt>
                <c:pt idx="28">
                  <c:v>38443</c:v>
                </c:pt>
                <c:pt idx="29">
                  <c:v>38473</c:v>
                </c:pt>
                <c:pt idx="30">
                  <c:v>38504</c:v>
                </c:pt>
                <c:pt idx="31">
                  <c:v>38534</c:v>
                </c:pt>
                <c:pt idx="32">
                  <c:v>38565</c:v>
                </c:pt>
                <c:pt idx="33">
                  <c:v>38596</c:v>
                </c:pt>
                <c:pt idx="34">
                  <c:v>38626</c:v>
                </c:pt>
                <c:pt idx="35">
                  <c:v>38657</c:v>
                </c:pt>
                <c:pt idx="36">
                  <c:v>38687</c:v>
                </c:pt>
                <c:pt idx="37">
                  <c:v>38718</c:v>
                </c:pt>
                <c:pt idx="38">
                  <c:v>38749</c:v>
                </c:pt>
                <c:pt idx="39">
                  <c:v>38777</c:v>
                </c:pt>
                <c:pt idx="40">
                  <c:v>38808</c:v>
                </c:pt>
                <c:pt idx="41">
                  <c:v>38838</c:v>
                </c:pt>
                <c:pt idx="42">
                  <c:v>38869</c:v>
                </c:pt>
                <c:pt idx="43">
                  <c:v>38899</c:v>
                </c:pt>
                <c:pt idx="44">
                  <c:v>38930</c:v>
                </c:pt>
                <c:pt idx="45">
                  <c:v>38961</c:v>
                </c:pt>
                <c:pt idx="46">
                  <c:v>38991</c:v>
                </c:pt>
                <c:pt idx="47">
                  <c:v>39022</c:v>
                </c:pt>
                <c:pt idx="48">
                  <c:v>39052</c:v>
                </c:pt>
                <c:pt idx="49">
                  <c:v>39083</c:v>
                </c:pt>
                <c:pt idx="50">
                  <c:v>39114</c:v>
                </c:pt>
                <c:pt idx="51">
                  <c:v>39142</c:v>
                </c:pt>
                <c:pt idx="52">
                  <c:v>39173</c:v>
                </c:pt>
                <c:pt idx="53">
                  <c:v>39203</c:v>
                </c:pt>
                <c:pt idx="54">
                  <c:v>39234</c:v>
                </c:pt>
                <c:pt idx="55">
                  <c:v>39264</c:v>
                </c:pt>
                <c:pt idx="56">
                  <c:v>39295</c:v>
                </c:pt>
                <c:pt idx="57">
                  <c:v>39326</c:v>
                </c:pt>
                <c:pt idx="58">
                  <c:v>39356</c:v>
                </c:pt>
                <c:pt idx="59">
                  <c:v>39387</c:v>
                </c:pt>
                <c:pt idx="60">
                  <c:v>39417</c:v>
                </c:pt>
                <c:pt idx="61">
                  <c:v>39448</c:v>
                </c:pt>
                <c:pt idx="62">
                  <c:v>39479</c:v>
                </c:pt>
                <c:pt idx="63">
                  <c:v>39508</c:v>
                </c:pt>
                <c:pt idx="64">
                  <c:v>39539</c:v>
                </c:pt>
                <c:pt idx="65">
                  <c:v>39569</c:v>
                </c:pt>
                <c:pt idx="66">
                  <c:v>39600</c:v>
                </c:pt>
                <c:pt idx="67">
                  <c:v>39630</c:v>
                </c:pt>
                <c:pt idx="68">
                  <c:v>39661</c:v>
                </c:pt>
                <c:pt idx="69">
                  <c:v>39692</c:v>
                </c:pt>
                <c:pt idx="70">
                  <c:v>39722</c:v>
                </c:pt>
                <c:pt idx="71">
                  <c:v>39753</c:v>
                </c:pt>
                <c:pt idx="72">
                  <c:v>39783</c:v>
                </c:pt>
                <c:pt idx="73">
                  <c:v>39814</c:v>
                </c:pt>
                <c:pt idx="74">
                  <c:v>39845</c:v>
                </c:pt>
                <c:pt idx="75">
                  <c:v>39873</c:v>
                </c:pt>
                <c:pt idx="76">
                  <c:v>39904</c:v>
                </c:pt>
                <c:pt idx="77">
                  <c:v>39934</c:v>
                </c:pt>
                <c:pt idx="78">
                  <c:v>39965</c:v>
                </c:pt>
                <c:pt idx="79">
                  <c:v>39995</c:v>
                </c:pt>
                <c:pt idx="80">
                  <c:v>40026</c:v>
                </c:pt>
                <c:pt idx="81">
                  <c:v>40057</c:v>
                </c:pt>
                <c:pt idx="82">
                  <c:v>40087</c:v>
                </c:pt>
                <c:pt idx="83">
                  <c:v>40118</c:v>
                </c:pt>
                <c:pt idx="84">
                  <c:v>40148</c:v>
                </c:pt>
                <c:pt idx="85">
                  <c:v>40179</c:v>
                </c:pt>
                <c:pt idx="86">
                  <c:v>40210</c:v>
                </c:pt>
                <c:pt idx="87">
                  <c:v>40238</c:v>
                </c:pt>
                <c:pt idx="88">
                  <c:v>40269</c:v>
                </c:pt>
                <c:pt idx="89">
                  <c:v>40299</c:v>
                </c:pt>
                <c:pt idx="90">
                  <c:v>40330</c:v>
                </c:pt>
                <c:pt idx="91">
                  <c:v>40360</c:v>
                </c:pt>
                <c:pt idx="92">
                  <c:v>40391</c:v>
                </c:pt>
                <c:pt idx="93">
                  <c:v>40422</c:v>
                </c:pt>
                <c:pt idx="94">
                  <c:v>40452</c:v>
                </c:pt>
                <c:pt idx="95">
                  <c:v>40483</c:v>
                </c:pt>
                <c:pt idx="96">
                  <c:v>40513</c:v>
                </c:pt>
                <c:pt idx="97">
                  <c:v>40544</c:v>
                </c:pt>
                <c:pt idx="98">
                  <c:v>40575</c:v>
                </c:pt>
                <c:pt idx="99">
                  <c:v>40603</c:v>
                </c:pt>
                <c:pt idx="100">
                  <c:v>40634</c:v>
                </c:pt>
                <c:pt idx="101">
                  <c:v>40664</c:v>
                </c:pt>
                <c:pt idx="102">
                  <c:v>40695</c:v>
                </c:pt>
                <c:pt idx="103">
                  <c:v>40725</c:v>
                </c:pt>
                <c:pt idx="104">
                  <c:v>40756</c:v>
                </c:pt>
                <c:pt idx="105">
                  <c:v>40787</c:v>
                </c:pt>
                <c:pt idx="106">
                  <c:v>40817</c:v>
                </c:pt>
                <c:pt idx="107">
                  <c:v>40848</c:v>
                </c:pt>
                <c:pt idx="108">
                  <c:v>40878</c:v>
                </c:pt>
                <c:pt idx="109">
                  <c:v>40909</c:v>
                </c:pt>
                <c:pt idx="110">
                  <c:v>40940</c:v>
                </c:pt>
                <c:pt idx="111">
                  <c:v>40969</c:v>
                </c:pt>
                <c:pt idx="112">
                  <c:v>41000</c:v>
                </c:pt>
                <c:pt idx="113">
                  <c:v>41030</c:v>
                </c:pt>
                <c:pt idx="114">
                  <c:v>41061</c:v>
                </c:pt>
                <c:pt idx="115">
                  <c:v>41091</c:v>
                </c:pt>
                <c:pt idx="116">
                  <c:v>41122</c:v>
                </c:pt>
                <c:pt idx="117">
                  <c:v>41153</c:v>
                </c:pt>
                <c:pt idx="118">
                  <c:v>41183</c:v>
                </c:pt>
                <c:pt idx="119">
                  <c:v>41214</c:v>
                </c:pt>
                <c:pt idx="120">
                  <c:v>41244</c:v>
                </c:pt>
                <c:pt idx="121">
                  <c:v>41275</c:v>
                </c:pt>
                <c:pt idx="122">
                  <c:v>41306</c:v>
                </c:pt>
                <c:pt idx="123">
                  <c:v>41334</c:v>
                </c:pt>
                <c:pt idx="124">
                  <c:v>41365</c:v>
                </c:pt>
                <c:pt idx="125">
                  <c:v>41395</c:v>
                </c:pt>
                <c:pt idx="126">
                  <c:v>41426</c:v>
                </c:pt>
                <c:pt idx="127">
                  <c:v>41456</c:v>
                </c:pt>
                <c:pt idx="128">
                  <c:v>41487</c:v>
                </c:pt>
                <c:pt idx="129">
                  <c:v>41518</c:v>
                </c:pt>
                <c:pt idx="130">
                  <c:v>41548</c:v>
                </c:pt>
                <c:pt idx="131">
                  <c:v>41579</c:v>
                </c:pt>
                <c:pt idx="132">
                  <c:v>41609</c:v>
                </c:pt>
                <c:pt idx="133">
                  <c:v>41640</c:v>
                </c:pt>
                <c:pt idx="134">
                  <c:v>41671</c:v>
                </c:pt>
                <c:pt idx="135">
                  <c:v>41699</c:v>
                </c:pt>
                <c:pt idx="136">
                  <c:v>41730</c:v>
                </c:pt>
                <c:pt idx="137">
                  <c:v>41760</c:v>
                </c:pt>
                <c:pt idx="138">
                  <c:v>41791</c:v>
                </c:pt>
                <c:pt idx="139">
                  <c:v>41821</c:v>
                </c:pt>
                <c:pt idx="140">
                  <c:v>41852</c:v>
                </c:pt>
                <c:pt idx="141">
                  <c:v>41883</c:v>
                </c:pt>
                <c:pt idx="142">
                  <c:v>41913</c:v>
                </c:pt>
                <c:pt idx="143">
                  <c:v>41944</c:v>
                </c:pt>
                <c:pt idx="144">
                  <c:v>41974</c:v>
                </c:pt>
                <c:pt idx="145">
                  <c:v>42005</c:v>
                </c:pt>
                <c:pt idx="146">
                  <c:v>42036</c:v>
                </c:pt>
                <c:pt idx="147">
                  <c:v>42064</c:v>
                </c:pt>
                <c:pt idx="148">
                  <c:v>42095</c:v>
                </c:pt>
                <c:pt idx="149">
                  <c:v>42125</c:v>
                </c:pt>
                <c:pt idx="150">
                  <c:v>42156</c:v>
                </c:pt>
                <c:pt idx="151">
                  <c:v>42186</c:v>
                </c:pt>
                <c:pt idx="152">
                  <c:v>42217</c:v>
                </c:pt>
                <c:pt idx="153">
                  <c:v>42248</c:v>
                </c:pt>
                <c:pt idx="154">
                  <c:v>42278</c:v>
                </c:pt>
                <c:pt idx="155">
                  <c:v>42309</c:v>
                </c:pt>
                <c:pt idx="156">
                  <c:v>42339</c:v>
                </c:pt>
                <c:pt idx="157">
                  <c:v>42370</c:v>
                </c:pt>
                <c:pt idx="158">
                  <c:v>42401</c:v>
                </c:pt>
                <c:pt idx="159">
                  <c:v>42430</c:v>
                </c:pt>
                <c:pt idx="160">
                  <c:v>42461</c:v>
                </c:pt>
                <c:pt idx="161">
                  <c:v>42491</c:v>
                </c:pt>
                <c:pt idx="162">
                  <c:v>42522</c:v>
                </c:pt>
                <c:pt idx="163">
                  <c:v>42552</c:v>
                </c:pt>
                <c:pt idx="164">
                  <c:v>42583</c:v>
                </c:pt>
                <c:pt idx="165">
                  <c:v>42614</c:v>
                </c:pt>
                <c:pt idx="166">
                  <c:v>42644</c:v>
                </c:pt>
                <c:pt idx="167">
                  <c:v>42675</c:v>
                </c:pt>
                <c:pt idx="168">
                  <c:v>42705</c:v>
                </c:pt>
                <c:pt idx="169">
                  <c:v>42736</c:v>
                </c:pt>
                <c:pt idx="170">
                  <c:v>42767</c:v>
                </c:pt>
                <c:pt idx="171">
                  <c:v>42795</c:v>
                </c:pt>
                <c:pt idx="172">
                  <c:v>42826</c:v>
                </c:pt>
                <c:pt idx="173">
                  <c:v>42856</c:v>
                </c:pt>
                <c:pt idx="174">
                  <c:v>42887</c:v>
                </c:pt>
                <c:pt idx="175">
                  <c:v>42917</c:v>
                </c:pt>
                <c:pt idx="176">
                  <c:v>42948</c:v>
                </c:pt>
                <c:pt idx="177">
                  <c:v>42979</c:v>
                </c:pt>
                <c:pt idx="178">
                  <c:v>43009</c:v>
                </c:pt>
                <c:pt idx="179">
                  <c:v>43040</c:v>
                </c:pt>
                <c:pt idx="180">
                  <c:v>43070</c:v>
                </c:pt>
              </c:numCache>
            </c:numRef>
          </c:cat>
          <c:val>
            <c:numRef>
              <c:f>Plan1!$C$2:$C$265</c:f>
              <c:numCache>
                <c:formatCode>_(* #,##0.00_);_(* \(#,##0.00\);_(* "-"??_);_(@_)</c:formatCode>
                <c:ptCount val="181"/>
                <c:pt idx="0">
                  <c:v>-6.778167762812501</c:v>
                </c:pt>
                <c:pt idx="1">
                  <c:v>-7.6829050628125</c:v>
                </c:pt>
                <c:pt idx="2">
                  <c:v>-6.3438161828124997</c:v>
                </c:pt>
                <c:pt idx="3">
                  <c:v>-7.2517941228124991</c:v>
                </c:pt>
                <c:pt idx="4">
                  <c:v>-7.4435245028124992</c:v>
                </c:pt>
                <c:pt idx="5">
                  <c:v>-5.3295593800000001</c:v>
                </c:pt>
                <c:pt idx="6">
                  <c:v>-2.6560839600000006</c:v>
                </c:pt>
                <c:pt idx="7">
                  <c:v>-1.2983366699999994</c:v>
                </c:pt>
                <c:pt idx="8">
                  <c:v>-2.5067812199999988</c:v>
                </c:pt>
                <c:pt idx="9">
                  <c:v>-0.83158734999999961</c:v>
                </c:pt>
                <c:pt idx="10">
                  <c:v>1.0442486100000004</c:v>
                </c:pt>
                <c:pt idx="11">
                  <c:v>1.1715413300000004</c:v>
                </c:pt>
                <c:pt idx="12">
                  <c:v>2.1561529300000002</c:v>
                </c:pt>
                <c:pt idx="13">
                  <c:v>3.8946965600000003</c:v>
                </c:pt>
                <c:pt idx="14">
                  <c:v>3.8249432500000005</c:v>
                </c:pt>
                <c:pt idx="15">
                  <c:v>2.8463595100000001</c:v>
                </c:pt>
                <c:pt idx="16">
                  <c:v>-1.8484197799999993</c:v>
                </c:pt>
                <c:pt idx="17">
                  <c:v>-3.4268560999999989</c:v>
                </c:pt>
                <c:pt idx="18">
                  <c:v>-5.1718767599999991</c:v>
                </c:pt>
                <c:pt idx="19">
                  <c:v>-5.0120093699999986</c:v>
                </c:pt>
                <c:pt idx="20">
                  <c:v>-3.5056859299999998</c:v>
                </c:pt>
                <c:pt idx="21">
                  <c:v>-4.4168549300000004</c:v>
                </c:pt>
                <c:pt idx="22">
                  <c:v>-5.1583232900000002</c:v>
                </c:pt>
                <c:pt idx="23">
                  <c:v>-5.86621769</c:v>
                </c:pt>
                <c:pt idx="24">
                  <c:v>-6.0764995200000005</c:v>
                </c:pt>
                <c:pt idx="25">
                  <c:v>-8.1281504300000016</c:v>
                </c:pt>
                <c:pt idx="26">
                  <c:v>-6.6113665500000005</c:v>
                </c:pt>
                <c:pt idx="27">
                  <c:v>-4.4199362099999995</c:v>
                </c:pt>
                <c:pt idx="28">
                  <c:v>-1.5327605600000005</c:v>
                </c:pt>
                <c:pt idx="29">
                  <c:v>-0.90814104000000029</c:v>
                </c:pt>
                <c:pt idx="30">
                  <c:v>0.92911906999999982</c:v>
                </c:pt>
                <c:pt idx="31">
                  <c:v>-2.5016126400000007</c:v>
                </c:pt>
                <c:pt idx="32">
                  <c:v>-3.1475573775000001</c:v>
                </c:pt>
                <c:pt idx="33">
                  <c:v>-0.59324783625000099</c:v>
                </c:pt>
                <c:pt idx="34">
                  <c:v>-2.4901597062500014</c:v>
                </c:pt>
                <c:pt idx="35">
                  <c:v>-0.71238084625000075</c:v>
                </c:pt>
                <c:pt idx="36">
                  <c:v>0.20407602374999903</c:v>
                </c:pt>
                <c:pt idx="37">
                  <c:v>-0.84321737625000104</c:v>
                </c:pt>
                <c:pt idx="38">
                  <c:v>-0.71515332625000183</c:v>
                </c:pt>
                <c:pt idx="39">
                  <c:v>0.51299860449501489</c:v>
                </c:pt>
                <c:pt idx="40">
                  <c:v>-2.8904812177346701</c:v>
                </c:pt>
                <c:pt idx="41">
                  <c:v>-3.3701505775755312</c:v>
                </c:pt>
                <c:pt idx="42">
                  <c:v>-8.6991911717349168</c:v>
                </c:pt>
                <c:pt idx="43">
                  <c:v>-5.5435096160086834</c:v>
                </c:pt>
                <c:pt idx="44">
                  <c:v>-4.1744021516910141</c:v>
                </c:pt>
                <c:pt idx="45">
                  <c:v>-3.9615937451807151</c:v>
                </c:pt>
                <c:pt idx="46">
                  <c:v>-1.3267782717912351</c:v>
                </c:pt>
                <c:pt idx="47">
                  <c:v>8.9820870025605015E-2</c:v>
                </c:pt>
                <c:pt idx="48">
                  <c:v>1.3597940786154259</c:v>
                </c:pt>
                <c:pt idx="49">
                  <c:v>3.6586097612450965</c:v>
                </c:pt>
                <c:pt idx="50">
                  <c:v>2.922795440124196</c:v>
                </c:pt>
                <c:pt idx="51">
                  <c:v>4.234337200037654</c:v>
                </c:pt>
                <c:pt idx="52">
                  <c:v>12.32432897091096</c:v>
                </c:pt>
                <c:pt idx="53">
                  <c:v>15.786163189089519</c:v>
                </c:pt>
                <c:pt idx="54">
                  <c:v>23.824277377354338</c:v>
                </c:pt>
                <c:pt idx="55">
                  <c:v>25.556416093288906</c:v>
                </c:pt>
                <c:pt idx="56">
                  <c:v>26.793425752674398</c:v>
                </c:pt>
                <c:pt idx="57">
                  <c:v>25.750719212588457</c:v>
                </c:pt>
                <c:pt idx="58">
                  <c:v>26.831387994443787</c:v>
                </c:pt>
                <c:pt idx="59">
                  <c:v>24.168618585092361</c:v>
                </c:pt>
                <c:pt idx="60">
                  <c:v>22.192053617494217</c:v>
                </c:pt>
                <c:pt idx="61">
                  <c:v>22.704386978682155</c:v>
                </c:pt>
                <c:pt idx="62">
                  <c:v>24.374011679646824</c:v>
                </c:pt>
                <c:pt idx="63">
                  <c:v>24.658296426615887</c:v>
                </c:pt>
                <c:pt idx="64">
                  <c:v>20.318200350672932</c:v>
                </c:pt>
                <c:pt idx="65">
                  <c:v>18.338326647165903</c:v>
                </c:pt>
                <c:pt idx="66">
                  <c:v>14.84474965410835</c:v>
                </c:pt>
                <c:pt idx="67">
                  <c:v>18.732241958133393</c:v>
                </c:pt>
                <c:pt idx="68">
                  <c:v>19.501449209769518</c:v>
                </c:pt>
                <c:pt idx="69">
                  <c:v>18.334428385383696</c:v>
                </c:pt>
                <c:pt idx="70">
                  <c:v>14.856168908608934</c:v>
                </c:pt>
                <c:pt idx="71">
                  <c:v>12.738501424011908</c:v>
                </c:pt>
                <c:pt idx="72">
                  <c:v>8.6185228002088312</c:v>
                </c:pt>
                <c:pt idx="73">
                  <c:v>5.5412892222639476</c:v>
                </c:pt>
                <c:pt idx="74">
                  <c:v>1.3069694462032424</c:v>
                </c:pt>
                <c:pt idx="75">
                  <c:v>-3.1283780409914774</c:v>
                </c:pt>
                <c:pt idx="76">
                  <c:v>-2.023695462949143</c:v>
                </c:pt>
                <c:pt idx="77">
                  <c:v>-1.6869548932320808</c:v>
                </c:pt>
                <c:pt idx="78">
                  <c:v>-0.60842722853733311</c:v>
                </c:pt>
                <c:pt idx="79">
                  <c:v>-4.0739991324052189</c:v>
                </c:pt>
                <c:pt idx="80">
                  <c:v>-3.9692066272774156</c:v>
                </c:pt>
                <c:pt idx="81">
                  <c:v>-1.7527871157834942</c:v>
                </c:pt>
                <c:pt idx="82">
                  <c:v>2.731387320307836</c:v>
                </c:pt>
                <c:pt idx="83">
                  <c:v>6.850250184729787</c:v>
                </c:pt>
                <c:pt idx="84">
                  <c:v>10.943891851648379</c:v>
                </c:pt>
                <c:pt idx="85">
                  <c:v>15.587895277785657</c:v>
                </c:pt>
                <c:pt idx="86">
                  <c:v>17.203898157722588</c:v>
                </c:pt>
                <c:pt idx="87">
                  <c:v>19.114803819449772</c:v>
                </c:pt>
                <c:pt idx="88">
                  <c:v>23.538054928056773</c:v>
                </c:pt>
                <c:pt idx="89">
                  <c:v>26.385236776369041</c:v>
                </c:pt>
                <c:pt idx="90">
                  <c:v>25.812690416346417</c:v>
                </c:pt>
                <c:pt idx="91">
                  <c:v>28.409019003818461</c:v>
                </c:pt>
                <c:pt idx="92">
                  <c:v>29.649826193661365</c:v>
                </c:pt>
                <c:pt idx="93">
                  <c:v>31.049063975468911</c:v>
                </c:pt>
                <c:pt idx="94">
                  <c:v>30.779764469567539</c:v>
                </c:pt>
                <c:pt idx="95">
                  <c:v>29.428927296247192</c:v>
                </c:pt>
                <c:pt idx="96">
                  <c:v>33.976848552349999</c:v>
                </c:pt>
                <c:pt idx="97">
                  <c:v>35.451230130189998</c:v>
                </c:pt>
                <c:pt idx="98">
                  <c:v>35.787442191539995</c:v>
                </c:pt>
                <c:pt idx="99">
                  <c:v>36.149805148920002</c:v>
                </c:pt>
                <c:pt idx="100">
                  <c:v>33.959275912510002</c:v>
                </c:pt>
                <c:pt idx="101">
                  <c:v>31.836829815979996</c:v>
                </c:pt>
                <c:pt idx="102">
                  <c:v>30.556769626849999</c:v>
                </c:pt>
                <c:pt idx="103">
                  <c:v>31.329875394530003</c:v>
                </c:pt>
                <c:pt idx="104">
                  <c:v>27.91118669734</c:v>
                </c:pt>
                <c:pt idx="105">
                  <c:v>22.33741523075</c:v>
                </c:pt>
                <c:pt idx="106">
                  <c:v>19.907189952090004</c:v>
                </c:pt>
                <c:pt idx="107">
                  <c:v>22.844398923120004</c:v>
                </c:pt>
                <c:pt idx="108">
                  <c:v>17.218351692910005</c:v>
                </c:pt>
                <c:pt idx="109">
                  <c:v>15.026814263059999</c:v>
                </c:pt>
                <c:pt idx="110">
                  <c:v>15.020609417989997</c:v>
                </c:pt>
                <c:pt idx="111">
                  <c:v>14.561850478449998</c:v>
                </c:pt>
                <c:pt idx="112">
                  <c:v>14.089475025510001</c:v>
                </c:pt>
                <c:pt idx="113">
                  <c:v>12.437978579180001</c:v>
                </c:pt>
                <c:pt idx="114">
                  <c:v>13.427898352590001</c:v>
                </c:pt>
                <c:pt idx="115">
                  <c:v>12.295196045619999</c:v>
                </c:pt>
                <c:pt idx="116">
                  <c:v>13.008199999999999</c:v>
                </c:pt>
                <c:pt idx="117">
                  <c:v>16.553699999999996</c:v>
                </c:pt>
                <c:pt idx="118">
                  <c:v>18.248199999999997</c:v>
                </c:pt>
                <c:pt idx="119">
                  <c:v>17.620799999999999</c:v>
                </c:pt>
                <c:pt idx="120">
                  <c:v>17.6267</c:v>
                </c:pt>
                <c:pt idx="121">
                  <c:v>17.0579</c:v>
                </c:pt>
                <c:pt idx="122">
                  <c:v>17.026499999999999</c:v>
                </c:pt>
                <c:pt idx="123">
                  <c:v>17.0002</c:v>
                </c:pt>
                <c:pt idx="124">
                  <c:v>16.472000000000001</c:v>
                </c:pt>
                <c:pt idx="125">
                  <c:v>18.785800000000002</c:v>
                </c:pt>
                <c:pt idx="126">
                  <c:v>24.340600000000002</c:v>
                </c:pt>
                <c:pt idx="127">
                  <c:v>26.7394</c:v>
                </c:pt>
                <c:pt idx="128">
                  <c:v>31.065800000000003</c:v>
                </c:pt>
                <c:pt idx="129">
                  <c:v>34.982800000000005</c:v>
                </c:pt>
                <c:pt idx="130">
                  <c:v>33.241100000000003</c:v>
                </c:pt>
                <c:pt idx="131">
                  <c:v>30.706599999999998</c:v>
                </c:pt>
                <c:pt idx="132">
                  <c:v>30.131100000000004</c:v>
                </c:pt>
                <c:pt idx="133">
                  <c:v>33.7194</c:v>
                </c:pt>
                <c:pt idx="134">
                  <c:v>36.049999999999997</c:v>
                </c:pt>
                <c:pt idx="135">
                  <c:v>40.416899999999998</c:v>
                </c:pt>
                <c:pt idx="136">
                  <c:v>43.290300000000002</c:v>
                </c:pt>
                <c:pt idx="137">
                  <c:v>40.439699999999995</c:v>
                </c:pt>
                <c:pt idx="138">
                  <c:v>39.507899999999992</c:v>
                </c:pt>
                <c:pt idx="139">
                  <c:v>34.243099999999998</c:v>
                </c:pt>
                <c:pt idx="140">
                  <c:v>33.422700000000006</c:v>
                </c:pt>
                <c:pt idx="141">
                  <c:v>31.873800000000003</c:v>
                </c:pt>
                <c:pt idx="142">
                  <c:v>36.076800000000006</c:v>
                </c:pt>
                <c:pt idx="143">
                  <c:v>36.667300000000004</c:v>
                </c:pt>
                <c:pt idx="144">
                  <c:v>29.754400000000004</c:v>
                </c:pt>
                <c:pt idx="145">
                  <c:v>34.371200000000002</c:v>
                </c:pt>
                <c:pt idx="146">
                  <c:v>32.892499999999998</c:v>
                </c:pt>
                <c:pt idx="147">
                  <c:v>28.671199999999995</c:v>
                </c:pt>
                <c:pt idx="148">
                  <c:v>27.804499999999997</c:v>
                </c:pt>
                <c:pt idx="149">
                  <c:v>29.4086</c:v>
                </c:pt>
                <c:pt idx="150">
                  <c:v>22.864900000000002</c:v>
                </c:pt>
                <c:pt idx="151">
                  <c:v>17.417099999999998</c:v>
                </c:pt>
                <c:pt idx="152">
                  <c:v>12.147099999999996</c:v>
                </c:pt>
                <c:pt idx="153">
                  <c:v>5.4835999999999983</c:v>
                </c:pt>
                <c:pt idx="154">
                  <c:v>-1.8997000000000013</c:v>
                </c:pt>
                <c:pt idx="155">
                  <c:v>2.924599999999999</c:v>
                </c:pt>
                <c:pt idx="156">
                  <c:v>8.8901999999999983</c:v>
                </c:pt>
                <c:pt idx="157">
                  <c:v>-3.8303000000000003</c:v>
                </c:pt>
                <c:pt idx="158">
                  <c:v>-11.210700000000001</c:v>
                </c:pt>
                <c:pt idx="159">
                  <c:v>-13.149400000000002</c:v>
                </c:pt>
                <c:pt idx="160">
                  <c:v>-16.915500000000002</c:v>
                </c:pt>
                <c:pt idx="161">
                  <c:v>-24.497599999999998</c:v>
                </c:pt>
                <c:pt idx="162">
                  <c:v>-22.795000000000002</c:v>
                </c:pt>
                <c:pt idx="163">
                  <c:v>-17.997100000000003</c:v>
                </c:pt>
                <c:pt idx="164">
                  <c:v>-21.470700000000001</c:v>
                </c:pt>
                <c:pt idx="165">
                  <c:v>-24.407500000000002</c:v>
                </c:pt>
                <c:pt idx="166">
                  <c:v>-24.430799999999998</c:v>
                </c:pt>
                <c:pt idx="167">
                  <c:v>-30.808600000000002</c:v>
                </c:pt>
                <c:pt idx="168">
                  <c:v>-30.4009</c:v>
                </c:pt>
                <c:pt idx="169">
                  <c:v>-30.059200000000004</c:v>
                </c:pt>
                <c:pt idx="170">
                  <c:v>-25.916</c:v>
                </c:pt>
                <c:pt idx="171">
                  <c:v>-24.719200000000001</c:v>
                </c:pt>
                <c:pt idx="172">
                  <c:v>-19.043700000000005</c:v>
                </c:pt>
                <c:pt idx="173">
                  <c:v>-15.097299999999999</c:v>
                </c:pt>
                <c:pt idx="174">
                  <c:v>-18.282500000000002</c:v>
                </c:pt>
                <c:pt idx="175">
                  <c:v>-17.362400000000001</c:v>
                </c:pt>
                <c:pt idx="176">
                  <c:v>-14.051899999999998</c:v>
                </c:pt>
                <c:pt idx="177">
                  <c:v>-7.750799999999999</c:v>
                </c:pt>
                <c:pt idx="178">
                  <c:v>-2.1470999999999991</c:v>
                </c:pt>
                <c:pt idx="179">
                  <c:v>-3.1588999999999996</c:v>
                </c:pt>
                <c:pt idx="180">
                  <c:v>-6.7481999999999998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44A-4C4A-8119-3ADBA06BA5E8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equities and investment funds</c:v>
                </c:pt>
              </c:strCache>
            </c:strRef>
          </c:tx>
          <c:spPr>
            <a:ln w="57150"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180"/>
              <c:layout>
                <c:manualLayout>
                  <c:x val="0"/>
                  <c:y val="-2.7133737277054686E-3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 sz="1200" b="1">
                      <a:solidFill>
                        <a:srgbClr val="FF0000"/>
                      </a:solidFill>
                      <a:latin typeface="+mn-lt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44A-4C4A-8119-3ADBA06BA5E8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rgbClr val="FF0000"/>
                    </a:solidFill>
                    <a:latin typeface="+mn-lt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Plan1!$A$2:$A$265</c:f>
              <c:numCache>
                <c:formatCode>mmm\ yy</c:formatCode>
                <c:ptCount val="181"/>
                <c:pt idx="0">
                  <c:v>37591</c:v>
                </c:pt>
                <c:pt idx="1">
                  <c:v>37622</c:v>
                </c:pt>
                <c:pt idx="2">
                  <c:v>37653</c:v>
                </c:pt>
                <c:pt idx="3">
                  <c:v>37681</c:v>
                </c:pt>
                <c:pt idx="4">
                  <c:v>37712</c:v>
                </c:pt>
                <c:pt idx="5">
                  <c:v>37742</c:v>
                </c:pt>
                <c:pt idx="6">
                  <c:v>37773</c:v>
                </c:pt>
                <c:pt idx="7">
                  <c:v>37803</c:v>
                </c:pt>
                <c:pt idx="8">
                  <c:v>37834</c:v>
                </c:pt>
                <c:pt idx="9">
                  <c:v>37865</c:v>
                </c:pt>
                <c:pt idx="10">
                  <c:v>37895</c:v>
                </c:pt>
                <c:pt idx="11">
                  <c:v>37926</c:v>
                </c:pt>
                <c:pt idx="12">
                  <c:v>37956</c:v>
                </c:pt>
                <c:pt idx="13">
                  <c:v>37987</c:v>
                </c:pt>
                <c:pt idx="14">
                  <c:v>38018</c:v>
                </c:pt>
                <c:pt idx="15">
                  <c:v>38047</c:v>
                </c:pt>
                <c:pt idx="16">
                  <c:v>38078</c:v>
                </c:pt>
                <c:pt idx="17">
                  <c:v>38108</c:v>
                </c:pt>
                <c:pt idx="18">
                  <c:v>38139</c:v>
                </c:pt>
                <c:pt idx="19">
                  <c:v>38169</c:v>
                </c:pt>
                <c:pt idx="20">
                  <c:v>38200</c:v>
                </c:pt>
                <c:pt idx="21">
                  <c:v>38231</c:v>
                </c:pt>
                <c:pt idx="22">
                  <c:v>38261</c:v>
                </c:pt>
                <c:pt idx="23">
                  <c:v>38292</c:v>
                </c:pt>
                <c:pt idx="24">
                  <c:v>38322</c:v>
                </c:pt>
                <c:pt idx="25">
                  <c:v>38353</c:v>
                </c:pt>
                <c:pt idx="26">
                  <c:v>38384</c:v>
                </c:pt>
                <c:pt idx="27">
                  <c:v>38412</c:v>
                </c:pt>
                <c:pt idx="28">
                  <c:v>38443</c:v>
                </c:pt>
                <c:pt idx="29">
                  <c:v>38473</c:v>
                </c:pt>
                <c:pt idx="30">
                  <c:v>38504</c:v>
                </c:pt>
                <c:pt idx="31">
                  <c:v>38534</c:v>
                </c:pt>
                <c:pt idx="32">
                  <c:v>38565</c:v>
                </c:pt>
                <c:pt idx="33">
                  <c:v>38596</c:v>
                </c:pt>
                <c:pt idx="34">
                  <c:v>38626</c:v>
                </c:pt>
                <c:pt idx="35">
                  <c:v>38657</c:v>
                </c:pt>
                <c:pt idx="36">
                  <c:v>38687</c:v>
                </c:pt>
                <c:pt idx="37">
                  <c:v>38718</c:v>
                </c:pt>
                <c:pt idx="38">
                  <c:v>38749</c:v>
                </c:pt>
                <c:pt idx="39">
                  <c:v>38777</c:v>
                </c:pt>
                <c:pt idx="40">
                  <c:v>38808</c:v>
                </c:pt>
                <c:pt idx="41">
                  <c:v>38838</c:v>
                </c:pt>
                <c:pt idx="42">
                  <c:v>38869</c:v>
                </c:pt>
                <c:pt idx="43">
                  <c:v>38899</c:v>
                </c:pt>
                <c:pt idx="44">
                  <c:v>38930</c:v>
                </c:pt>
                <c:pt idx="45">
                  <c:v>38961</c:v>
                </c:pt>
                <c:pt idx="46">
                  <c:v>38991</c:v>
                </c:pt>
                <c:pt idx="47">
                  <c:v>39022</c:v>
                </c:pt>
                <c:pt idx="48">
                  <c:v>39052</c:v>
                </c:pt>
                <c:pt idx="49">
                  <c:v>39083</c:v>
                </c:pt>
                <c:pt idx="50">
                  <c:v>39114</c:v>
                </c:pt>
                <c:pt idx="51">
                  <c:v>39142</c:v>
                </c:pt>
                <c:pt idx="52">
                  <c:v>39173</c:v>
                </c:pt>
                <c:pt idx="53">
                  <c:v>39203</c:v>
                </c:pt>
                <c:pt idx="54">
                  <c:v>39234</c:v>
                </c:pt>
                <c:pt idx="55">
                  <c:v>39264</c:v>
                </c:pt>
                <c:pt idx="56">
                  <c:v>39295</c:v>
                </c:pt>
                <c:pt idx="57">
                  <c:v>39326</c:v>
                </c:pt>
                <c:pt idx="58">
                  <c:v>39356</c:v>
                </c:pt>
                <c:pt idx="59">
                  <c:v>39387</c:v>
                </c:pt>
                <c:pt idx="60">
                  <c:v>39417</c:v>
                </c:pt>
                <c:pt idx="61">
                  <c:v>39448</c:v>
                </c:pt>
                <c:pt idx="62">
                  <c:v>39479</c:v>
                </c:pt>
                <c:pt idx="63">
                  <c:v>39508</c:v>
                </c:pt>
                <c:pt idx="64">
                  <c:v>39539</c:v>
                </c:pt>
                <c:pt idx="65">
                  <c:v>39569</c:v>
                </c:pt>
                <c:pt idx="66">
                  <c:v>39600</c:v>
                </c:pt>
                <c:pt idx="67">
                  <c:v>39630</c:v>
                </c:pt>
                <c:pt idx="68">
                  <c:v>39661</c:v>
                </c:pt>
                <c:pt idx="69">
                  <c:v>39692</c:v>
                </c:pt>
                <c:pt idx="70">
                  <c:v>39722</c:v>
                </c:pt>
                <c:pt idx="71">
                  <c:v>39753</c:v>
                </c:pt>
                <c:pt idx="72">
                  <c:v>39783</c:v>
                </c:pt>
                <c:pt idx="73">
                  <c:v>39814</c:v>
                </c:pt>
                <c:pt idx="74">
                  <c:v>39845</c:v>
                </c:pt>
                <c:pt idx="75">
                  <c:v>39873</c:v>
                </c:pt>
                <c:pt idx="76">
                  <c:v>39904</c:v>
                </c:pt>
                <c:pt idx="77">
                  <c:v>39934</c:v>
                </c:pt>
                <c:pt idx="78">
                  <c:v>39965</c:v>
                </c:pt>
                <c:pt idx="79">
                  <c:v>39995</c:v>
                </c:pt>
                <c:pt idx="80">
                  <c:v>40026</c:v>
                </c:pt>
                <c:pt idx="81">
                  <c:v>40057</c:v>
                </c:pt>
                <c:pt idx="82">
                  <c:v>40087</c:v>
                </c:pt>
                <c:pt idx="83">
                  <c:v>40118</c:v>
                </c:pt>
                <c:pt idx="84">
                  <c:v>40148</c:v>
                </c:pt>
                <c:pt idx="85">
                  <c:v>40179</c:v>
                </c:pt>
                <c:pt idx="86">
                  <c:v>40210</c:v>
                </c:pt>
                <c:pt idx="87">
                  <c:v>40238</c:v>
                </c:pt>
                <c:pt idx="88">
                  <c:v>40269</c:v>
                </c:pt>
                <c:pt idx="89">
                  <c:v>40299</c:v>
                </c:pt>
                <c:pt idx="90">
                  <c:v>40330</c:v>
                </c:pt>
                <c:pt idx="91">
                  <c:v>40360</c:v>
                </c:pt>
                <c:pt idx="92">
                  <c:v>40391</c:v>
                </c:pt>
                <c:pt idx="93">
                  <c:v>40422</c:v>
                </c:pt>
                <c:pt idx="94">
                  <c:v>40452</c:v>
                </c:pt>
                <c:pt idx="95">
                  <c:v>40483</c:v>
                </c:pt>
                <c:pt idx="96">
                  <c:v>40513</c:v>
                </c:pt>
                <c:pt idx="97">
                  <c:v>40544</c:v>
                </c:pt>
                <c:pt idx="98">
                  <c:v>40575</c:v>
                </c:pt>
                <c:pt idx="99">
                  <c:v>40603</c:v>
                </c:pt>
                <c:pt idx="100">
                  <c:v>40634</c:v>
                </c:pt>
                <c:pt idx="101">
                  <c:v>40664</c:v>
                </c:pt>
                <c:pt idx="102">
                  <c:v>40695</c:v>
                </c:pt>
                <c:pt idx="103">
                  <c:v>40725</c:v>
                </c:pt>
                <c:pt idx="104">
                  <c:v>40756</c:v>
                </c:pt>
                <c:pt idx="105">
                  <c:v>40787</c:v>
                </c:pt>
                <c:pt idx="106">
                  <c:v>40817</c:v>
                </c:pt>
                <c:pt idx="107">
                  <c:v>40848</c:v>
                </c:pt>
                <c:pt idx="108">
                  <c:v>40878</c:v>
                </c:pt>
                <c:pt idx="109">
                  <c:v>40909</c:v>
                </c:pt>
                <c:pt idx="110">
                  <c:v>40940</c:v>
                </c:pt>
                <c:pt idx="111">
                  <c:v>40969</c:v>
                </c:pt>
                <c:pt idx="112">
                  <c:v>41000</c:v>
                </c:pt>
                <c:pt idx="113">
                  <c:v>41030</c:v>
                </c:pt>
                <c:pt idx="114">
                  <c:v>41061</c:v>
                </c:pt>
                <c:pt idx="115">
                  <c:v>41091</c:v>
                </c:pt>
                <c:pt idx="116">
                  <c:v>41122</c:v>
                </c:pt>
                <c:pt idx="117">
                  <c:v>41153</c:v>
                </c:pt>
                <c:pt idx="118">
                  <c:v>41183</c:v>
                </c:pt>
                <c:pt idx="119">
                  <c:v>41214</c:v>
                </c:pt>
                <c:pt idx="120">
                  <c:v>41244</c:v>
                </c:pt>
                <c:pt idx="121">
                  <c:v>41275</c:v>
                </c:pt>
                <c:pt idx="122">
                  <c:v>41306</c:v>
                </c:pt>
                <c:pt idx="123">
                  <c:v>41334</c:v>
                </c:pt>
                <c:pt idx="124">
                  <c:v>41365</c:v>
                </c:pt>
                <c:pt idx="125">
                  <c:v>41395</c:v>
                </c:pt>
                <c:pt idx="126">
                  <c:v>41426</c:v>
                </c:pt>
                <c:pt idx="127">
                  <c:v>41456</c:v>
                </c:pt>
                <c:pt idx="128">
                  <c:v>41487</c:v>
                </c:pt>
                <c:pt idx="129">
                  <c:v>41518</c:v>
                </c:pt>
                <c:pt idx="130">
                  <c:v>41548</c:v>
                </c:pt>
                <c:pt idx="131">
                  <c:v>41579</c:v>
                </c:pt>
                <c:pt idx="132">
                  <c:v>41609</c:v>
                </c:pt>
                <c:pt idx="133">
                  <c:v>41640</c:v>
                </c:pt>
                <c:pt idx="134">
                  <c:v>41671</c:v>
                </c:pt>
                <c:pt idx="135">
                  <c:v>41699</c:v>
                </c:pt>
                <c:pt idx="136">
                  <c:v>41730</c:v>
                </c:pt>
                <c:pt idx="137">
                  <c:v>41760</c:v>
                </c:pt>
                <c:pt idx="138">
                  <c:v>41791</c:v>
                </c:pt>
                <c:pt idx="139">
                  <c:v>41821</c:v>
                </c:pt>
                <c:pt idx="140">
                  <c:v>41852</c:v>
                </c:pt>
                <c:pt idx="141">
                  <c:v>41883</c:v>
                </c:pt>
                <c:pt idx="142">
                  <c:v>41913</c:v>
                </c:pt>
                <c:pt idx="143">
                  <c:v>41944</c:v>
                </c:pt>
                <c:pt idx="144">
                  <c:v>41974</c:v>
                </c:pt>
                <c:pt idx="145">
                  <c:v>42005</c:v>
                </c:pt>
                <c:pt idx="146">
                  <c:v>42036</c:v>
                </c:pt>
                <c:pt idx="147">
                  <c:v>42064</c:v>
                </c:pt>
                <c:pt idx="148">
                  <c:v>42095</c:v>
                </c:pt>
                <c:pt idx="149">
                  <c:v>42125</c:v>
                </c:pt>
                <c:pt idx="150">
                  <c:v>42156</c:v>
                </c:pt>
                <c:pt idx="151">
                  <c:v>42186</c:v>
                </c:pt>
                <c:pt idx="152">
                  <c:v>42217</c:v>
                </c:pt>
                <c:pt idx="153">
                  <c:v>42248</c:v>
                </c:pt>
                <c:pt idx="154">
                  <c:v>42278</c:v>
                </c:pt>
                <c:pt idx="155">
                  <c:v>42309</c:v>
                </c:pt>
                <c:pt idx="156">
                  <c:v>42339</c:v>
                </c:pt>
                <c:pt idx="157">
                  <c:v>42370</c:v>
                </c:pt>
                <c:pt idx="158">
                  <c:v>42401</c:v>
                </c:pt>
                <c:pt idx="159">
                  <c:v>42430</c:v>
                </c:pt>
                <c:pt idx="160">
                  <c:v>42461</c:v>
                </c:pt>
                <c:pt idx="161">
                  <c:v>42491</c:v>
                </c:pt>
                <c:pt idx="162">
                  <c:v>42522</c:v>
                </c:pt>
                <c:pt idx="163">
                  <c:v>42552</c:v>
                </c:pt>
                <c:pt idx="164">
                  <c:v>42583</c:v>
                </c:pt>
                <c:pt idx="165">
                  <c:v>42614</c:v>
                </c:pt>
                <c:pt idx="166">
                  <c:v>42644</c:v>
                </c:pt>
                <c:pt idx="167">
                  <c:v>42675</c:v>
                </c:pt>
                <c:pt idx="168">
                  <c:v>42705</c:v>
                </c:pt>
                <c:pt idx="169">
                  <c:v>42736</c:v>
                </c:pt>
                <c:pt idx="170">
                  <c:v>42767</c:v>
                </c:pt>
                <c:pt idx="171">
                  <c:v>42795</c:v>
                </c:pt>
                <c:pt idx="172">
                  <c:v>42826</c:v>
                </c:pt>
                <c:pt idx="173">
                  <c:v>42856</c:v>
                </c:pt>
                <c:pt idx="174">
                  <c:v>42887</c:v>
                </c:pt>
                <c:pt idx="175">
                  <c:v>42917</c:v>
                </c:pt>
                <c:pt idx="176">
                  <c:v>42948</c:v>
                </c:pt>
                <c:pt idx="177">
                  <c:v>42979</c:v>
                </c:pt>
                <c:pt idx="178">
                  <c:v>43009</c:v>
                </c:pt>
                <c:pt idx="179">
                  <c:v>43040</c:v>
                </c:pt>
                <c:pt idx="180">
                  <c:v>43070</c:v>
                </c:pt>
              </c:numCache>
            </c:numRef>
          </c:cat>
          <c:val>
            <c:numRef>
              <c:f>Plan1!$D$2:$D$265</c:f>
              <c:numCache>
                <c:formatCode>_(* #,##0.00_);_(* \(#,##0.00\);_(* "-"??_);_(@_)</c:formatCode>
                <c:ptCount val="181"/>
                <c:pt idx="0">
                  <c:v>1.9807425400000003</c:v>
                </c:pt>
                <c:pt idx="1">
                  <c:v>1.9478824400000005</c:v>
                </c:pt>
                <c:pt idx="2">
                  <c:v>1.8427134000000001</c:v>
                </c:pt>
                <c:pt idx="3">
                  <c:v>0.8740414200000004</c:v>
                </c:pt>
                <c:pt idx="4">
                  <c:v>0.17948196000000022</c:v>
                </c:pt>
                <c:pt idx="5">
                  <c:v>0.16201354000000023</c:v>
                </c:pt>
                <c:pt idx="6">
                  <c:v>0.61765968000000016</c:v>
                </c:pt>
                <c:pt idx="7">
                  <c:v>0.94310761000000032</c:v>
                </c:pt>
                <c:pt idx="8">
                  <c:v>1.54123626</c:v>
                </c:pt>
                <c:pt idx="9">
                  <c:v>2.1714490500000001</c:v>
                </c:pt>
                <c:pt idx="10">
                  <c:v>2.8009173700000001</c:v>
                </c:pt>
                <c:pt idx="11">
                  <c:v>2.9531096099999994</c:v>
                </c:pt>
                <c:pt idx="12">
                  <c:v>2.97260481</c:v>
                </c:pt>
                <c:pt idx="13">
                  <c:v>3.25156052</c:v>
                </c:pt>
                <c:pt idx="14">
                  <c:v>3.7599002499999998</c:v>
                </c:pt>
                <c:pt idx="15">
                  <c:v>3.6564686699999993</c:v>
                </c:pt>
                <c:pt idx="16">
                  <c:v>3.5843067399999997</c:v>
                </c:pt>
                <c:pt idx="17">
                  <c:v>3.4761693</c:v>
                </c:pt>
                <c:pt idx="18">
                  <c:v>3.1483920800000003</c:v>
                </c:pt>
                <c:pt idx="19">
                  <c:v>2.9497747100000002</c:v>
                </c:pt>
                <c:pt idx="20">
                  <c:v>2.41780719</c:v>
                </c:pt>
                <c:pt idx="21">
                  <c:v>2.2308781900000003</c:v>
                </c:pt>
                <c:pt idx="22">
                  <c:v>1.756855070000001</c:v>
                </c:pt>
                <c:pt idx="23">
                  <c:v>2.0914082700000005</c:v>
                </c:pt>
                <c:pt idx="24">
                  <c:v>2.0809331600000003</c:v>
                </c:pt>
                <c:pt idx="25">
                  <c:v>1.9383976900000004</c:v>
                </c:pt>
                <c:pt idx="26">
                  <c:v>2.7421896500000003</c:v>
                </c:pt>
                <c:pt idx="27">
                  <c:v>3.8200904300000005</c:v>
                </c:pt>
                <c:pt idx="28">
                  <c:v>3.1324784800000001</c:v>
                </c:pt>
                <c:pt idx="29">
                  <c:v>2.8640353200000006</c:v>
                </c:pt>
                <c:pt idx="30">
                  <c:v>3.7770131899999999</c:v>
                </c:pt>
                <c:pt idx="31">
                  <c:v>5.1839931200000002</c:v>
                </c:pt>
                <c:pt idx="32">
                  <c:v>5.5770800200000012</c:v>
                </c:pt>
                <c:pt idx="33">
                  <c:v>6.1055986899999999</c:v>
                </c:pt>
                <c:pt idx="34">
                  <c:v>5.8810028999999995</c:v>
                </c:pt>
                <c:pt idx="35">
                  <c:v>6.081972519999999</c:v>
                </c:pt>
                <c:pt idx="36">
                  <c:v>6.4512523099999992</c:v>
                </c:pt>
                <c:pt idx="37">
                  <c:v>7.2837555099999989</c:v>
                </c:pt>
                <c:pt idx="38">
                  <c:v>7.5825562599999969</c:v>
                </c:pt>
                <c:pt idx="39">
                  <c:v>6.531441979254982</c:v>
                </c:pt>
                <c:pt idx="40">
                  <c:v>6.9363309214846671</c:v>
                </c:pt>
                <c:pt idx="41">
                  <c:v>8.9947680244505275</c:v>
                </c:pt>
                <c:pt idx="42">
                  <c:v>8.0815554386099162</c:v>
                </c:pt>
                <c:pt idx="43">
                  <c:v>7.3723938428836808</c:v>
                </c:pt>
                <c:pt idx="44">
                  <c:v>7.2746418360660128</c:v>
                </c:pt>
                <c:pt idx="45">
                  <c:v>6.4905945983057141</c:v>
                </c:pt>
                <c:pt idx="46">
                  <c:v>9.0443648649162345</c:v>
                </c:pt>
                <c:pt idx="47">
                  <c:v>8.5544621030993966</c:v>
                </c:pt>
                <c:pt idx="48">
                  <c:v>7.7158134745095746</c:v>
                </c:pt>
                <c:pt idx="49">
                  <c:v>6.9953835118799024</c:v>
                </c:pt>
                <c:pt idx="50">
                  <c:v>7.5972465330008054</c:v>
                </c:pt>
                <c:pt idx="51">
                  <c:v>7.683005416212346</c:v>
                </c:pt>
                <c:pt idx="52">
                  <c:v>10.407677185339043</c:v>
                </c:pt>
                <c:pt idx="53">
                  <c:v>10.484395204098961</c:v>
                </c:pt>
                <c:pt idx="54">
                  <c:v>11.158791015834145</c:v>
                </c:pt>
                <c:pt idx="55">
                  <c:v>17.050802355625876</c:v>
                </c:pt>
                <c:pt idx="56">
                  <c:v>16.956306492443545</c:v>
                </c:pt>
                <c:pt idx="57">
                  <c:v>17.696683534710139</c:v>
                </c:pt>
                <c:pt idx="58">
                  <c:v>19.818191298573364</c:v>
                </c:pt>
                <c:pt idx="59">
                  <c:v>18.989206562390205</c:v>
                </c:pt>
                <c:pt idx="60">
                  <c:v>26.217335943550033</c:v>
                </c:pt>
                <c:pt idx="61">
                  <c:v>22.761628737547053</c:v>
                </c:pt>
                <c:pt idx="62">
                  <c:v>20.190292757949461</c:v>
                </c:pt>
                <c:pt idx="63">
                  <c:v>21.54000607775863</c:v>
                </c:pt>
                <c:pt idx="64">
                  <c:v>24.767581884952332</c:v>
                </c:pt>
                <c:pt idx="65">
                  <c:v>24.349011599632579</c:v>
                </c:pt>
                <c:pt idx="66">
                  <c:v>23.461727113810614</c:v>
                </c:pt>
                <c:pt idx="67">
                  <c:v>16.801562782399206</c:v>
                </c:pt>
                <c:pt idx="68">
                  <c:v>15.225546023644059</c:v>
                </c:pt>
                <c:pt idx="69">
                  <c:v>12.657770218918632</c:v>
                </c:pt>
                <c:pt idx="70">
                  <c:v>2.2262022545293467</c:v>
                </c:pt>
                <c:pt idx="71">
                  <c:v>0.85944041257323733</c:v>
                </c:pt>
                <c:pt idx="72">
                  <c:v>-7.5653674499713599</c:v>
                </c:pt>
                <c:pt idx="73">
                  <c:v>-5.0265706013387099</c:v>
                </c:pt>
                <c:pt idx="74">
                  <c:v>-5.0996990428620217</c:v>
                </c:pt>
                <c:pt idx="75">
                  <c:v>-5.5317079551377137</c:v>
                </c:pt>
                <c:pt idx="76">
                  <c:v>-10.797445883687793</c:v>
                </c:pt>
                <c:pt idx="77">
                  <c:v>-9.6800531100938212</c:v>
                </c:pt>
                <c:pt idx="78">
                  <c:v>-9.3632394201664209</c:v>
                </c:pt>
                <c:pt idx="79">
                  <c:v>-2.4996587928205125</c:v>
                </c:pt>
                <c:pt idx="80">
                  <c:v>2.6695019659346353</c:v>
                </c:pt>
                <c:pt idx="81">
                  <c:v>8.5338887661537637</c:v>
                </c:pt>
                <c:pt idx="82">
                  <c:v>29.047985810069303</c:v>
                </c:pt>
                <c:pt idx="83">
                  <c:v>32.70904832002541</c:v>
                </c:pt>
                <c:pt idx="84">
                  <c:v>37.071238199999996</c:v>
                </c:pt>
                <c:pt idx="85">
                  <c:v>38.87472126059</c:v>
                </c:pt>
                <c:pt idx="86">
                  <c:v>41.068771860310001</c:v>
                </c:pt>
                <c:pt idx="87">
                  <c:v>42.374949195679996</c:v>
                </c:pt>
                <c:pt idx="88">
                  <c:v>45.037706274830001</c:v>
                </c:pt>
                <c:pt idx="89">
                  <c:v>42.053616174040002</c:v>
                </c:pt>
                <c:pt idx="90">
                  <c:v>43.774806499440004</c:v>
                </c:pt>
                <c:pt idx="91">
                  <c:v>40.267958255160011</c:v>
                </c:pt>
                <c:pt idx="92">
                  <c:v>38.520964988860008</c:v>
                </c:pt>
                <c:pt idx="93">
                  <c:v>38.936998961189992</c:v>
                </c:pt>
                <c:pt idx="94">
                  <c:v>39.024355427490001</c:v>
                </c:pt>
                <c:pt idx="95">
                  <c:v>39.092363216320003</c:v>
                </c:pt>
                <c:pt idx="96">
                  <c:v>37.671282921219998</c:v>
                </c:pt>
                <c:pt idx="97">
                  <c:v>37.085946363119994</c:v>
                </c:pt>
                <c:pt idx="98">
                  <c:v>35.821574036079994</c:v>
                </c:pt>
                <c:pt idx="99">
                  <c:v>33.148964899909991</c:v>
                </c:pt>
                <c:pt idx="100">
                  <c:v>31.7635642559</c:v>
                </c:pt>
                <c:pt idx="101">
                  <c:v>33.922117063869997</c:v>
                </c:pt>
                <c:pt idx="102">
                  <c:v>31.802594764200002</c:v>
                </c:pt>
                <c:pt idx="103">
                  <c:v>30.35742945278</c:v>
                </c:pt>
                <c:pt idx="104">
                  <c:v>28.488808684650003</c:v>
                </c:pt>
                <c:pt idx="105">
                  <c:v>24.493922212320001</c:v>
                </c:pt>
                <c:pt idx="106">
                  <c:v>10.38446194602</c:v>
                </c:pt>
                <c:pt idx="107">
                  <c:v>8.9499284571899995</c:v>
                </c:pt>
                <c:pt idx="108">
                  <c:v>7.1739422522900007</c:v>
                </c:pt>
                <c:pt idx="109">
                  <c:v>10.792191749800002</c:v>
                </c:pt>
                <c:pt idx="110">
                  <c:v>10.973486877119999</c:v>
                </c:pt>
                <c:pt idx="111">
                  <c:v>11.619053377920002</c:v>
                </c:pt>
                <c:pt idx="112">
                  <c:v>9.6859081427799989</c:v>
                </c:pt>
                <c:pt idx="113">
                  <c:v>5.5778533356000013</c:v>
                </c:pt>
                <c:pt idx="114">
                  <c:v>6.2072532098699993</c:v>
                </c:pt>
                <c:pt idx="115">
                  <c:v>4.45548996557</c:v>
                </c:pt>
                <c:pt idx="116">
                  <c:v>5.7540999999999993</c:v>
                </c:pt>
                <c:pt idx="117">
                  <c:v>4.1183999999999994</c:v>
                </c:pt>
                <c:pt idx="118">
                  <c:v>3.4555000000000002</c:v>
                </c:pt>
                <c:pt idx="119">
                  <c:v>2.5962000000000005</c:v>
                </c:pt>
                <c:pt idx="120">
                  <c:v>5.6017000000000001</c:v>
                </c:pt>
                <c:pt idx="121">
                  <c:v>4.9521999999999995</c:v>
                </c:pt>
                <c:pt idx="122">
                  <c:v>5.7836000000000007</c:v>
                </c:pt>
                <c:pt idx="123">
                  <c:v>7.5026000000000002</c:v>
                </c:pt>
                <c:pt idx="124">
                  <c:v>8.4788000000000014</c:v>
                </c:pt>
                <c:pt idx="125">
                  <c:v>12.808900000000001</c:v>
                </c:pt>
                <c:pt idx="126">
                  <c:v>8.9816000000000003</c:v>
                </c:pt>
                <c:pt idx="127">
                  <c:v>9.2476999999999983</c:v>
                </c:pt>
                <c:pt idx="128">
                  <c:v>8.9034999999999993</c:v>
                </c:pt>
                <c:pt idx="129">
                  <c:v>12.358399999999998</c:v>
                </c:pt>
                <c:pt idx="130">
                  <c:v>12.787999999999997</c:v>
                </c:pt>
                <c:pt idx="131">
                  <c:v>13.989999999999998</c:v>
                </c:pt>
                <c:pt idx="132">
                  <c:v>11.636299999999997</c:v>
                </c:pt>
                <c:pt idx="133">
                  <c:v>8.1867000000000001</c:v>
                </c:pt>
                <c:pt idx="134">
                  <c:v>5.4080000000000004</c:v>
                </c:pt>
                <c:pt idx="135">
                  <c:v>4.8615000000000013</c:v>
                </c:pt>
                <c:pt idx="136">
                  <c:v>4.4576000000000002</c:v>
                </c:pt>
                <c:pt idx="137">
                  <c:v>9.1362000000000005</c:v>
                </c:pt>
                <c:pt idx="138">
                  <c:v>14.397200000000003</c:v>
                </c:pt>
                <c:pt idx="139">
                  <c:v>14.123200000000001</c:v>
                </c:pt>
                <c:pt idx="140">
                  <c:v>14.850899999999999</c:v>
                </c:pt>
                <c:pt idx="141">
                  <c:v>13.2836</c:v>
                </c:pt>
                <c:pt idx="142">
                  <c:v>14.2523</c:v>
                </c:pt>
                <c:pt idx="143">
                  <c:v>13.052800000000001</c:v>
                </c:pt>
                <c:pt idx="144">
                  <c:v>11.773099999999998</c:v>
                </c:pt>
                <c:pt idx="145">
                  <c:v>13.2438</c:v>
                </c:pt>
                <c:pt idx="146">
                  <c:v>15.603900000000001</c:v>
                </c:pt>
                <c:pt idx="147">
                  <c:v>15.654700000000002</c:v>
                </c:pt>
                <c:pt idx="148">
                  <c:v>18.864300000000004</c:v>
                </c:pt>
                <c:pt idx="149">
                  <c:v>14.333499999999999</c:v>
                </c:pt>
                <c:pt idx="150">
                  <c:v>13.544399999999998</c:v>
                </c:pt>
                <c:pt idx="151">
                  <c:v>13.564799999999998</c:v>
                </c:pt>
                <c:pt idx="152">
                  <c:v>11.038099999999996</c:v>
                </c:pt>
                <c:pt idx="153">
                  <c:v>10.653299999999998</c:v>
                </c:pt>
                <c:pt idx="154">
                  <c:v>9.6096999999999966</c:v>
                </c:pt>
                <c:pt idx="155">
                  <c:v>10.826599999999997</c:v>
                </c:pt>
                <c:pt idx="156">
                  <c:v>9.8112999999999975</c:v>
                </c:pt>
                <c:pt idx="157">
                  <c:v>8.1490999999999971</c:v>
                </c:pt>
                <c:pt idx="158">
                  <c:v>7.8385999999999987</c:v>
                </c:pt>
                <c:pt idx="159">
                  <c:v>8.5114999999999998</c:v>
                </c:pt>
                <c:pt idx="160">
                  <c:v>6.3273999999999999</c:v>
                </c:pt>
                <c:pt idx="161">
                  <c:v>3.6174999999999997</c:v>
                </c:pt>
                <c:pt idx="162">
                  <c:v>4.9884000000000004</c:v>
                </c:pt>
                <c:pt idx="163">
                  <c:v>7.9188000000000009</c:v>
                </c:pt>
                <c:pt idx="164">
                  <c:v>7.3247999999999989</c:v>
                </c:pt>
                <c:pt idx="165">
                  <c:v>7.1620000000000008</c:v>
                </c:pt>
                <c:pt idx="166">
                  <c:v>8.6463000000000019</c:v>
                </c:pt>
                <c:pt idx="167">
                  <c:v>7.9425000000000008</c:v>
                </c:pt>
                <c:pt idx="168">
                  <c:v>10.586</c:v>
                </c:pt>
                <c:pt idx="169">
                  <c:v>11.544599999999999</c:v>
                </c:pt>
                <c:pt idx="170">
                  <c:v>11.325999999999999</c:v>
                </c:pt>
                <c:pt idx="171">
                  <c:v>7.0278</c:v>
                </c:pt>
                <c:pt idx="172">
                  <c:v>5.0635000000000012</c:v>
                </c:pt>
                <c:pt idx="173">
                  <c:v>6.5222000000000016</c:v>
                </c:pt>
                <c:pt idx="174">
                  <c:v>3.3180999999999998</c:v>
                </c:pt>
                <c:pt idx="175">
                  <c:v>2.6681000000000004</c:v>
                </c:pt>
                <c:pt idx="176">
                  <c:v>5.4128000000000007</c:v>
                </c:pt>
                <c:pt idx="177">
                  <c:v>6.1146000000000003</c:v>
                </c:pt>
                <c:pt idx="178">
                  <c:v>4.4559999999999995</c:v>
                </c:pt>
                <c:pt idx="179">
                  <c:v>4.1730000000000009</c:v>
                </c:pt>
                <c:pt idx="180">
                  <c:v>5.6734999999999998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544A-4C4A-8119-3ADBA06BA5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56027064"/>
        <c:axId val="556028632"/>
      </c:lineChart>
      <c:catAx>
        <c:axId val="556027064"/>
        <c:scaling>
          <c:orientation val="minMax"/>
        </c:scaling>
        <c:delete val="0"/>
        <c:axPos val="b"/>
        <c:numFmt formatCode="mmm\ yy" sourceLinked="0"/>
        <c:majorTickMark val="out"/>
        <c:minorTickMark val="none"/>
        <c:tickLblPos val="low"/>
        <c:spPr>
          <a:ln w="0">
            <a:solidFill>
              <a:sysClr val="window" lastClr="FFFFFF">
                <a:lumMod val="50000"/>
              </a:sysClr>
            </a:solidFill>
            <a:prstDash val="solid"/>
          </a:ln>
        </c:spPr>
        <c:txPr>
          <a:bodyPr rot="-5400000" vert="horz"/>
          <a:lstStyle/>
          <a:p>
            <a:pPr>
              <a:defRPr lang="pt-BR" sz="1600" b="0" u="none" kern="1200">
                <a:solidFill>
                  <a:srgbClr val="606060"/>
                </a:solidFill>
                <a:latin typeface="+mn-lt"/>
                <a:ea typeface="+mn-ea"/>
                <a:cs typeface="Arial" pitchFamily="34" charset="0"/>
              </a:defRPr>
            </a:pPr>
            <a:endParaRPr lang="en-US"/>
          </a:p>
        </c:txPr>
        <c:crossAx val="556028632"/>
        <c:crosses val="autoZero"/>
        <c:auto val="0"/>
        <c:lblAlgn val="ctr"/>
        <c:lblOffset val="100"/>
        <c:tickLblSkip val="12"/>
        <c:tickMarkSkip val="12"/>
        <c:noMultiLvlLbl val="0"/>
      </c:catAx>
      <c:valAx>
        <c:axId val="556028632"/>
        <c:scaling>
          <c:orientation val="minMax"/>
          <c:max val="120"/>
        </c:scaling>
        <c:delete val="0"/>
        <c:axPos val="l"/>
        <c:majorGridlines>
          <c:spPr>
            <a:ln w="0">
              <a:solidFill>
                <a:sysClr val="window" lastClr="FFFFFF">
                  <a:lumMod val="85000"/>
                </a:sysClr>
              </a:solidFill>
              <a:prstDash val="sysDot"/>
            </a:ln>
          </c:spPr>
        </c:majorGridlines>
        <c:numFmt formatCode="#,##0" sourceLinked="0"/>
        <c:majorTickMark val="out"/>
        <c:minorTickMark val="none"/>
        <c:tickLblPos val="low"/>
        <c:spPr>
          <a:ln w="0">
            <a:solidFill>
              <a:sysClr val="window" lastClr="FFFFFF">
                <a:lumMod val="50000"/>
              </a:sysClr>
            </a:solidFill>
            <a:prstDash val="solid"/>
          </a:ln>
        </c:spPr>
        <c:txPr>
          <a:bodyPr/>
          <a:lstStyle/>
          <a:p>
            <a:pPr>
              <a:defRPr lang="pt-BR" sz="1600" b="0" u="none" kern="1200">
                <a:solidFill>
                  <a:srgbClr val="606060"/>
                </a:solidFill>
                <a:latin typeface="+mn-lt"/>
                <a:ea typeface="+mn-ea"/>
                <a:cs typeface="Arial" pitchFamily="34" charset="0"/>
              </a:defRPr>
            </a:pPr>
            <a:endParaRPr lang="en-US"/>
          </a:p>
        </c:txPr>
        <c:crossAx val="55602706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7.2320710542865332E-2"/>
          <c:y val="4.4948470341785014E-2"/>
          <c:w val="0.40758459595959595"/>
          <c:h val="0.19332839506172839"/>
        </c:manualLayout>
      </c:layout>
      <c:overlay val="0"/>
      <c:spPr>
        <a:solidFill>
          <a:sysClr val="window" lastClr="FFFFFF"/>
        </a:solidFill>
      </c:spPr>
      <c:txPr>
        <a:bodyPr/>
        <a:lstStyle/>
        <a:p>
          <a:pPr>
            <a:defRPr lang="pt-BR" sz="1600" b="0" u="none" kern="1200">
              <a:solidFill>
                <a:srgbClr val="606060"/>
              </a:solidFill>
              <a:latin typeface="+mn-lt"/>
              <a:ea typeface="+mn-ea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600">
          <a:solidFill>
            <a:srgbClr val="002060"/>
          </a:solidFill>
          <a:latin typeface="Arial" pitchFamily="34" charset="0"/>
          <a:cs typeface="Arial" pitchFamily="34" charset="0"/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1204166666667243E-2"/>
          <c:y val="3.8203497942386831E-2"/>
          <c:w val="0.8625837121212121"/>
          <c:h val="0.64343333832472716"/>
        </c:manualLayout>
      </c:layout>
      <c:lineChart>
        <c:grouping val="standar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international reserves</c:v>
                </c:pt>
              </c:strCache>
            </c:strRef>
          </c:tx>
          <c:spPr>
            <a:ln w="50800" cmpd="sng">
              <a:solidFill>
                <a:srgbClr val="0000FF"/>
              </a:solidFill>
              <a:prstDash val="solid"/>
            </a:ln>
          </c:spPr>
          <c:marker>
            <c:symbol val="none"/>
          </c:marker>
          <c:dLbls>
            <c:dLbl>
              <c:idx val="3822"/>
              <c:layout>
                <c:manualLayout>
                  <c:x val="-1.6035353535352359E-3"/>
                  <c:y val="-2.4423076923076922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600" b="1">
                        <a:solidFill>
                          <a:srgbClr val="0000FF"/>
                        </a:solidFill>
                        <a:latin typeface="+mn-lt"/>
                      </a:defRPr>
                    </a:pPr>
                    <a:r>
                      <a:rPr lang="en-US" sz="1200" b="1" dirty="0"/>
                      <a:t>382.9</a:t>
                    </a:r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8AD-4F42-B51C-C60C927748E2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>
                    <a:solidFill>
                      <a:srgbClr val="0000FF"/>
                    </a:solidFill>
                    <a:latin typeface="+mn-lt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Plan1!$A$2:$A$3985</c:f>
              <c:numCache>
                <c:formatCode>m/d/yyyy</c:formatCode>
                <c:ptCount val="3984"/>
                <c:pt idx="0">
                  <c:v>37357</c:v>
                </c:pt>
                <c:pt idx="1">
                  <c:v>37358</c:v>
                </c:pt>
                <c:pt idx="2">
                  <c:v>37361</c:v>
                </c:pt>
                <c:pt idx="3">
                  <c:v>37362</c:v>
                </c:pt>
                <c:pt idx="4">
                  <c:v>37363</c:v>
                </c:pt>
                <c:pt idx="5">
                  <c:v>37364</c:v>
                </c:pt>
                <c:pt idx="6">
                  <c:v>37365</c:v>
                </c:pt>
                <c:pt idx="7">
                  <c:v>37368</c:v>
                </c:pt>
                <c:pt idx="8">
                  <c:v>37369</c:v>
                </c:pt>
                <c:pt idx="9">
                  <c:v>37370</c:v>
                </c:pt>
                <c:pt idx="10">
                  <c:v>37371</c:v>
                </c:pt>
                <c:pt idx="11">
                  <c:v>37372</c:v>
                </c:pt>
                <c:pt idx="12">
                  <c:v>37375</c:v>
                </c:pt>
                <c:pt idx="13">
                  <c:v>37376</c:v>
                </c:pt>
                <c:pt idx="14">
                  <c:v>37378</c:v>
                </c:pt>
                <c:pt idx="15">
                  <c:v>37379</c:v>
                </c:pt>
                <c:pt idx="16">
                  <c:v>37382</c:v>
                </c:pt>
                <c:pt idx="17">
                  <c:v>37383</c:v>
                </c:pt>
                <c:pt idx="18">
                  <c:v>37384</c:v>
                </c:pt>
                <c:pt idx="19">
                  <c:v>37385</c:v>
                </c:pt>
                <c:pt idx="20">
                  <c:v>37386</c:v>
                </c:pt>
                <c:pt idx="21">
                  <c:v>37389</c:v>
                </c:pt>
                <c:pt idx="22">
                  <c:v>37390</c:v>
                </c:pt>
                <c:pt idx="23">
                  <c:v>37391</c:v>
                </c:pt>
                <c:pt idx="24">
                  <c:v>37392</c:v>
                </c:pt>
                <c:pt idx="25">
                  <c:v>37393</c:v>
                </c:pt>
                <c:pt idx="26">
                  <c:v>37396</c:v>
                </c:pt>
                <c:pt idx="27">
                  <c:v>37397</c:v>
                </c:pt>
                <c:pt idx="28">
                  <c:v>37398</c:v>
                </c:pt>
                <c:pt idx="29">
                  <c:v>37399</c:v>
                </c:pt>
                <c:pt idx="30">
                  <c:v>37400</c:v>
                </c:pt>
                <c:pt idx="31">
                  <c:v>37403</c:v>
                </c:pt>
                <c:pt idx="32">
                  <c:v>37404</c:v>
                </c:pt>
                <c:pt idx="33">
                  <c:v>37405</c:v>
                </c:pt>
                <c:pt idx="34">
                  <c:v>37407</c:v>
                </c:pt>
                <c:pt idx="35">
                  <c:v>37410</c:v>
                </c:pt>
                <c:pt idx="36">
                  <c:v>37411</c:v>
                </c:pt>
                <c:pt idx="37">
                  <c:v>37412</c:v>
                </c:pt>
                <c:pt idx="38">
                  <c:v>37413</c:v>
                </c:pt>
                <c:pt idx="39">
                  <c:v>37414</c:v>
                </c:pt>
                <c:pt idx="40">
                  <c:v>37417</c:v>
                </c:pt>
                <c:pt idx="41">
                  <c:v>37418</c:v>
                </c:pt>
                <c:pt idx="42">
                  <c:v>37419</c:v>
                </c:pt>
                <c:pt idx="43">
                  <c:v>37420</c:v>
                </c:pt>
                <c:pt idx="44">
                  <c:v>37421</c:v>
                </c:pt>
                <c:pt idx="45">
                  <c:v>37424</c:v>
                </c:pt>
                <c:pt idx="46">
                  <c:v>37425</c:v>
                </c:pt>
                <c:pt idx="47">
                  <c:v>37426</c:v>
                </c:pt>
                <c:pt idx="48">
                  <c:v>37427</c:v>
                </c:pt>
                <c:pt idx="49">
                  <c:v>37428</c:v>
                </c:pt>
                <c:pt idx="50">
                  <c:v>37431</c:v>
                </c:pt>
                <c:pt idx="51">
                  <c:v>37432</c:v>
                </c:pt>
                <c:pt idx="52">
                  <c:v>37433</c:v>
                </c:pt>
                <c:pt idx="53">
                  <c:v>37434</c:v>
                </c:pt>
                <c:pt idx="54">
                  <c:v>37435</c:v>
                </c:pt>
                <c:pt idx="55">
                  <c:v>37438</c:v>
                </c:pt>
                <c:pt idx="56">
                  <c:v>37439</c:v>
                </c:pt>
                <c:pt idx="57">
                  <c:v>37440</c:v>
                </c:pt>
                <c:pt idx="58">
                  <c:v>37441</c:v>
                </c:pt>
                <c:pt idx="59">
                  <c:v>37442</c:v>
                </c:pt>
                <c:pt idx="60">
                  <c:v>37445</c:v>
                </c:pt>
                <c:pt idx="61">
                  <c:v>37446</c:v>
                </c:pt>
                <c:pt idx="62">
                  <c:v>37447</c:v>
                </c:pt>
                <c:pt idx="63">
                  <c:v>37448</c:v>
                </c:pt>
                <c:pt idx="64">
                  <c:v>37449</c:v>
                </c:pt>
                <c:pt idx="65">
                  <c:v>37452</c:v>
                </c:pt>
                <c:pt idx="66">
                  <c:v>37453</c:v>
                </c:pt>
                <c:pt idx="67">
                  <c:v>37454</c:v>
                </c:pt>
                <c:pt idx="68">
                  <c:v>37455</c:v>
                </c:pt>
                <c:pt idx="69">
                  <c:v>37456</c:v>
                </c:pt>
                <c:pt idx="70">
                  <c:v>37459</c:v>
                </c:pt>
                <c:pt idx="71">
                  <c:v>37460</c:v>
                </c:pt>
                <c:pt idx="72">
                  <c:v>37461</c:v>
                </c:pt>
                <c:pt idx="73">
                  <c:v>37462</c:v>
                </c:pt>
                <c:pt idx="74">
                  <c:v>37463</c:v>
                </c:pt>
                <c:pt idx="75">
                  <c:v>37466</c:v>
                </c:pt>
                <c:pt idx="76">
                  <c:v>37467</c:v>
                </c:pt>
                <c:pt idx="77">
                  <c:v>37468</c:v>
                </c:pt>
                <c:pt idx="78">
                  <c:v>37469</c:v>
                </c:pt>
                <c:pt idx="79">
                  <c:v>37470</c:v>
                </c:pt>
                <c:pt idx="80">
                  <c:v>37473</c:v>
                </c:pt>
                <c:pt idx="81">
                  <c:v>37474</c:v>
                </c:pt>
                <c:pt idx="82">
                  <c:v>37475</c:v>
                </c:pt>
                <c:pt idx="83">
                  <c:v>37476</c:v>
                </c:pt>
                <c:pt idx="84">
                  <c:v>37477</c:v>
                </c:pt>
                <c:pt idx="85">
                  <c:v>37480</c:v>
                </c:pt>
                <c:pt idx="86">
                  <c:v>37481</c:v>
                </c:pt>
                <c:pt idx="87">
                  <c:v>37482</c:v>
                </c:pt>
                <c:pt idx="88">
                  <c:v>37483</c:v>
                </c:pt>
                <c:pt idx="89">
                  <c:v>37484</c:v>
                </c:pt>
                <c:pt idx="90">
                  <c:v>37487</c:v>
                </c:pt>
                <c:pt idx="91">
                  <c:v>37488</c:v>
                </c:pt>
                <c:pt idx="92">
                  <c:v>37489</c:v>
                </c:pt>
                <c:pt idx="93">
                  <c:v>37490</c:v>
                </c:pt>
                <c:pt idx="94">
                  <c:v>37491</c:v>
                </c:pt>
                <c:pt idx="95">
                  <c:v>37494</c:v>
                </c:pt>
                <c:pt idx="96">
                  <c:v>37495</c:v>
                </c:pt>
                <c:pt idx="97">
                  <c:v>37496</c:v>
                </c:pt>
                <c:pt idx="98">
                  <c:v>37497</c:v>
                </c:pt>
                <c:pt idx="99">
                  <c:v>37498</c:v>
                </c:pt>
                <c:pt idx="100">
                  <c:v>37501</c:v>
                </c:pt>
                <c:pt idx="101">
                  <c:v>37502</c:v>
                </c:pt>
                <c:pt idx="102">
                  <c:v>37503</c:v>
                </c:pt>
                <c:pt idx="103">
                  <c:v>37504</c:v>
                </c:pt>
                <c:pt idx="104">
                  <c:v>37505</c:v>
                </c:pt>
                <c:pt idx="105">
                  <c:v>37508</c:v>
                </c:pt>
                <c:pt idx="106">
                  <c:v>37509</c:v>
                </c:pt>
                <c:pt idx="107">
                  <c:v>37510</c:v>
                </c:pt>
                <c:pt idx="108">
                  <c:v>37511</c:v>
                </c:pt>
                <c:pt idx="109">
                  <c:v>37512</c:v>
                </c:pt>
                <c:pt idx="110">
                  <c:v>37515</c:v>
                </c:pt>
                <c:pt idx="111">
                  <c:v>37516</c:v>
                </c:pt>
                <c:pt idx="112">
                  <c:v>37517</c:v>
                </c:pt>
                <c:pt idx="113">
                  <c:v>37518</c:v>
                </c:pt>
                <c:pt idx="114">
                  <c:v>37519</c:v>
                </c:pt>
                <c:pt idx="115">
                  <c:v>37522</c:v>
                </c:pt>
                <c:pt idx="116">
                  <c:v>37523</c:v>
                </c:pt>
                <c:pt idx="117">
                  <c:v>37524</c:v>
                </c:pt>
                <c:pt idx="118">
                  <c:v>37525</c:v>
                </c:pt>
                <c:pt idx="119">
                  <c:v>37526</c:v>
                </c:pt>
                <c:pt idx="120">
                  <c:v>37529</c:v>
                </c:pt>
                <c:pt idx="121">
                  <c:v>37530</c:v>
                </c:pt>
                <c:pt idx="122">
                  <c:v>37531</c:v>
                </c:pt>
                <c:pt idx="123">
                  <c:v>37532</c:v>
                </c:pt>
                <c:pt idx="124">
                  <c:v>37533</c:v>
                </c:pt>
                <c:pt idx="125">
                  <c:v>37536</c:v>
                </c:pt>
                <c:pt idx="126">
                  <c:v>37537</c:v>
                </c:pt>
                <c:pt idx="127">
                  <c:v>37538</c:v>
                </c:pt>
                <c:pt idx="128">
                  <c:v>37539</c:v>
                </c:pt>
                <c:pt idx="129">
                  <c:v>37540</c:v>
                </c:pt>
                <c:pt idx="130">
                  <c:v>37543</c:v>
                </c:pt>
                <c:pt idx="131">
                  <c:v>37544</c:v>
                </c:pt>
                <c:pt idx="132">
                  <c:v>37545</c:v>
                </c:pt>
                <c:pt idx="133">
                  <c:v>37546</c:v>
                </c:pt>
                <c:pt idx="134">
                  <c:v>37547</c:v>
                </c:pt>
                <c:pt idx="135">
                  <c:v>37550</c:v>
                </c:pt>
                <c:pt idx="136">
                  <c:v>37551</c:v>
                </c:pt>
                <c:pt idx="137">
                  <c:v>37552</c:v>
                </c:pt>
                <c:pt idx="138">
                  <c:v>37553</c:v>
                </c:pt>
                <c:pt idx="139">
                  <c:v>37554</c:v>
                </c:pt>
                <c:pt idx="140">
                  <c:v>37557</c:v>
                </c:pt>
                <c:pt idx="141">
                  <c:v>37558</c:v>
                </c:pt>
                <c:pt idx="142">
                  <c:v>37559</c:v>
                </c:pt>
                <c:pt idx="143">
                  <c:v>37560</c:v>
                </c:pt>
                <c:pt idx="144">
                  <c:v>37561</c:v>
                </c:pt>
                <c:pt idx="145">
                  <c:v>37564</c:v>
                </c:pt>
                <c:pt idx="146">
                  <c:v>37565</c:v>
                </c:pt>
                <c:pt idx="147">
                  <c:v>37566</c:v>
                </c:pt>
                <c:pt idx="148">
                  <c:v>37567</c:v>
                </c:pt>
                <c:pt idx="149">
                  <c:v>37568</c:v>
                </c:pt>
                <c:pt idx="150">
                  <c:v>37571</c:v>
                </c:pt>
                <c:pt idx="151">
                  <c:v>37572</c:v>
                </c:pt>
                <c:pt idx="152">
                  <c:v>37573</c:v>
                </c:pt>
                <c:pt idx="153">
                  <c:v>37574</c:v>
                </c:pt>
                <c:pt idx="154">
                  <c:v>37578</c:v>
                </c:pt>
                <c:pt idx="155">
                  <c:v>37579</c:v>
                </c:pt>
                <c:pt idx="156">
                  <c:v>37580</c:v>
                </c:pt>
                <c:pt idx="157">
                  <c:v>37581</c:v>
                </c:pt>
                <c:pt idx="158">
                  <c:v>37582</c:v>
                </c:pt>
                <c:pt idx="159">
                  <c:v>37585</c:v>
                </c:pt>
                <c:pt idx="160">
                  <c:v>37586</c:v>
                </c:pt>
                <c:pt idx="161">
                  <c:v>37587</c:v>
                </c:pt>
                <c:pt idx="162">
                  <c:v>37588</c:v>
                </c:pt>
                <c:pt idx="163">
                  <c:v>37589</c:v>
                </c:pt>
                <c:pt idx="164">
                  <c:v>37592</c:v>
                </c:pt>
                <c:pt idx="165">
                  <c:v>37593</c:v>
                </c:pt>
                <c:pt idx="166">
                  <c:v>37594</c:v>
                </c:pt>
                <c:pt idx="167">
                  <c:v>37595</c:v>
                </c:pt>
                <c:pt idx="168">
                  <c:v>37596</c:v>
                </c:pt>
                <c:pt idx="169">
                  <c:v>37599</c:v>
                </c:pt>
                <c:pt idx="170">
                  <c:v>37600</c:v>
                </c:pt>
                <c:pt idx="171">
                  <c:v>37601</c:v>
                </c:pt>
                <c:pt idx="172">
                  <c:v>37602</c:v>
                </c:pt>
                <c:pt idx="173">
                  <c:v>37603</c:v>
                </c:pt>
                <c:pt idx="174">
                  <c:v>37606</c:v>
                </c:pt>
                <c:pt idx="175">
                  <c:v>37607</c:v>
                </c:pt>
                <c:pt idx="176">
                  <c:v>37608</c:v>
                </c:pt>
                <c:pt idx="177">
                  <c:v>37609</c:v>
                </c:pt>
                <c:pt idx="178">
                  <c:v>37610</c:v>
                </c:pt>
                <c:pt idx="179">
                  <c:v>37613</c:v>
                </c:pt>
                <c:pt idx="180">
                  <c:v>37614</c:v>
                </c:pt>
                <c:pt idx="181">
                  <c:v>37616</c:v>
                </c:pt>
                <c:pt idx="182">
                  <c:v>37617</c:v>
                </c:pt>
                <c:pt idx="183">
                  <c:v>37620</c:v>
                </c:pt>
                <c:pt idx="184">
                  <c:v>37621</c:v>
                </c:pt>
                <c:pt idx="185">
                  <c:v>37623</c:v>
                </c:pt>
                <c:pt idx="186">
                  <c:v>37624</c:v>
                </c:pt>
                <c:pt idx="187">
                  <c:v>37627</c:v>
                </c:pt>
                <c:pt idx="188">
                  <c:v>37628</c:v>
                </c:pt>
                <c:pt idx="189">
                  <c:v>37629</c:v>
                </c:pt>
                <c:pt idx="190">
                  <c:v>37630</c:v>
                </c:pt>
                <c:pt idx="191">
                  <c:v>37631</c:v>
                </c:pt>
                <c:pt idx="192">
                  <c:v>37634</c:v>
                </c:pt>
                <c:pt idx="193">
                  <c:v>37635</c:v>
                </c:pt>
                <c:pt idx="194">
                  <c:v>37636</c:v>
                </c:pt>
                <c:pt idx="195">
                  <c:v>37637</c:v>
                </c:pt>
                <c:pt idx="196">
                  <c:v>37638</c:v>
                </c:pt>
                <c:pt idx="197">
                  <c:v>37641</c:v>
                </c:pt>
                <c:pt idx="198">
                  <c:v>37642</c:v>
                </c:pt>
                <c:pt idx="199">
                  <c:v>37643</c:v>
                </c:pt>
                <c:pt idx="200">
                  <c:v>37644</c:v>
                </c:pt>
                <c:pt idx="201">
                  <c:v>37645</c:v>
                </c:pt>
                <c:pt idx="202">
                  <c:v>37648</c:v>
                </c:pt>
                <c:pt idx="203">
                  <c:v>37649</c:v>
                </c:pt>
                <c:pt idx="204">
                  <c:v>37650</c:v>
                </c:pt>
                <c:pt idx="205">
                  <c:v>37651</c:v>
                </c:pt>
                <c:pt idx="206">
                  <c:v>37652</c:v>
                </c:pt>
                <c:pt idx="207">
                  <c:v>37655</c:v>
                </c:pt>
                <c:pt idx="208">
                  <c:v>37656</c:v>
                </c:pt>
                <c:pt idx="209">
                  <c:v>37657</c:v>
                </c:pt>
                <c:pt idx="210">
                  <c:v>37658</c:v>
                </c:pt>
                <c:pt idx="211">
                  <c:v>37659</c:v>
                </c:pt>
                <c:pt idx="212">
                  <c:v>37662</c:v>
                </c:pt>
                <c:pt idx="213">
                  <c:v>37663</c:v>
                </c:pt>
                <c:pt idx="214">
                  <c:v>37664</c:v>
                </c:pt>
                <c:pt idx="215">
                  <c:v>37665</c:v>
                </c:pt>
                <c:pt idx="216">
                  <c:v>37666</c:v>
                </c:pt>
                <c:pt idx="217">
                  <c:v>37669</c:v>
                </c:pt>
                <c:pt idx="218">
                  <c:v>37670</c:v>
                </c:pt>
                <c:pt idx="219">
                  <c:v>37671</c:v>
                </c:pt>
                <c:pt idx="220">
                  <c:v>37672</c:v>
                </c:pt>
                <c:pt idx="221">
                  <c:v>37673</c:v>
                </c:pt>
                <c:pt idx="222">
                  <c:v>37676</c:v>
                </c:pt>
                <c:pt idx="223">
                  <c:v>37677</c:v>
                </c:pt>
                <c:pt idx="224">
                  <c:v>37678</c:v>
                </c:pt>
                <c:pt idx="225">
                  <c:v>37679</c:v>
                </c:pt>
                <c:pt idx="226">
                  <c:v>37680</c:v>
                </c:pt>
                <c:pt idx="227">
                  <c:v>37685</c:v>
                </c:pt>
                <c:pt idx="228">
                  <c:v>37686</c:v>
                </c:pt>
                <c:pt idx="229">
                  <c:v>37687</c:v>
                </c:pt>
                <c:pt idx="230">
                  <c:v>37690</c:v>
                </c:pt>
                <c:pt idx="231">
                  <c:v>37691</c:v>
                </c:pt>
                <c:pt idx="232">
                  <c:v>37692</c:v>
                </c:pt>
                <c:pt idx="233">
                  <c:v>37693</c:v>
                </c:pt>
                <c:pt idx="234">
                  <c:v>37694</c:v>
                </c:pt>
                <c:pt idx="235">
                  <c:v>37697</c:v>
                </c:pt>
                <c:pt idx="236">
                  <c:v>37698</c:v>
                </c:pt>
                <c:pt idx="237">
                  <c:v>37699</c:v>
                </c:pt>
                <c:pt idx="238">
                  <c:v>37700</c:v>
                </c:pt>
                <c:pt idx="239">
                  <c:v>37701</c:v>
                </c:pt>
                <c:pt idx="240">
                  <c:v>37704</c:v>
                </c:pt>
                <c:pt idx="241">
                  <c:v>37705</c:v>
                </c:pt>
                <c:pt idx="242">
                  <c:v>37706</c:v>
                </c:pt>
                <c:pt idx="243">
                  <c:v>37707</c:v>
                </c:pt>
                <c:pt idx="244">
                  <c:v>37708</c:v>
                </c:pt>
                <c:pt idx="245">
                  <c:v>37711</c:v>
                </c:pt>
                <c:pt idx="246">
                  <c:v>37712</c:v>
                </c:pt>
                <c:pt idx="247">
                  <c:v>37713</c:v>
                </c:pt>
                <c:pt idx="248">
                  <c:v>37714</c:v>
                </c:pt>
                <c:pt idx="249">
                  <c:v>37715</c:v>
                </c:pt>
                <c:pt idx="250">
                  <c:v>37718</c:v>
                </c:pt>
                <c:pt idx="251">
                  <c:v>37719</c:v>
                </c:pt>
                <c:pt idx="252">
                  <c:v>37720</c:v>
                </c:pt>
                <c:pt idx="253">
                  <c:v>37721</c:v>
                </c:pt>
                <c:pt idx="254">
                  <c:v>37722</c:v>
                </c:pt>
                <c:pt idx="255">
                  <c:v>37725</c:v>
                </c:pt>
                <c:pt idx="256">
                  <c:v>37726</c:v>
                </c:pt>
                <c:pt idx="257">
                  <c:v>37727</c:v>
                </c:pt>
                <c:pt idx="258">
                  <c:v>37728</c:v>
                </c:pt>
                <c:pt idx="259">
                  <c:v>37733</c:v>
                </c:pt>
                <c:pt idx="260">
                  <c:v>37734</c:v>
                </c:pt>
                <c:pt idx="261">
                  <c:v>37735</c:v>
                </c:pt>
                <c:pt idx="262">
                  <c:v>37736</c:v>
                </c:pt>
                <c:pt idx="263">
                  <c:v>37739</c:v>
                </c:pt>
                <c:pt idx="264">
                  <c:v>37740</c:v>
                </c:pt>
                <c:pt idx="265">
                  <c:v>37741</c:v>
                </c:pt>
                <c:pt idx="266">
                  <c:v>37743</c:v>
                </c:pt>
                <c:pt idx="267">
                  <c:v>37746</c:v>
                </c:pt>
                <c:pt idx="268">
                  <c:v>37747</c:v>
                </c:pt>
                <c:pt idx="269">
                  <c:v>37748</c:v>
                </c:pt>
                <c:pt idx="270">
                  <c:v>37749</c:v>
                </c:pt>
                <c:pt idx="271">
                  <c:v>37750</c:v>
                </c:pt>
                <c:pt idx="272">
                  <c:v>37753</c:v>
                </c:pt>
                <c:pt idx="273">
                  <c:v>37754</c:v>
                </c:pt>
                <c:pt idx="274">
                  <c:v>37755</c:v>
                </c:pt>
                <c:pt idx="275">
                  <c:v>37756</c:v>
                </c:pt>
                <c:pt idx="276">
                  <c:v>37757</c:v>
                </c:pt>
                <c:pt idx="277">
                  <c:v>37760</c:v>
                </c:pt>
                <c:pt idx="278">
                  <c:v>37761</c:v>
                </c:pt>
                <c:pt idx="279">
                  <c:v>37762</c:v>
                </c:pt>
                <c:pt idx="280">
                  <c:v>37763</c:v>
                </c:pt>
                <c:pt idx="281">
                  <c:v>37764</c:v>
                </c:pt>
                <c:pt idx="282">
                  <c:v>37767</c:v>
                </c:pt>
                <c:pt idx="283">
                  <c:v>37768</c:v>
                </c:pt>
                <c:pt idx="284">
                  <c:v>37769</c:v>
                </c:pt>
                <c:pt idx="285">
                  <c:v>37770</c:v>
                </c:pt>
                <c:pt idx="286">
                  <c:v>37771</c:v>
                </c:pt>
                <c:pt idx="287">
                  <c:v>37774</c:v>
                </c:pt>
                <c:pt idx="288">
                  <c:v>37775</c:v>
                </c:pt>
                <c:pt idx="289">
                  <c:v>37776</c:v>
                </c:pt>
                <c:pt idx="290">
                  <c:v>37777</c:v>
                </c:pt>
                <c:pt idx="291">
                  <c:v>37778</c:v>
                </c:pt>
                <c:pt idx="292">
                  <c:v>37781</c:v>
                </c:pt>
                <c:pt idx="293">
                  <c:v>37782</c:v>
                </c:pt>
                <c:pt idx="294">
                  <c:v>37783</c:v>
                </c:pt>
                <c:pt idx="295">
                  <c:v>37784</c:v>
                </c:pt>
                <c:pt idx="296">
                  <c:v>37785</c:v>
                </c:pt>
                <c:pt idx="297">
                  <c:v>37788</c:v>
                </c:pt>
                <c:pt idx="298">
                  <c:v>37789</c:v>
                </c:pt>
                <c:pt idx="299">
                  <c:v>37790</c:v>
                </c:pt>
                <c:pt idx="300">
                  <c:v>37792</c:v>
                </c:pt>
                <c:pt idx="301">
                  <c:v>37795</c:v>
                </c:pt>
                <c:pt idx="302">
                  <c:v>37796</c:v>
                </c:pt>
                <c:pt idx="303">
                  <c:v>37797</c:v>
                </c:pt>
                <c:pt idx="304">
                  <c:v>37798</c:v>
                </c:pt>
                <c:pt idx="305">
                  <c:v>37799</c:v>
                </c:pt>
                <c:pt idx="306">
                  <c:v>37802</c:v>
                </c:pt>
                <c:pt idx="307">
                  <c:v>37803</c:v>
                </c:pt>
                <c:pt idx="308">
                  <c:v>37804</c:v>
                </c:pt>
                <c:pt idx="309">
                  <c:v>37805</c:v>
                </c:pt>
                <c:pt idx="310">
                  <c:v>37806</c:v>
                </c:pt>
                <c:pt idx="311">
                  <c:v>37809</c:v>
                </c:pt>
                <c:pt idx="312">
                  <c:v>37810</c:v>
                </c:pt>
                <c:pt idx="313">
                  <c:v>37811</c:v>
                </c:pt>
                <c:pt idx="314">
                  <c:v>37812</c:v>
                </c:pt>
                <c:pt idx="315">
                  <c:v>37813</c:v>
                </c:pt>
                <c:pt idx="316">
                  <c:v>37816</c:v>
                </c:pt>
                <c:pt idx="317">
                  <c:v>37817</c:v>
                </c:pt>
                <c:pt idx="318">
                  <c:v>37818</c:v>
                </c:pt>
                <c:pt idx="319">
                  <c:v>37819</c:v>
                </c:pt>
                <c:pt idx="320">
                  <c:v>37820</c:v>
                </c:pt>
                <c:pt idx="321">
                  <c:v>37823</c:v>
                </c:pt>
                <c:pt idx="322">
                  <c:v>37824</c:v>
                </c:pt>
                <c:pt idx="323">
                  <c:v>37825</c:v>
                </c:pt>
                <c:pt idx="324">
                  <c:v>37826</c:v>
                </c:pt>
                <c:pt idx="325">
                  <c:v>37827</c:v>
                </c:pt>
                <c:pt idx="326">
                  <c:v>37830</c:v>
                </c:pt>
                <c:pt idx="327">
                  <c:v>37831</c:v>
                </c:pt>
                <c:pt idx="328">
                  <c:v>37832</c:v>
                </c:pt>
                <c:pt idx="329">
                  <c:v>37833</c:v>
                </c:pt>
                <c:pt idx="330">
                  <c:v>37834</c:v>
                </c:pt>
                <c:pt idx="331">
                  <c:v>37837</c:v>
                </c:pt>
                <c:pt idx="332">
                  <c:v>37838</c:v>
                </c:pt>
                <c:pt idx="333">
                  <c:v>37839</c:v>
                </c:pt>
                <c:pt idx="334">
                  <c:v>37840</c:v>
                </c:pt>
                <c:pt idx="335">
                  <c:v>37841</c:v>
                </c:pt>
                <c:pt idx="336">
                  <c:v>37844</c:v>
                </c:pt>
                <c:pt idx="337">
                  <c:v>37845</c:v>
                </c:pt>
                <c:pt idx="338">
                  <c:v>37846</c:v>
                </c:pt>
                <c:pt idx="339">
                  <c:v>37847</c:v>
                </c:pt>
                <c:pt idx="340">
                  <c:v>37848</c:v>
                </c:pt>
                <c:pt idx="341">
                  <c:v>37851</c:v>
                </c:pt>
                <c:pt idx="342">
                  <c:v>37852</c:v>
                </c:pt>
                <c:pt idx="343">
                  <c:v>37853</c:v>
                </c:pt>
                <c:pt idx="344">
                  <c:v>37854</c:v>
                </c:pt>
                <c:pt idx="345">
                  <c:v>37855</c:v>
                </c:pt>
                <c:pt idx="346">
                  <c:v>37858</c:v>
                </c:pt>
                <c:pt idx="347">
                  <c:v>37859</c:v>
                </c:pt>
                <c:pt idx="348">
                  <c:v>37860</c:v>
                </c:pt>
                <c:pt idx="349">
                  <c:v>37861</c:v>
                </c:pt>
                <c:pt idx="350">
                  <c:v>37862</c:v>
                </c:pt>
                <c:pt idx="351">
                  <c:v>37865</c:v>
                </c:pt>
                <c:pt idx="352">
                  <c:v>37866</c:v>
                </c:pt>
                <c:pt idx="353">
                  <c:v>37867</c:v>
                </c:pt>
                <c:pt idx="354">
                  <c:v>37868</c:v>
                </c:pt>
                <c:pt idx="355">
                  <c:v>37869</c:v>
                </c:pt>
                <c:pt idx="356">
                  <c:v>37872</c:v>
                </c:pt>
                <c:pt idx="357">
                  <c:v>37873</c:v>
                </c:pt>
                <c:pt idx="358">
                  <c:v>37874</c:v>
                </c:pt>
                <c:pt idx="359">
                  <c:v>37875</c:v>
                </c:pt>
                <c:pt idx="360">
                  <c:v>37876</c:v>
                </c:pt>
                <c:pt idx="361">
                  <c:v>37879</c:v>
                </c:pt>
                <c:pt idx="362">
                  <c:v>37880</c:v>
                </c:pt>
                <c:pt idx="363">
                  <c:v>37881</c:v>
                </c:pt>
                <c:pt idx="364">
                  <c:v>37882</c:v>
                </c:pt>
                <c:pt idx="365">
                  <c:v>37883</c:v>
                </c:pt>
                <c:pt idx="366">
                  <c:v>37886</c:v>
                </c:pt>
                <c:pt idx="367">
                  <c:v>37887</c:v>
                </c:pt>
                <c:pt idx="368">
                  <c:v>37888</c:v>
                </c:pt>
                <c:pt idx="369">
                  <c:v>37889</c:v>
                </c:pt>
                <c:pt idx="370">
                  <c:v>37890</c:v>
                </c:pt>
                <c:pt idx="371">
                  <c:v>37893</c:v>
                </c:pt>
                <c:pt idx="372">
                  <c:v>37894</c:v>
                </c:pt>
                <c:pt idx="373">
                  <c:v>37895</c:v>
                </c:pt>
                <c:pt idx="374">
                  <c:v>37896</c:v>
                </c:pt>
                <c:pt idx="375">
                  <c:v>37897</c:v>
                </c:pt>
                <c:pt idx="376">
                  <c:v>37900</c:v>
                </c:pt>
                <c:pt idx="377">
                  <c:v>37901</c:v>
                </c:pt>
                <c:pt idx="378">
                  <c:v>37902</c:v>
                </c:pt>
                <c:pt idx="379">
                  <c:v>37903</c:v>
                </c:pt>
                <c:pt idx="380">
                  <c:v>37904</c:v>
                </c:pt>
                <c:pt idx="381">
                  <c:v>37907</c:v>
                </c:pt>
                <c:pt idx="382">
                  <c:v>37908</c:v>
                </c:pt>
                <c:pt idx="383">
                  <c:v>37909</c:v>
                </c:pt>
                <c:pt idx="384">
                  <c:v>37910</c:v>
                </c:pt>
                <c:pt idx="385">
                  <c:v>37911</c:v>
                </c:pt>
                <c:pt idx="386">
                  <c:v>37914</c:v>
                </c:pt>
                <c:pt idx="387">
                  <c:v>37915</c:v>
                </c:pt>
                <c:pt idx="388">
                  <c:v>37916</c:v>
                </c:pt>
                <c:pt idx="389">
                  <c:v>37917</c:v>
                </c:pt>
                <c:pt idx="390">
                  <c:v>37918</c:v>
                </c:pt>
                <c:pt idx="391">
                  <c:v>37921</c:v>
                </c:pt>
                <c:pt idx="392">
                  <c:v>37922</c:v>
                </c:pt>
                <c:pt idx="393">
                  <c:v>37923</c:v>
                </c:pt>
                <c:pt idx="394">
                  <c:v>37924</c:v>
                </c:pt>
                <c:pt idx="395">
                  <c:v>37925</c:v>
                </c:pt>
                <c:pt idx="396">
                  <c:v>37928</c:v>
                </c:pt>
                <c:pt idx="397">
                  <c:v>37929</c:v>
                </c:pt>
                <c:pt idx="398">
                  <c:v>37930</c:v>
                </c:pt>
                <c:pt idx="399">
                  <c:v>37931</c:v>
                </c:pt>
                <c:pt idx="400">
                  <c:v>37932</c:v>
                </c:pt>
                <c:pt idx="401">
                  <c:v>37935</c:v>
                </c:pt>
                <c:pt idx="402">
                  <c:v>37936</c:v>
                </c:pt>
                <c:pt idx="403">
                  <c:v>37937</c:v>
                </c:pt>
                <c:pt idx="404">
                  <c:v>37938</c:v>
                </c:pt>
                <c:pt idx="405">
                  <c:v>37939</c:v>
                </c:pt>
                <c:pt idx="406">
                  <c:v>37942</c:v>
                </c:pt>
                <c:pt idx="407">
                  <c:v>37943</c:v>
                </c:pt>
                <c:pt idx="408">
                  <c:v>37944</c:v>
                </c:pt>
                <c:pt idx="409">
                  <c:v>37945</c:v>
                </c:pt>
                <c:pt idx="410">
                  <c:v>37946</c:v>
                </c:pt>
                <c:pt idx="411">
                  <c:v>37949</c:v>
                </c:pt>
                <c:pt idx="412">
                  <c:v>37950</c:v>
                </c:pt>
                <c:pt idx="413">
                  <c:v>37951</c:v>
                </c:pt>
                <c:pt idx="414">
                  <c:v>37952</c:v>
                </c:pt>
                <c:pt idx="415">
                  <c:v>37953</c:v>
                </c:pt>
                <c:pt idx="416">
                  <c:v>37956</c:v>
                </c:pt>
                <c:pt idx="417">
                  <c:v>37957</c:v>
                </c:pt>
                <c:pt idx="418">
                  <c:v>37958</c:v>
                </c:pt>
                <c:pt idx="419">
                  <c:v>37959</c:v>
                </c:pt>
                <c:pt idx="420">
                  <c:v>37960</c:v>
                </c:pt>
                <c:pt idx="421">
                  <c:v>37963</c:v>
                </c:pt>
                <c:pt idx="422">
                  <c:v>37964</c:v>
                </c:pt>
                <c:pt idx="423">
                  <c:v>37965</c:v>
                </c:pt>
                <c:pt idx="424">
                  <c:v>37966</c:v>
                </c:pt>
                <c:pt idx="425">
                  <c:v>37967</c:v>
                </c:pt>
                <c:pt idx="426">
                  <c:v>37970</c:v>
                </c:pt>
                <c:pt idx="427">
                  <c:v>37971</c:v>
                </c:pt>
                <c:pt idx="428">
                  <c:v>37972</c:v>
                </c:pt>
                <c:pt idx="429">
                  <c:v>37973</c:v>
                </c:pt>
                <c:pt idx="430">
                  <c:v>37974</c:v>
                </c:pt>
                <c:pt idx="431">
                  <c:v>37977</c:v>
                </c:pt>
                <c:pt idx="432">
                  <c:v>37978</c:v>
                </c:pt>
                <c:pt idx="433">
                  <c:v>37979</c:v>
                </c:pt>
                <c:pt idx="434">
                  <c:v>37981</c:v>
                </c:pt>
                <c:pt idx="435">
                  <c:v>37984</c:v>
                </c:pt>
                <c:pt idx="436">
                  <c:v>37985</c:v>
                </c:pt>
                <c:pt idx="437">
                  <c:v>37986</c:v>
                </c:pt>
                <c:pt idx="438">
                  <c:v>37988</c:v>
                </c:pt>
                <c:pt idx="439">
                  <c:v>37991</c:v>
                </c:pt>
                <c:pt idx="440">
                  <c:v>37992</c:v>
                </c:pt>
                <c:pt idx="441">
                  <c:v>37993</c:v>
                </c:pt>
                <c:pt idx="442">
                  <c:v>37994</c:v>
                </c:pt>
                <c:pt idx="443">
                  <c:v>37995</c:v>
                </c:pt>
                <c:pt idx="444">
                  <c:v>37998</c:v>
                </c:pt>
                <c:pt idx="445">
                  <c:v>37999</c:v>
                </c:pt>
                <c:pt idx="446">
                  <c:v>38000</c:v>
                </c:pt>
                <c:pt idx="447">
                  <c:v>38001</c:v>
                </c:pt>
                <c:pt idx="448">
                  <c:v>38002</c:v>
                </c:pt>
                <c:pt idx="449">
                  <c:v>38005</c:v>
                </c:pt>
                <c:pt idx="450">
                  <c:v>38006</c:v>
                </c:pt>
                <c:pt idx="451">
                  <c:v>38007</c:v>
                </c:pt>
                <c:pt idx="452">
                  <c:v>38008</c:v>
                </c:pt>
                <c:pt idx="453">
                  <c:v>38009</c:v>
                </c:pt>
                <c:pt idx="454">
                  <c:v>38012</c:v>
                </c:pt>
                <c:pt idx="455">
                  <c:v>38013</c:v>
                </c:pt>
                <c:pt idx="456">
                  <c:v>38014</c:v>
                </c:pt>
                <c:pt idx="457">
                  <c:v>38015</c:v>
                </c:pt>
                <c:pt idx="458">
                  <c:v>38016</c:v>
                </c:pt>
                <c:pt idx="459">
                  <c:v>38019</c:v>
                </c:pt>
                <c:pt idx="460">
                  <c:v>38020</c:v>
                </c:pt>
                <c:pt idx="461">
                  <c:v>38021</c:v>
                </c:pt>
                <c:pt idx="462">
                  <c:v>38022</c:v>
                </c:pt>
                <c:pt idx="463">
                  <c:v>38023</c:v>
                </c:pt>
                <c:pt idx="464">
                  <c:v>38026</c:v>
                </c:pt>
                <c:pt idx="465">
                  <c:v>38027</c:v>
                </c:pt>
                <c:pt idx="466">
                  <c:v>38028</c:v>
                </c:pt>
                <c:pt idx="467">
                  <c:v>38029</c:v>
                </c:pt>
                <c:pt idx="468">
                  <c:v>38030</c:v>
                </c:pt>
                <c:pt idx="469">
                  <c:v>38033</c:v>
                </c:pt>
                <c:pt idx="470">
                  <c:v>38034</c:v>
                </c:pt>
                <c:pt idx="471">
                  <c:v>38035</c:v>
                </c:pt>
                <c:pt idx="472">
                  <c:v>38036</c:v>
                </c:pt>
                <c:pt idx="473">
                  <c:v>38037</c:v>
                </c:pt>
                <c:pt idx="474">
                  <c:v>38042</c:v>
                </c:pt>
                <c:pt idx="475">
                  <c:v>38043</c:v>
                </c:pt>
                <c:pt idx="476">
                  <c:v>38044</c:v>
                </c:pt>
                <c:pt idx="477">
                  <c:v>38047</c:v>
                </c:pt>
                <c:pt idx="478">
                  <c:v>38048</c:v>
                </c:pt>
                <c:pt idx="479">
                  <c:v>38049</c:v>
                </c:pt>
                <c:pt idx="480">
                  <c:v>38050</c:v>
                </c:pt>
                <c:pt idx="481">
                  <c:v>38051</c:v>
                </c:pt>
                <c:pt idx="482">
                  <c:v>38054</c:v>
                </c:pt>
                <c:pt idx="483">
                  <c:v>38055</c:v>
                </c:pt>
                <c:pt idx="484">
                  <c:v>38056</c:v>
                </c:pt>
                <c:pt idx="485">
                  <c:v>38057</c:v>
                </c:pt>
                <c:pt idx="486">
                  <c:v>38058</c:v>
                </c:pt>
                <c:pt idx="487">
                  <c:v>38061</c:v>
                </c:pt>
                <c:pt idx="488">
                  <c:v>38062</c:v>
                </c:pt>
                <c:pt idx="489">
                  <c:v>38063</c:v>
                </c:pt>
                <c:pt idx="490">
                  <c:v>38064</c:v>
                </c:pt>
                <c:pt idx="491">
                  <c:v>38065</c:v>
                </c:pt>
                <c:pt idx="492">
                  <c:v>38068</c:v>
                </c:pt>
                <c:pt idx="493">
                  <c:v>38069</c:v>
                </c:pt>
                <c:pt idx="494">
                  <c:v>38070</c:v>
                </c:pt>
                <c:pt idx="495">
                  <c:v>38071</c:v>
                </c:pt>
                <c:pt idx="496">
                  <c:v>38072</c:v>
                </c:pt>
                <c:pt idx="497">
                  <c:v>38075</c:v>
                </c:pt>
                <c:pt idx="498">
                  <c:v>38076</c:v>
                </c:pt>
                <c:pt idx="499">
                  <c:v>38077</c:v>
                </c:pt>
                <c:pt idx="500">
                  <c:v>38078</c:v>
                </c:pt>
                <c:pt idx="501">
                  <c:v>38079</c:v>
                </c:pt>
                <c:pt idx="502">
                  <c:v>38082</c:v>
                </c:pt>
                <c:pt idx="503">
                  <c:v>38083</c:v>
                </c:pt>
                <c:pt idx="504">
                  <c:v>38084</c:v>
                </c:pt>
                <c:pt idx="505">
                  <c:v>38085</c:v>
                </c:pt>
                <c:pt idx="506">
                  <c:v>38089</c:v>
                </c:pt>
                <c:pt idx="507">
                  <c:v>38090</c:v>
                </c:pt>
                <c:pt idx="508">
                  <c:v>38091</c:v>
                </c:pt>
                <c:pt idx="509">
                  <c:v>38092</c:v>
                </c:pt>
                <c:pt idx="510">
                  <c:v>38093</c:v>
                </c:pt>
                <c:pt idx="511">
                  <c:v>38096</c:v>
                </c:pt>
                <c:pt idx="512">
                  <c:v>38097</c:v>
                </c:pt>
                <c:pt idx="513">
                  <c:v>38099</c:v>
                </c:pt>
                <c:pt idx="514">
                  <c:v>38100</c:v>
                </c:pt>
                <c:pt idx="515">
                  <c:v>38103</c:v>
                </c:pt>
                <c:pt idx="516">
                  <c:v>38104</c:v>
                </c:pt>
                <c:pt idx="517">
                  <c:v>38105</c:v>
                </c:pt>
                <c:pt idx="518">
                  <c:v>38106</c:v>
                </c:pt>
                <c:pt idx="519">
                  <c:v>38107</c:v>
                </c:pt>
                <c:pt idx="520">
                  <c:v>38110</c:v>
                </c:pt>
                <c:pt idx="521">
                  <c:v>38111</c:v>
                </c:pt>
                <c:pt idx="522">
                  <c:v>38112</c:v>
                </c:pt>
                <c:pt idx="523">
                  <c:v>38113</c:v>
                </c:pt>
                <c:pt idx="524">
                  <c:v>38114</c:v>
                </c:pt>
                <c:pt idx="525">
                  <c:v>38117</c:v>
                </c:pt>
                <c:pt idx="526">
                  <c:v>38118</c:v>
                </c:pt>
                <c:pt idx="527">
                  <c:v>38119</c:v>
                </c:pt>
                <c:pt idx="528">
                  <c:v>38120</c:v>
                </c:pt>
                <c:pt idx="529">
                  <c:v>38121</c:v>
                </c:pt>
                <c:pt idx="530">
                  <c:v>38124</c:v>
                </c:pt>
                <c:pt idx="531">
                  <c:v>38125</c:v>
                </c:pt>
                <c:pt idx="532">
                  <c:v>38126</c:v>
                </c:pt>
                <c:pt idx="533">
                  <c:v>38127</c:v>
                </c:pt>
                <c:pt idx="534">
                  <c:v>38128</c:v>
                </c:pt>
                <c:pt idx="535">
                  <c:v>38131</c:v>
                </c:pt>
                <c:pt idx="536">
                  <c:v>38132</c:v>
                </c:pt>
                <c:pt idx="537">
                  <c:v>38133</c:v>
                </c:pt>
                <c:pt idx="538">
                  <c:v>38134</c:v>
                </c:pt>
                <c:pt idx="539">
                  <c:v>38135</c:v>
                </c:pt>
                <c:pt idx="540">
                  <c:v>38138</c:v>
                </c:pt>
                <c:pt idx="541">
                  <c:v>38139</c:v>
                </c:pt>
                <c:pt idx="542">
                  <c:v>38140</c:v>
                </c:pt>
                <c:pt idx="543">
                  <c:v>38141</c:v>
                </c:pt>
                <c:pt idx="544">
                  <c:v>38142</c:v>
                </c:pt>
                <c:pt idx="545">
                  <c:v>38145</c:v>
                </c:pt>
                <c:pt idx="546">
                  <c:v>38146</c:v>
                </c:pt>
                <c:pt idx="547">
                  <c:v>38147</c:v>
                </c:pt>
                <c:pt idx="548">
                  <c:v>38149</c:v>
                </c:pt>
                <c:pt idx="549">
                  <c:v>38152</c:v>
                </c:pt>
                <c:pt idx="550">
                  <c:v>38153</c:v>
                </c:pt>
                <c:pt idx="551">
                  <c:v>38154</c:v>
                </c:pt>
                <c:pt idx="552">
                  <c:v>38155</c:v>
                </c:pt>
                <c:pt idx="553">
                  <c:v>38156</c:v>
                </c:pt>
                <c:pt idx="554">
                  <c:v>38159</c:v>
                </c:pt>
                <c:pt idx="555">
                  <c:v>38160</c:v>
                </c:pt>
                <c:pt idx="556">
                  <c:v>38161</c:v>
                </c:pt>
                <c:pt idx="557">
                  <c:v>38162</c:v>
                </c:pt>
                <c:pt idx="558">
                  <c:v>38163</c:v>
                </c:pt>
                <c:pt idx="559">
                  <c:v>38166</c:v>
                </c:pt>
                <c:pt idx="560">
                  <c:v>38167</c:v>
                </c:pt>
                <c:pt idx="561">
                  <c:v>38168</c:v>
                </c:pt>
                <c:pt idx="562">
                  <c:v>38169</c:v>
                </c:pt>
                <c:pt idx="563">
                  <c:v>38170</c:v>
                </c:pt>
                <c:pt idx="564">
                  <c:v>38173</c:v>
                </c:pt>
                <c:pt idx="565">
                  <c:v>38174</c:v>
                </c:pt>
                <c:pt idx="566">
                  <c:v>38175</c:v>
                </c:pt>
                <c:pt idx="567">
                  <c:v>38176</c:v>
                </c:pt>
                <c:pt idx="568">
                  <c:v>38177</c:v>
                </c:pt>
                <c:pt idx="569">
                  <c:v>38180</c:v>
                </c:pt>
                <c:pt idx="570">
                  <c:v>38181</c:v>
                </c:pt>
                <c:pt idx="571">
                  <c:v>38182</c:v>
                </c:pt>
                <c:pt idx="572">
                  <c:v>38183</c:v>
                </c:pt>
                <c:pt idx="573">
                  <c:v>38184</c:v>
                </c:pt>
                <c:pt idx="574">
                  <c:v>38187</c:v>
                </c:pt>
                <c:pt idx="575">
                  <c:v>38188</c:v>
                </c:pt>
                <c:pt idx="576">
                  <c:v>38189</c:v>
                </c:pt>
                <c:pt idx="577">
                  <c:v>38190</c:v>
                </c:pt>
                <c:pt idx="578">
                  <c:v>38191</c:v>
                </c:pt>
                <c:pt idx="579">
                  <c:v>38194</c:v>
                </c:pt>
                <c:pt idx="580">
                  <c:v>38195</c:v>
                </c:pt>
                <c:pt idx="581">
                  <c:v>38196</c:v>
                </c:pt>
                <c:pt idx="582">
                  <c:v>38197</c:v>
                </c:pt>
                <c:pt idx="583">
                  <c:v>38198</c:v>
                </c:pt>
                <c:pt idx="584">
                  <c:v>38201</c:v>
                </c:pt>
                <c:pt idx="585">
                  <c:v>38202</c:v>
                </c:pt>
                <c:pt idx="586">
                  <c:v>38203</c:v>
                </c:pt>
                <c:pt idx="587">
                  <c:v>38204</c:v>
                </c:pt>
                <c:pt idx="588">
                  <c:v>38205</c:v>
                </c:pt>
                <c:pt idx="589">
                  <c:v>38208</c:v>
                </c:pt>
                <c:pt idx="590">
                  <c:v>38209</c:v>
                </c:pt>
                <c:pt idx="591">
                  <c:v>38210</c:v>
                </c:pt>
                <c:pt idx="592">
                  <c:v>38211</c:v>
                </c:pt>
                <c:pt idx="593">
                  <c:v>38212</c:v>
                </c:pt>
                <c:pt idx="594">
                  <c:v>38215</c:v>
                </c:pt>
                <c:pt idx="595">
                  <c:v>38216</c:v>
                </c:pt>
                <c:pt idx="596">
                  <c:v>38217</c:v>
                </c:pt>
                <c:pt idx="597">
                  <c:v>38218</c:v>
                </c:pt>
                <c:pt idx="598">
                  <c:v>38219</c:v>
                </c:pt>
                <c:pt idx="599">
                  <c:v>38222</c:v>
                </c:pt>
                <c:pt idx="600">
                  <c:v>38223</c:v>
                </c:pt>
                <c:pt idx="601">
                  <c:v>38224</c:v>
                </c:pt>
                <c:pt idx="602">
                  <c:v>38225</c:v>
                </c:pt>
                <c:pt idx="603">
                  <c:v>38226</c:v>
                </c:pt>
                <c:pt idx="604">
                  <c:v>38229</c:v>
                </c:pt>
                <c:pt idx="605">
                  <c:v>38230</c:v>
                </c:pt>
                <c:pt idx="606">
                  <c:v>38231</c:v>
                </c:pt>
                <c:pt idx="607">
                  <c:v>38232</c:v>
                </c:pt>
                <c:pt idx="608">
                  <c:v>38233</c:v>
                </c:pt>
                <c:pt idx="609">
                  <c:v>38236</c:v>
                </c:pt>
                <c:pt idx="610">
                  <c:v>38238</c:v>
                </c:pt>
                <c:pt idx="611">
                  <c:v>38239</c:v>
                </c:pt>
                <c:pt idx="612">
                  <c:v>38240</c:v>
                </c:pt>
                <c:pt idx="613">
                  <c:v>38243</c:v>
                </c:pt>
                <c:pt idx="614">
                  <c:v>38244</c:v>
                </c:pt>
                <c:pt idx="615">
                  <c:v>38245</c:v>
                </c:pt>
                <c:pt idx="616">
                  <c:v>38246</c:v>
                </c:pt>
                <c:pt idx="617">
                  <c:v>38247</c:v>
                </c:pt>
                <c:pt idx="618">
                  <c:v>38250</c:v>
                </c:pt>
                <c:pt idx="619">
                  <c:v>38251</c:v>
                </c:pt>
                <c:pt idx="620">
                  <c:v>38252</c:v>
                </c:pt>
                <c:pt idx="621">
                  <c:v>38253</c:v>
                </c:pt>
                <c:pt idx="622">
                  <c:v>38254</c:v>
                </c:pt>
                <c:pt idx="623">
                  <c:v>38257</c:v>
                </c:pt>
                <c:pt idx="624">
                  <c:v>38258</c:v>
                </c:pt>
                <c:pt idx="625">
                  <c:v>38259</c:v>
                </c:pt>
                <c:pt idx="626">
                  <c:v>38260</c:v>
                </c:pt>
                <c:pt idx="627">
                  <c:v>38261</c:v>
                </c:pt>
                <c:pt idx="628">
                  <c:v>38264</c:v>
                </c:pt>
                <c:pt idx="629">
                  <c:v>38265</c:v>
                </c:pt>
                <c:pt idx="630">
                  <c:v>38266</c:v>
                </c:pt>
                <c:pt idx="631">
                  <c:v>38267</c:v>
                </c:pt>
                <c:pt idx="632">
                  <c:v>38268</c:v>
                </c:pt>
                <c:pt idx="633">
                  <c:v>38271</c:v>
                </c:pt>
                <c:pt idx="634">
                  <c:v>38273</c:v>
                </c:pt>
                <c:pt idx="635">
                  <c:v>38274</c:v>
                </c:pt>
                <c:pt idx="636">
                  <c:v>38275</c:v>
                </c:pt>
                <c:pt idx="637">
                  <c:v>38278</c:v>
                </c:pt>
                <c:pt idx="638">
                  <c:v>38279</c:v>
                </c:pt>
                <c:pt idx="639">
                  <c:v>38280</c:v>
                </c:pt>
                <c:pt idx="640">
                  <c:v>38281</c:v>
                </c:pt>
                <c:pt idx="641">
                  <c:v>38282</c:v>
                </c:pt>
                <c:pt idx="642">
                  <c:v>38285</c:v>
                </c:pt>
                <c:pt idx="643">
                  <c:v>38286</c:v>
                </c:pt>
                <c:pt idx="644">
                  <c:v>38287</c:v>
                </c:pt>
                <c:pt idx="645">
                  <c:v>38288</c:v>
                </c:pt>
                <c:pt idx="646">
                  <c:v>38289</c:v>
                </c:pt>
                <c:pt idx="647">
                  <c:v>38292</c:v>
                </c:pt>
                <c:pt idx="648">
                  <c:v>38294</c:v>
                </c:pt>
                <c:pt idx="649">
                  <c:v>38295</c:v>
                </c:pt>
                <c:pt idx="650">
                  <c:v>38296</c:v>
                </c:pt>
                <c:pt idx="651">
                  <c:v>38299</c:v>
                </c:pt>
                <c:pt idx="652">
                  <c:v>38300</c:v>
                </c:pt>
                <c:pt idx="653">
                  <c:v>38301</c:v>
                </c:pt>
                <c:pt idx="654">
                  <c:v>38302</c:v>
                </c:pt>
                <c:pt idx="655">
                  <c:v>38303</c:v>
                </c:pt>
                <c:pt idx="656">
                  <c:v>38307</c:v>
                </c:pt>
                <c:pt idx="657">
                  <c:v>38308</c:v>
                </c:pt>
                <c:pt idx="658">
                  <c:v>38309</c:v>
                </c:pt>
                <c:pt idx="659">
                  <c:v>38310</c:v>
                </c:pt>
                <c:pt idx="660">
                  <c:v>38313</c:v>
                </c:pt>
                <c:pt idx="661">
                  <c:v>38314</c:v>
                </c:pt>
                <c:pt idx="662">
                  <c:v>38315</c:v>
                </c:pt>
                <c:pt idx="663">
                  <c:v>38316</c:v>
                </c:pt>
                <c:pt idx="664">
                  <c:v>38317</c:v>
                </c:pt>
                <c:pt idx="665">
                  <c:v>38320</c:v>
                </c:pt>
                <c:pt idx="666">
                  <c:v>38321</c:v>
                </c:pt>
                <c:pt idx="667">
                  <c:v>38322</c:v>
                </c:pt>
                <c:pt idx="668">
                  <c:v>38323</c:v>
                </c:pt>
                <c:pt idx="669">
                  <c:v>38324</c:v>
                </c:pt>
                <c:pt idx="670">
                  <c:v>38327</c:v>
                </c:pt>
                <c:pt idx="671">
                  <c:v>38328</c:v>
                </c:pt>
                <c:pt idx="672">
                  <c:v>38329</c:v>
                </c:pt>
                <c:pt idx="673">
                  <c:v>38330</c:v>
                </c:pt>
                <c:pt idx="674">
                  <c:v>38331</c:v>
                </c:pt>
                <c:pt idx="675">
                  <c:v>38334</c:v>
                </c:pt>
                <c:pt idx="676">
                  <c:v>38335</c:v>
                </c:pt>
                <c:pt idx="677">
                  <c:v>38336</c:v>
                </c:pt>
                <c:pt idx="678">
                  <c:v>38337</c:v>
                </c:pt>
                <c:pt idx="679">
                  <c:v>38338</c:v>
                </c:pt>
                <c:pt idx="680">
                  <c:v>38341</c:v>
                </c:pt>
                <c:pt idx="681">
                  <c:v>38342</c:v>
                </c:pt>
                <c:pt idx="682">
                  <c:v>38343</c:v>
                </c:pt>
                <c:pt idx="683">
                  <c:v>38344</c:v>
                </c:pt>
                <c:pt idx="684">
                  <c:v>38345</c:v>
                </c:pt>
                <c:pt idx="685">
                  <c:v>38348</c:v>
                </c:pt>
                <c:pt idx="686">
                  <c:v>38349</c:v>
                </c:pt>
                <c:pt idx="687">
                  <c:v>38350</c:v>
                </c:pt>
                <c:pt idx="688">
                  <c:v>38351</c:v>
                </c:pt>
                <c:pt idx="689">
                  <c:v>38352</c:v>
                </c:pt>
                <c:pt idx="690">
                  <c:v>38355</c:v>
                </c:pt>
                <c:pt idx="691">
                  <c:v>38356</c:v>
                </c:pt>
                <c:pt idx="692">
                  <c:v>38357</c:v>
                </c:pt>
                <c:pt idx="693">
                  <c:v>38358</c:v>
                </c:pt>
                <c:pt idx="694">
                  <c:v>38359</c:v>
                </c:pt>
                <c:pt idx="695">
                  <c:v>38362</c:v>
                </c:pt>
                <c:pt idx="696">
                  <c:v>38363</c:v>
                </c:pt>
                <c:pt idx="697">
                  <c:v>38364</c:v>
                </c:pt>
                <c:pt idx="698">
                  <c:v>38365</c:v>
                </c:pt>
                <c:pt idx="699">
                  <c:v>38366</c:v>
                </c:pt>
                <c:pt idx="700">
                  <c:v>38369</c:v>
                </c:pt>
                <c:pt idx="701">
                  <c:v>38370</c:v>
                </c:pt>
                <c:pt idx="702">
                  <c:v>38371</c:v>
                </c:pt>
                <c:pt idx="703">
                  <c:v>38372</c:v>
                </c:pt>
                <c:pt idx="704">
                  <c:v>38373</c:v>
                </c:pt>
                <c:pt idx="705">
                  <c:v>38376</c:v>
                </c:pt>
                <c:pt idx="706">
                  <c:v>38377</c:v>
                </c:pt>
                <c:pt idx="707">
                  <c:v>38378</c:v>
                </c:pt>
                <c:pt idx="708">
                  <c:v>38379</c:v>
                </c:pt>
                <c:pt idx="709">
                  <c:v>38380</c:v>
                </c:pt>
                <c:pt idx="710">
                  <c:v>38383</c:v>
                </c:pt>
                <c:pt idx="711">
                  <c:v>38384</c:v>
                </c:pt>
                <c:pt idx="712">
                  <c:v>38385</c:v>
                </c:pt>
                <c:pt idx="713">
                  <c:v>38386</c:v>
                </c:pt>
                <c:pt idx="714">
                  <c:v>38387</c:v>
                </c:pt>
                <c:pt idx="715">
                  <c:v>38392</c:v>
                </c:pt>
                <c:pt idx="716">
                  <c:v>38393</c:v>
                </c:pt>
                <c:pt idx="717">
                  <c:v>38394</c:v>
                </c:pt>
                <c:pt idx="718">
                  <c:v>38397</c:v>
                </c:pt>
                <c:pt idx="719">
                  <c:v>38398</c:v>
                </c:pt>
                <c:pt idx="720">
                  <c:v>38399</c:v>
                </c:pt>
                <c:pt idx="721">
                  <c:v>38400</c:v>
                </c:pt>
                <c:pt idx="722">
                  <c:v>38401</c:v>
                </c:pt>
                <c:pt idx="723">
                  <c:v>38404</c:v>
                </c:pt>
                <c:pt idx="724">
                  <c:v>38405</c:v>
                </c:pt>
                <c:pt idx="725">
                  <c:v>38406</c:v>
                </c:pt>
                <c:pt idx="726">
                  <c:v>38407</c:v>
                </c:pt>
                <c:pt idx="727">
                  <c:v>38408</c:v>
                </c:pt>
                <c:pt idx="728">
                  <c:v>38411</c:v>
                </c:pt>
                <c:pt idx="729">
                  <c:v>38412</c:v>
                </c:pt>
                <c:pt idx="730">
                  <c:v>38413</c:v>
                </c:pt>
                <c:pt idx="731">
                  <c:v>38414</c:v>
                </c:pt>
                <c:pt idx="732">
                  <c:v>38415</c:v>
                </c:pt>
                <c:pt idx="733">
                  <c:v>38418</c:v>
                </c:pt>
                <c:pt idx="734">
                  <c:v>38419</c:v>
                </c:pt>
                <c:pt idx="735">
                  <c:v>38420</c:v>
                </c:pt>
                <c:pt idx="736">
                  <c:v>38421</c:v>
                </c:pt>
                <c:pt idx="737">
                  <c:v>38422</c:v>
                </c:pt>
                <c:pt idx="738">
                  <c:v>38425</c:v>
                </c:pt>
                <c:pt idx="739">
                  <c:v>38426</c:v>
                </c:pt>
                <c:pt idx="740">
                  <c:v>38427</c:v>
                </c:pt>
                <c:pt idx="741">
                  <c:v>38428</c:v>
                </c:pt>
                <c:pt idx="742">
                  <c:v>38429</c:v>
                </c:pt>
                <c:pt idx="743">
                  <c:v>38432</c:v>
                </c:pt>
                <c:pt idx="744">
                  <c:v>38433</c:v>
                </c:pt>
                <c:pt idx="745">
                  <c:v>38434</c:v>
                </c:pt>
                <c:pt idx="746">
                  <c:v>38435</c:v>
                </c:pt>
                <c:pt idx="747">
                  <c:v>38439</c:v>
                </c:pt>
                <c:pt idx="748">
                  <c:v>38440</c:v>
                </c:pt>
                <c:pt idx="749">
                  <c:v>38441</c:v>
                </c:pt>
                <c:pt idx="750">
                  <c:v>38442</c:v>
                </c:pt>
                <c:pt idx="751">
                  <c:v>38443</c:v>
                </c:pt>
                <c:pt idx="752">
                  <c:v>38446</c:v>
                </c:pt>
                <c:pt idx="753">
                  <c:v>38447</c:v>
                </c:pt>
                <c:pt idx="754">
                  <c:v>38448</c:v>
                </c:pt>
                <c:pt idx="755">
                  <c:v>38449</c:v>
                </c:pt>
                <c:pt idx="756">
                  <c:v>38450</c:v>
                </c:pt>
                <c:pt idx="757">
                  <c:v>38453</c:v>
                </c:pt>
                <c:pt idx="758">
                  <c:v>38454</c:v>
                </c:pt>
                <c:pt idx="759">
                  <c:v>38455</c:v>
                </c:pt>
                <c:pt idx="760">
                  <c:v>38456</c:v>
                </c:pt>
                <c:pt idx="761">
                  <c:v>38457</c:v>
                </c:pt>
                <c:pt idx="762">
                  <c:v>38460</c:v>
                </c:pt>
                <c:pt idx="763">
                  <c:v>38461</c:v>
                </c:pt>
                <c:pt idx="764">
                  <c:v>38462</c:v>
                </c:pt>
                <c:pt idx="765">
                  <c:v>38464</c:v>
                </c:pt>
                <c:pt idx="766">
                  <c:v>38467</c:v>
                </c:pt>
                <c:pt idx="767">
                  <c:v>38468</c:v>
                </c:pt>
                <c:pt idx="768">
                  <c:v>38469</c:v>
                </c:pt>
                <c:pt idx="769">
                  <c:v>38470</c:v>
                </c:pt>
                <c:pt idx="770">
                  <c:v>38471</c:v>
                </c:pt>
                <c:pt idx="771">
                  <c:v>38474</c:v>
                </c:pt>
                <c:pt idx="772">
                  <c:v>38475</c:v>
                </c:pt>
                <c:pt idx="773">
                  <c:v>38476</c:v>
                </c:pt>
                <c:pt idx="774">
                  <c:v>38477</c:v>
                </c:pt>
                <c:pt idx="775">
                  <c:v>38478</c:v>
                </c:pt>
                <c:pt idx="776">
                  <c:v>38481</c:v>
                </c:pt>
                <c:pt idx="777">
                  <c:v>38482</c:v>
                </c:pt>
                <c:pt idx="778">
                  <c:v>38483</c:v>
                </c:pt>
                <c:pt idx="779">
                  <c:v>38484</c:v>
                </c:pt>
                <c:pt idx="780">
                  <c:v>38485</c:v>
                </c:pt>
                <c:pt idx="781">
                  <c:v>38488</c:v>
                </c:pt>
                <c:pt idx="782">
                  <c:v>38489</c:v>
                </c:pt>
                <c:pt idx="783">
                  <c:v>38490</c:v>
                </c:pt>
                <c:pt idx="784">
                  <c:v>38491</c:v>
                </c:pt>
                <c:pt idx="785">
                  <c:v>38492</c:v>
                </c:pt>
                <c:pt idx="786">
                  <c:v>38495</c:v>
                </c:pt>
                <c:pt idx="787">
                  <c:v>38496</c:v>
                </c:pt>
                <c:pt idx="788">
                  <c:v>38497</c:v>
                </c:pt>
                <c:pt idx="789">
                  <c:v>38499</c:v>
                </c:pt>
                <c:pt idx="790">
                  <c:v>38502</c:v>
                </c:pt>
                <c:pt idx="791">
                  <c:v>38503</c:v>
                </c:pt>
                <c:pt idx="792">
                  <c:v>38504</c:v>
                </c:pt>
                <c:pt idx="793">
                  <c:v>38505</c:v>
                </c:pt>
                <c:pt idx="794">
                  <c:v>38506</c:v>
                </c:pt>
                <c:pt idx="795">
                  <c:v>38509</c:v>
                </c:pt>
                <c:pt idx="796">
                  <c:v>38510</c:v>
                </c:pt>
                <c:pt idx="797">
                  <c:v>38511</c:v>
                </c:pt>
                <c:pt idx="798">
                  <c:v>38512</c:v>
                </c:pt>
                <c:pt idx="799">
                  <c:v>38513</c:v>
                </c:pt>
                <c:pt idx="800">
                  <c:v>38516</c:v>
                </c:pt>
                <c:pt idx="801">
                  <c:v>38517</c:v>
                </c:pt>
                <c:pt idx="802">
                  <c:v>38518</c:v>
                </c:pt>
                <c:pt idx="803">
                  <c:v>38519</c:v>
                </c:pt>
                <c:pt idx="804">
                  <c:v>38520</c:v>
                </c:pt>
                <c:pt idx="805">
                  <c:v>38523</c:v>
                </c:pt>
                <c:pt idx="806">
                  <c:v>38524</c:v>
                </c:pt>
                <c:pt idx="807">
                  <c:v>38525</c:v>
                </c:pt>
                <c:pt idx="808">
                  <c:v>38526</c:v>
                </c:pt>
                <c:pt idx="809">
                  <c:v>38527</c:v>
                </c:pt>
                <c:pt idx="810">
                  <c:v>38530</c:v>
                </c:pt>
                <c:pt idx="811">
                  <c:v>38531</c:v>
                </c:pt>
                <c:pt idx="812">
                  <c:v>38532</c:v>
                </c:pt>
                <c:pt idx="813">
                  <c:v>38533</c:v>
                </c:pt>
                <c:pt idx="814">
                  <c:v>38534</c:v>
                </c:pt>
                <c:pt idx="815">
                  <c:v>38537</c:v>
                </c:pt>
                <c:pt idx="816">
                  <c:v>38538</c:v>
                </c:pt>
                <c:pt idx="817">
                  <c:v>38539</c:v>
                </c:pt>
                <c:pt idx="818">
                  <c:v>38540</c:v>
                </c:pt>
                <c:pt idx="819">
                  <c:v>38541</c:v>
                </c:pt>
                <c:pt idx="820">
                  <c:v>38544</c:v>
                </c:pt>
                <c:pt idx="821">
                  <c:v>38545</c:v>
                </c:pt>
                <c:pt idx="822">
                  <c:v>38546</c:v>
                </c:pt>
                <c:pt idx="823">
                  <c:v>38547</c:v>
                </c:pt>
                <c:pt idx="824">
                  <c:v>38548</c:v>
                </c:pt>
                <c:pt idx="825">
                  <c:v>38551</c:v>
                </c:pt>
                <c:pt idx="826">
                  <c:v>38552</c:v>
                </c:pt>
                <c:pt idx="827">
                  <c:v>38553</c:v>
                </c:pt>
                <c:pt idx="828">
                  <c:v>38554</c:v>
                </c:pt>
                <c:pt idx="829">
                  <c:v>38555</c:v>
                </c:pt>
                <c:pt idx="830">
                  <c:v>38558</c:v>
                </c:pt>
                <c:pt idx="831">
                  <c:v>38559</c:v>
                </c:pt>
                <c:pt idx="832">
                  <c:v>38560</c:v>
                </c:pt>
                <c:pt idx="833">
                  <c:v>38561</c:v>
                </c:pt>
                <c:pt idx="834">
                  <c:v>38562</c:v>
                </c:pt>
                <c:pt idx="835">
                  <c:v>38565</c:v>
                </c:pt>
                <c:pt idx="836">
                  <c:v>38566</c:v>
                </c:pt>
                <c:pt idx="837">
                  <c:v>38567</c:v>
                </c:pt>
                <c:pt idx="838">
                  <c:v>38568</c:v>
                </c:pt>
                <c:pt idx="839">
                  <c:v>38569</c:v>
                </c:pt>
                <c:pt idx="840">
                  <c:v>38572</c:v>
                </c:pt>
                <c:pt idx="841">
                  <c:v>38573</c:v>
                </c:pt>
                <c:pt idx="842">
                  <c:v>38574</c:v>
                </c:pt>
                <c:pt idx="843">
                  <c:v>38575</c:v>
                </c:pt>
                <c:pt idx="844">
                  <c:v>38576</c:v>
                </c:pt>
                <c:pt idx="845">
                  <c:v>38579</c:v>
                </c:pt>
                <c:pt idx="846">
                  <c:v>38580</c:v>
                </c:pt>
                <c:pt idx="847">
                  <c:v>38581</c:v>
                </c:pt>
                <c:pt idx="848">
                  <c:v>38582</c:v>
                </c:pt>
                <c:pt idx="849">
                  <c:v>38583</c:v>
                </c:pt>
                <c:pt idx="850">
                  <c:v>38586</c:v>
                </c:pt>
                <c:pt idx="851">
                  <c:v>38587</c:v>
                </c:pt>
                <c:pt idx="852">
                  <c:v>38588</c:v>
                </c:pt>
                <c:pt idx="853">
                  <c:v>38589</c:v>
                </c:pt>
                <c:pt idx="854">
                  <c:v>38590</c:v>
                </c:pt>
                <c:pt idx="855">
                  <c:v>38593</c:v>
                </c:pt>
                <c:pt idx="856">
                  <c:v>38594</c:v>
                </c:pt>
                <c:pt idx="857">
                  <c:v>38595</c:v>
                </c:pt>
                <c:pt idx="858">
                  <c:v>38596</c:v>
                </c:pt>
                <c:pt idx="859">
                  <c:v>38597</c:v>
                </c:pt>
                <c:pt idx="860">
                  <c:v>38600</c:v>
                </c:pt>
                <c:pt idx="861">
                  <c:v>38601</c:v>
                </c:pt>
                <c:pt idx="862">
                  <c:v>38603</c:v>
                </c:pt>
                <c:pt idx="863">
                  <c:v>38604</c:v>
                </c:pt>
                <c:pt idx="864">
                  <c:v>38607</c:v>
                </c:pt>
                <c:pt idx="865">
                  <c:v>38608</c:v>
                </c:pt>
                <c:pt idx="866">
                  <c:v>38609</c:v>
                </c:pt>
                <c:pt idx="867">
                  <c:v>38610</c:v>
                </c:pt>
                <c:pt idx="868">
                  <c:v>38611</c:v>
                </c:pt>
                <c:pt idx="869">
                  <c:v>38614</c:v>
                </c:pt>
                <c:pt idx="870">
                  <c:v>38615</c:v>
                </c:pt>
                <c:pt idx="871">
                  <c:v>38616</c:v>
                </c:pt>
                <c:pt idx="872">
                  <c:v>38617</c:v>
                </c:pt>
                <c:pt idx="873">
                  <c:v>38618</c:v>
                </c:pt>
                <c:pt idx="874">
                  <c:v>38621</c:v>
                </c:pt>
                <c:pt idx="875">
                  <c:v>38622</c:v>
                </c:pt>
                <c:pt idx="876">
                  <c:v>38623</c:v>
                </c:pt>
                <c:pt idx="877">
                  <c:v>38624</c:v>
                </c:pt>
                <c:pt idx="878">
                  <c:v>38625</c:v>
                </c:pt>
                <c:pt idx="879">
                  <c:v>38628</c:v>
                </c:pt>
                <c:pt idx="880">
                  <c:v>38629</c:v>
                </c:pt>
                <c:pt idx="881">
                  <c:v>38630</c:v>
                </c:pt>
                <c:pt idx="882">
                  <c:v>38631</c:v>
                </c:pt>
                <c:pt idx="883">
                  <c:v>38632</c:v>
                </c:pt>
                <c:pt idx="884">
                  <c:v>38635</c:v>
                </c:pt>
                <c:pt idx="885">
                  <c:v>38636</c:v>
                </c:pt>
                <c:pt idx="886">
                  <c:v>38638</c:v>
                </c:pt>
                <c:pt idx="887">
                  <c:v>38639</c:v>
                </c:pt>
                <c:pt idx="888">
                  <c:v>38642</c:v>
                </c:pt>
                <c:pt idx="889">
                  <c:v>38643</c:v>
                </c:pt>
                <c:pt idx="890">
                  <c:v>38644</c:v>
                </c:pt>
                <c:pt idx="891">
                  <c:v>38645</c:v>
                </c:pt>
                <c:pt idx="892">
                  <c:v>38646</c:v>
                </c:pt>
                <c:pt idx="893">
                  <c:v>38649</c:v>
                </c:pt>
                <c:pt idx="894">
                  <c:v>38650</c:v>
                </c:pt>
                <c:pt idx="895">
                  <c:v>38651</c:v>
                </c:pt>
                <c:pt idx="896">
                  <c:v>38652</c:v>
                </c:pt>
                <c:pt idx="897">
                  <c:v>38653</c:v>
                </c:pt>
                <c:pt idx="898">
                  <c:v>38656</c:v>
                </c:pt>
                <c:pt idx="899">
                  <c:v>38657</c:v>
                </c:pt>
                <c:pt idx="900">
                  <c:v>38659</c:v>
                </c:pt>
                <c:pt idx="901">
                  <c:v>38660</c:v>
                </c:pt>
                <c:pt idx="902">
                  <c:v>38663</c:v>
                </c:pt>
                <c:pt idx="903">
                  <c:v>38664</c:v>
                </c:pt>
                <c:pt idx="904">
                  <c:v>38665</c:v>
                </c:pt>
                <c:pt idx="905">
                  <c:v>38666</c:v>
                </c:pt>
                <c:pt idx="906">
                  <c:v>38667</c:v>
                </c:pt>
                <c:pt idx="907">
                  <c:v>38670</c:v>
                </c:pt>
                <c:pt idx="908">
                  <c:v>38672</c:v>
                </c:pt>
                <c:pt idx="909">
                  <c:v>38673</c:v>
                </c:pt>
                <c:pt idx="910">
                  <c:v>38674</c:v>
                </c:pt>
                <c:pt idx="911">
                  <c:v>38677</c:v>
                </c:pt>
                <c:pt idx="912">
                  <c:v>38678</c:v>
                </c:pt>
                <c:pt idx="913">
                  <c:v>38679</c:v>
                </c:pt>
                <c:pt idx="914">
                  <c:v>38680</c:v>
                </c:pt>
                <c:pt idx="915">
                  <c:v>38681</c:v>
                </c:pt>
                <c:pt idx="916">
                  <c:v>38684</c:v>
                </c:pt>
                <c:pt idx="917">
                  <c:v>38685</c:v>
                </c:pt>
                <c:pt idx="918">
                  <c:v>38686</c:v>
                </c:pt>
                <c:pt idx="919">
                  <c:v>38687</c:v>
                </c:pt>
                <c:pt idx="920">
                  <c:v>38688</c:v>
                </c:pt>
                <c:pt idx="921">
                  <c:v>38691</c:v>
                </c:pt>
                <c:pt idx="922">
                  <c:v>38692</c:v>
                </c:pt>
                <c:pt idx="923">
                  <c:v>38693</c:v>
                </c:pt>
                <c:pt idx="924">
                  <c:v>38694</c:v>
                </c:pt>
                <c:pt idx="925">
                  <c:v>38695</c:v>
                </c:pt>
                <c:pt idx="926">
                  <c:v>38698</c:v>
                </c:pt>
                <c:pt idx="927">
                  <c:v>38699</c:v>
                </c:pt>
                <c:pt idx="928">
                  <c:v>38700</c:v>
                </c:pt>
                <c:pt idx="929">
                  <c:v>38701</c:v>
                </c:pt>
                <c:pt idx="930">
                  <c:v>38702</c:v>
                </c:pt>
                <c:pt idx="931">
                  <c:v>38705</c:v>
                </c:pt>
                <c:pt idx="932">
                  <c:v>38706</c:v>
                </c:pt>
                <c:pt idx="933">
                  <c:v>38707</c:v>
                </c:pt>
                <c:pt idx="934">
                  <c:v>38708</c:v>
                </c:pt>
                <c:pt idx="935">
                  <c:v>38709</c:v>
                </c:pt>
                <c:pt idx="936">
                  <c:v>38712</c:v>
                </c:pt>
                <c:pt idx="937">
                  <c:v>38713</c:v>
                </c:pt>
                <c:pt idx="938">
                  <c:v>38714</c:v>
                </c:pt>
                <c:pt idx="939">
                  <c:v>38715</c:v>
                </c:pt>
                <c:pt idx="940">
                  <c:v>38716</c:v>
                </c:pt>
                <c:pt idx="941">
                  <c:v>38719</c:v>
                </c:pt>
                <c:pt idx="942">
                  <c:v>38720</c:v>
                </c:pt>
                <c:pt idx="943">
                  <c:v>38721</c:v>
                </c:pt>
                <c:pt idx="944">
                  <c:v>38722</c:v>
                </c:pt>
                <c:pt idx="945">
                  <c:v>38723</c:v>
                </c:pt>
                <c:pt idx="946">
                  <c:v>38726</c:v>
                </c:pt>
                <c:pt idx="947">
                  <c:v>38727</c:v>
                </c:pt>
                <c:pt idx="948">
                  <c:v>38728</c:v>
                </c:pt>
                <c:pt idx="949">
                  <c:v>38729</c:v>
                </c:pt>
                <c:pt idx="950">
                  <c:v>38730</c:v>
                </c:pt>
                <c:pt idx="951">
                  <c:v>38733</c:v>
                </c:pt>
                <c:pt idx="952">
                  <c:v>38734</c:v>
                </c:pt>
                <c:pt idx="953">
                  <c:v>38735</c:v>
                </c:pt>
                <c:pt idx="954">
                  <c:v>38736</c:v>
                </c:pt>
                <c:pt idx="955">
                  <c:v>38737</c:v>
                </c:pt>
                <c:pt idx="956">
                  <c:v>38740</c:v>
                </c:pt>
                <c:pt idx="957">
                  <c:v>38741</c:v>
                </c:pt>
                <c:pt idx="958">
                  <c:v>38742</c:v>
                </c:pt>
                <c:pt idx="959">
                  <c:v>38743</c:v>
                </c:pt>
                <c:pt idx="960">
                  <c:v>38744</c:v>
                </c:pt>
                <c:pt idx="961">
                  <c:v>38747</c:v>
                </c:pt>
                <c:pt idx="962">
                  <c:v>38748</c:v>
                </c:pt>
                <c:pt idx="963">
                  <c:v>38749</c:v>
                </c:pt>
                <c:pt idx="964">
                  <c:v>38750</c:v>
                </c:pt>
                <c:pt idx="965">
                  <c:v>38751</c:v>
                </c:pt>
                <c:pt idx="966">
                  <c:v>38754</c:v>
                </c:pt>
                <c:pt idx="967">
                  <c:v>38755</c:v>
                </c:pt>
                <c:pt idx="968">
                  <c:v>38756</c:v>
                </c:pt>
                <c:pt idx="969">
                  <c:v>38757</c:v>
                </c:pt>
                <c:pt idx="970">
                  <c:v>38758</c:v>
                </c:pt>
                <c:pt idx="971">
                  <c:v>38761</c:v>
                </c:pt>
                <c:pt idx="972">
                  <c:v>38762</c:v>
                </c:pt>
                <c:pt idx="973">
                  <c:v>38763</c:v>
                </c:pt>
                <c:pt idx="974">
                  <c:v>38764</c:v>
                </c:pt>
                <c:pt idx="975">
                  <c:v>38765</c:v>
                </c:pt>
                <c:pt idx="976">
                  <c:v>38768</c:v>
                </c:pt>
                <c:pt idx="977">
                  <c:v>38769</c:v>
                </c:pt>
                <c:pt idx="978">
                  <c:v>38770</c:v>
                </c:pt>
                <c:pt idx="979">
                  <c:v>38771</c:v>
                </c:pt>
                <c:pt idx="980">
                  <c:v>38772</c:v>
                </c:pt>
                <c:pt idx="981">
                  <c:v>38777</c:v>
                </c:pt>
                <c:pt idx="982">
                  <c:v>38778</c:v>
                </c:pt>
                <c:pt idx="983">
                  <c:v>38779</c:v>
                </c:pt>
                <c:pt idx="984">
                  <c:v>38782</c:v>
                </c:pt>
                <c:pt idx="985">
                  <c:v>38783</c:v>
                </c:pt>
                <c:pt idx="986">
                  <c:v>38784</c:v>
                </c:pt>
                <c:pt idx="987">
                  <c:v>38785</c:v>
                </c:pt>
                <c:pt idx="988">
                  <c:v>38786</c:v>
                </c:pt>
                <c:pt idx="989">
                  <c:v>38789</c:v>
                </c:pt>
                <c:pt idx="990">
                  <c:v>38790</c:v>
                </c:pt>
                <c:pt idx="991">
                  <c:v>38791</c:v>
                </c:pt>
                <c:pt idx="992">
                  <c:v>38792</c:v>
                </c:pt>
                <c:pt idx="993">
                  <c:v>38793</c:v>
                </c:pt>
                <c:pt idx="994">
                  <c:v>38796</c:v>
                </c:pt>
                <c:pt idx="995">
                  <c:v>38797</c:v>
                </c:pt>
                <c:pt idx="996">
                  <c:v>38798</c:v>
                </c:pt>
                <c:pt idx="997">
                  <c:v>38799</c:v>
                </c:pt>
                <c:pt idx="998">
                  <c:v>38800</c:v>
                </c:pt>
                <c:pt idx="999">
                  <c:v>38803</c:v>
                </c:pt>
                <c:pt idx="1000">
                  <c:v>38804</c:v>
                </c:pt>
                <c:pt idx="1001">
                  <c:v>38805</c:v>
                </c:pt>
                <c:pt idx="1002">
                  <c:v>38806</c:v>
                </c:pt>
                <c:pt idx="1003">
                  <c:v>38807</c:v>
                </c:pt>
                <c:pt idx="1004">
                  <c:v>38810</c:v>
                </c:pt>
                <c:pt idx="1005">
                  <c:v>38811</c:v>
                </c:pt>
                <c:pt idx="1006">
                  <c:v>38812</c:v>
                </c:pt>
                <c:pt idx="1007">
                  <c:v>38813</c:v>
                </c:pt>
                <c:pt idx="1008">
                  <c:v>38814</c:v>
                </c:pt>
                <c:pt idx="1009">
                  <c:v>38817</c:v>
                </c:pt>
                <c:pt idx="1010">
                  <c:v>38818</c:v>
                </c:pt>
                <c:pt idx="1011">
                  <c:v>38819</c:v>
                </c:pt>
                <c:pt idx="1012">
                  <c:v>38820</c:v>
                </c:pt>
                <c:pt idx="1013">
                  <c:v>38824</c:v>
                </c:pt>
                <c:pt idx="1014">
                  <c:v>38825</c:v>
                </c:pt>
                <c:pt idx="1015">
                  <c:v>38826</c:v>
                </c:pt>
                <c:pt idx="1016">
                  <c:v>38827</c:v>
                </c:pt>
                <c:pt idx="1017">
                  <c:v>38831</c:v>
                </c:pt>
                <c:pt idx="1018">
                  <c:v>38832</c:v>
                </c:pt>
                <c:pt idx="1019">
                  <c:v>38833</c:v>
                </c:pt>
                <c:pt idx="1020">
                  <c:v>38834</c:v>
                </c:pt>
                <c:pt idx="1021">
                  <c:v>38835</c:v>
                </c:pt>
                <c:pt idx="1022">
                  <c:v>38839</c:v>
                </c:pt>
                <c:pt idx="1023">
                  <c:v>38840</c:v>
                </c:pt>
                <c:pt idx="1024">
                  <c:v>38841</c:v>
                </c:pt>
                <c:pt idx="1025">
                  <c:v>38842</c:v>
                </c:pt>
                <c:pt idx="1026">
                  <c:v>38845</c:v>
                </c:pt>
                <c:pt idx="1027">
                  <c:v>38846</c:v>
                </c:pt>
                <c:pt idx="1028">
                  <c:v>38847</c:v>
                </c:pt>
                <c:pt idx="1029">
                  <c:v>38848</c:v>
                </c:pt>
                <c:pt idx="1030">
                  <c:v>38849</c:v>
                </c:pt>
                <c:pt idx="1031">
                  <c:v>38852</c:v>
                </c:pt>
                <c:pt idx="1032">
                  <c:v>38853</c:v>
                </c:pt>
                <c:pt idx="1033">
                  <c:v>38854</c:v>
                </c:pt>
                <c:pt idx="1034">
                  <c:v>38855</c:v>
                </c:pt>
                <c:pt idx="1035">
                  <c:v>38856</c:v>
                </c:pt>
                <c:pt idx="1036">
                  <c:v>38859</c:v>
                </c:pt>
                <c:pt idx="1037">
                  <c:v>38860</c:v>
                </c:pt>
                <c:pt idx="1038">
                  <c:v>38861</c:v>
                </c:pt>
                <c:pt idx="1039">
                  <c:v>38862</c:v>
                </c:pt>
                <c:pt idx="1040">
                  <c:v>38863</c:v>
                </c:pt>
                <c:pt idx="1041">
                  <c:v>38866</c:v>
                </c:pt>
                <c:pt idx="1042">
                  <c:v>38867</c:v>
                </c:pt>
                <c:pt idx="1043">
                  <c:v>38868</c:v>
                </c:pt>
                <c:pt idx="1044">
                  <c:v>38869</c:v>
                </c:pt>
                <c:pt idx="1045">
                  <c:v>38870</c:v>
                </c:pt>
                <c:pt idx="1046">
                  <c:v>38873</c:v>
                </c:pt>
                <c:pt idx="1047">
                  <c:v>38874</c:v>
                </c:pt>
                <c:pt idx="1048">
                  <c:v>38875</c:v>
                </c:pt>
                <c:pt idx="1049">
                  <c:v>38876</c:v>
                </c:pt>
                <c:pt idx="1050">
                  <c:v>38877</c:v>
                </c:pt>
                <c:pt idx="1051">
                  <c:v>38880</c:v>
                </c:pt>
                <c:pt idx="1052">
                  <c:v>38881</c:v>
                </c:pt>
                <c:pt idx="1053">
                  <c:v>38882</c:v>
                </c:pt>
                <c:pt idx="1054">
                  <c:v>38884</c:v>
                </c:pt>
                <c:pt idx="1055">
                  <c:v>38887</c:v>
                </c:pt>
                <c:pt idx="1056">
                  <c:v>38888</c:v>
                </c:pt>
                <c:pt idx="1057">
                  <c:v>38889</c:v>
                </c:pt>
                <c:pt idx="1058">
                  <c:v>38890</c:v>
                </c:pt>
                <c:pt idx="1059">
                  <c:v>38891</c:v>
                </c:pt>
                <c:pt idx="1060">
                  <c:v>38894</c:v>
                </c:pt>
                <c:pt idx="1061">
                  <c:v>38895</c:v>
                </c:pt>
                <c:pt idx="1062">
                  <c:v>38896</c:v>
                </c:pt>
                <c:pt idx="1063">
                  <c:v>38897</c:v>
                </c:pt>
                <c:pt idx="1064">
                  <c:v>38898</c:v>
                </c:pt>
                <c:pt idx="1065">
                  <c:v>38901</c:v>
                </c:pt>
                <c:pt idx="1066">
                  <c:v>38902</c:v>
                </c:pt>
                <c:pt idx="1067">
                  <c:v>38903</c:v>
                </c:pt>
                <c:pt idx="1068">
                  <c:v>38904</c:v>
                </c:pt>
                <c:pt idx="1069">
                  <c:v>38905</c:v>
                </c:pt>
                <c:pt idx="1070">
                  <c:v>38908</c:v>
                </c:pt>
                <c:pt idx="1071">
                  <c:v>38909</c:v>
                </c:pt>
                <c:pt idx="1072">
                  <c:v>38910</c:v>
                </c:pt>
                <c:pt idx="1073">
                  <c:v>38911</c:v>
                </c:pt>
                <c:pt idx="1074">
                  <c:v>38912</c:v>
                </c:pt>
                <c:pt idx="1075">
                  <c:v>38915</c:v>
                </c:pt>
                <c:pt idx="1076">
                  <c:v>38916</c:v>
                </c:pt>
                <c:pt idx="1077">
                  <c:v>38917</c:v>
                </c:pt>
                <c:pt idx="1078">
                  <c:v>38918</c:v>
                </c:pt>
                <c:pt idx="1079">
                  <c:v>38919</c:v>
                </c:pt>
                <c:pt idx="1080">
                  <c:v>38922</c:v>
                </c:pt>
                <c:pt idx="1081">
                  <c:v>38923</c:v>
                </c:pt>
                <c:pt idx="1082">
                  <c:v>38924</c:v>
                </c:pt>
                <c:pt idx="1083">
                  <c:v>38925</c:v>
                </c:pt>
                <c:pt idx="1084">
                  <c:v>38926</c:v>
                </c:pt>
                <c:pt idx="1085">
                  <c:v>38929</c:v>
                </c:pt>
                <c:pt idx="1086">
                  <c:v>38930</c:v>
                </c:pt>
                <c:pt idx="1087">
                  <c:v>38931</c:v>
                </c:pt>
                <c:pt idx="1088">
                  <c:v>38932</c:v>
                </c:pt>
                <c:pt idx="1089">
                  <c:v>38933</c:v>
                </c:pt>
                <c:pt idx="1090">
                  <c:v>38936</c:v>
                </c:pt>
                <c:pt idx="1091">
                  <c:v>38937</c:v>
                </c:pt>
                <c:pt idx="1092">
                  <c:v>38938</c:v>
                </c:pt>
                <c:pt idx="1093">
                  <c:v>38939</c:v>
                </c:pt>
                <c:pt idx="1094">
                  <c:v>38940</c:v>
                </c:pt>
                <c:pt idx="1095">
                  <c:v>38943</c:v>
                </c:pt>
                <c:pt idx="1096">
                  <c:v>38944</c:v>
                </c:pt>
                <c:pt idx="1097">
                  <c:v>38945</c:v>
                </c:pt>
                <c:pt idx="1098">
                  <c:v>38946</c:v>
                </c:pt>
                <c:pt idx="1099">
                  <c:v>38947</c:v>
                </c:pt>
                <c:pt idx="1100">
                  <c:v>38950</c:v>
                </c:pt>
                <c:pt idx="1101">
                  <c:v>38951</c:v>
                </c:pt>
                <c:pt idx="1102">
                  <c:v>38952</c:v>
                </c:pt>
                <c:pt idx="1103">
                  <c:v>38953</c:v>
                </c:pt>
                <c:pt idx="1104">
                  <c:v>38954</c:v>
                </c:pt>
                <c:pt idx="1105">
                  <c:v>38957</c:v>
                </c:pt>
                <c:pt idx="1106">
                  <c:v>38958</c:v>
                </c:pt>
                <c:pt idx="1107">
                  <c:v>38959</c:v>
                </c:pt>
                <c:pt idx="1108">
                  <c:v>38960</c:v>
                </c:pt>
                <c:pt idx="1109">
                  <c:v>38961</c:v>
                </c:pt>
                <c:pt idx="1110">
                  <c:v>38964</c:v>
                </c:pt>
                <c:pt idx="1111">
                  <c:v>38965</c:v>
                </c:pt>
                <c:pt idx="1112">
                  <c:v>38966</c:v>
                </c:pt>
                <c:pt idx="1113">
                  <c:v>38968</c:v>
                </c:pt>
                <c:pt idx="1114">
                  <c:v>38971</c:v>
                </c:pt>
                <c:pt idx="1115">
                  <c:v>38972</c:v>
                </c:pt>
                <c:pt idx="1116">
                  <c:v>38973</c:v>
                </c:pt>
                <c:pt idx="1117">
                  <c:v>38974</c:v>
                </c:pt>
                <c:pt idx="1118">
                  <c:v>38975</c:v>
                </c:pt>
                <c:pt idx="1119">
                  <c:v>38978</c:v>
                </c:pt>
                <c:pt idx="1120">
                  <c:v>38979</c:v>
                </c:pt>
                <c:pt idx="1121">
                  <c:v>38980</c:v>
                </c:pt>
                <c:pt idx="1122">
                  <c:v>38981</c:v>
                </c:pt>
                <c:pt idx="1123">
                  <c:v>38982</c:v>
                </c:pt>
                <c:pt idx="1124">
                  <c:v>38985</c:v>
                </c:pt>
                <c:pt idx="1125">
                  <c:v>38986</c:v>
                </c:pt>
                <c:pt idx="1126">
                  <c:v>38987</c:v>
                </c:pt>
                <c:pt idx="1127">
                  <c:v>38988</c:v>
                </c:pt>
                <c:pt idx="1128">
                  <c:v>38989</c:v>
                </c:pt>
                <c:pt idx="1129">
                  <c:v>38992</c:v>
                </c:pt>
                <c:pt idx="1130">
                  <c:v>38993</c:v>
                </c:pt>
                <c:pt idx="1131">
                  <c:v>38994</c:v>
                </c:pt>
                <c:pt idx="1132">
                  <c:v>38995</c:v>
                </c:pt>
                <c:pt idx="1133">
                  <c:v>38996</c:v>
                </c:pt>
                <c:pt idx="1134">
                  <c:v>38999</c:v>
                </c:pt>
                <c:pt idx="1135">
                  <c:v>39000</c:v>
                </c:pt>
                <c:pt idx="1136">
                  <c:v>39001</c:v>
                </c:pt>
                <c:pt idx="1137">
                  <c:v>39003</c:v>
                </c:pt>
                <c:pt idx="1138">
                  <c:v>39006</c:v>
                </c:pt>
                <c:pt idx="1139">
                  <c:v>39007</c:v>
                </c:pt>
                <c:pt idx="1140">
                  <c:v>39008</c:v>
                </c:pt>
                <c:pt idx="1141">
                  <c:v>39009</c:v>
                </c:pt>
                <c:pt idx="1142">
                  <c:v>39010</c:v>
                </c:pt>
                <c:pt idx="1143">
                  <c:v>39013</c:v>
                </c:pt>
                <c:pt idx="1144">
                  <c:v>39014</c:v>
                </c:pt>
                <c:pt idx="1145">
                  <c:v>39015</c:v>
                </c:pt>
                <c:pt idx="1146">
                  <c:v>39016</c:v>
                </c:pt>
                <c:pt idx="1147">
                  <c:v>39017</c:v>
                </c:pt>
                <c:pt idx="1148">
                  <c:v>39020</c:v>
                </c:pt>
                <c:pt idx="1149">
                  <c:v>39021</c:v>
                </c:pt>
                <c:pt idx="1150">
                  <c:v>39022</c:v>
                </c:pt>
                <c:pt idx="1151">
                  <c:v>39024</c:v>
                </c:pt>
                <c:pt idx="1152">
                  <c:v>39027</c:v>
                </c:pt>
                <c:pt idx="1153">
                  <c:v>39028</c:v>
                </c:pt>
                <c:pt idx="1154">
                  <c:v>39029</c:v>
                </c:pt>
                <c:pt idx="1155">
                  <c:v>39030</c:v>
                </c:pt>
                <c:pt idx="1156">
                  <c:v>39031</c:v>
                </c:pt>
                <c:pt idx="1157">
                  <c:v>39034</c:v>
                </c:pt>
                <c:pt idx="1158">
                  <c:v>39035</c:v>
                </c:pt>
                <c:pt idx="1159">
                  <c:v>39037</c:v>
                </c:pt>
                <c:pt idx="1160">
                  <c:v>39038</c:v>
                </c:pt>
                <c:pt idx="1161">
                  <c:v>39041</c:v>
                </c:pt>
                <c:pt idx="1162">
                  <c:v>39042</c:v>
                </c:pt>
                <c:pt idx="1163">
                  <c:v>39043</c:v>
                </c:pt>
                <c:pt idx="1164">
                  <c:v>39044</c:v>
                </c:pt>
                <c:pt idx="1165">
                  <c:v>39045</c:v>
                </c:pt>
                <c:pt idx="1166">
                  <c:v>39048</c:v>
                </c:pt>
                <c:pt idx="1167">
                  <c:v>39049</c:v>
                </c:pt>
                <c:pt idx="1168">
                  <c:v>39050</c:v>
                </c:pt>
                <c:pt idx="1169">
                  <c:v>39051</c:v>
                </c:pt>
                <c:pt idx="1170">
                  <c:v>39052</c:v>
                </c:pt>
                <c:pt idx="1171">
                  <c:v>39055</c:v>
                </c:pt>
                <c:pt idx="1172">
                  <c:v>39056</c:v>
                </c:pt>
                <c:pt idx="1173">
                  <c:v>39057</c:v>
                </c:pt>
                <c:pt idx="1174">
                  <c:v>39058</c:v>
                </c:pt>
                <c:pt idx="1175">
                  <c:v>39059</c:v>
                </c:pt>
                <c:pt idx="1176">
                  <c:v>39062</c:v>
                </c:pt>
                <c:pt idx="1177">
                  <c:v>39063</c:v>
                </c:pt>
                <c:pt idx="1178">
                  <c:v>39064</c:v>
                </c:pt>
                <c:pt idx="1179">
                  <c:v>39065</c:v>
                </c:pt>
                <c:pt idx="1180">
                  <c:v>39066</c:v>
                </c:pt>
                <c:pt idx="1181">
                  <c:v>39069</c:v>
                </c:pt>
                <c:pt idx="1182">
                  <c:v>39070</c:v>
                </c:pt>
                <c:pt idx="1183">
                  <c:v>39071</c:v>
                </c:pt>
                <c:pt idx="1184">
                  <c:v>39072</c:v>
                </c:pt>
                <c:pt idx="1185">
                  <c:v>39073</c:v>
                </c:pt>
                <c:pt idx="1186">
                  <c:v>39077</c:v>
                </c:pt>
                <c:pt idx="1187">
                  <c:v>39078</c:v>
                </c:pt>
                <c:pt idx="1188">
                  <c:v>39079</c:v>
                </c:pt>
                <c:pt idx="1189">
                  <c:v>39080</c:v>
                </c:pt>
                <c:pt idx="1190">
                  <c:v>39084</c:v>
                </c:pt>
                <c:pt idx="1191">
                  <c:v>39085</c:v>
                </c:pt>
                <c:pt idx="1192">
                  <c:v>39086</c:v>
                </c:pt>
                <c:pt idx="1193">
                  <c:v>39087</c:v>
                </c:pt>
                <c:pt idx="1194">
                  <c:v>39090</c:v>
                </c:pt>
                <c:pt idx="1195">
                  <c:v>39091</c:v>
                </c:pt>
                <c:pt idx="1196">
                  <c:v>39092</c:v>
                </c:pt>
                <c:pt idx="1197">
                  <c:v>39093</c:v>
                </c:pt>
                <c:pt idx="1198">
                  <c:v>39094</c:v>
                </c:pt>
                <c:pt idx="1199">
                  <c:v>39097</c:v>
                </c:pt>
                <c:pt idx="1200">
                  <c:v>39098</c:v>
                </c:pt>
                <c:pt idx="1201">
                  <c:v>39099</c:v>
                </c:pt>
                <c:pt idx="1202">
                  <c:v>39100</c:v>
                </c:pt>
                <c:pt idx="1203">
                  <c:v>39101</c:v>
                </c:pt>
                <c:pt idx="1204">
                  <c:v>39104</c:v>
                </c:pt>
                <c:pt idx="1205">
                  <c:v>39105</c:v>
                </c:pt>
                <c:pt idx="1206">
                  <c:v>39106</c:v>
                </c:pt>
                <c:pt idx="1207">
                  <c:v>39107</c:v>
                </c:pt>
                <c:pt idx="1208">
                  <c:v>39108</c:v>
                </c:pt>
                <c:pt idx="1209">
                  <c:v>39111</c:v>
                </c:pt>
                <c:pt idx="1210">
                  <c:v>39112</c:v>
                </c:pt>
                <c:pt idx="1211">
                  <c:v>39113</c:v>
                </c:pt>
                <c:pt idx="1212">
                  <c:v>39114</c:v>
                </c:pt>
                <c:pt idx="1213">
                  <c:v>39115</c:v>
                </c:pt>
                <c:pt idx="1214">
                  <c:v>39118</c:v>
                </c:pt>
                <c:pt idx="1215">
                  <c:v>39119</c:v>
                </c:pt>
                <c:pt idx="1216">
                  <c:v>39120</c:v>
                </c:pt>
                <c:pt idx="1217">
                  <c:v>39121</c:v>
                </c:pt>
                <c:pt idx="1218">
                  <c:v>39122</c:v>
                </c:pt>
                <c:pt idx="1219">
                  <c:v>39125</c:v>
                </c:pt>
                <c:pt idx="1220">
                  <c:v>39126</c:v>
                </c:pt>
                <c:pt idx="1221">
                  <c:v>39127</c:v>
                </c:pt>
                <c:pt idx="1222">
                  <c:v>39128</c:v>
                </c:pt>
                <c:pt idx="1223">
                  <c:v>39129</c:v>
                </c:pt>
                <c:pt idx="1224">
                  <c:v>39134</c:v>
                </c:pt>
                <c:pt idx="1225">
                  <c:v>39135</c:v>
                </c:pt>
                <c:pt idx="1226">
                  <c:v>39136</c:v>
                </c:pt>
                <c:pt idx="1227">
                  <c:v>39139</c:v>
                </c:pt>
                <c:pt idx="1228">
                  <c:v>39140</c:v>
                </c:pt>
                <c:pt idx="1229">
                  <c:v>39141</c:v>
                </c:pt>
                <c:pt idx="1230">
                  <c:v>39142</c:v>
                </c:pt>
                <c:pt idx="1231">
                  <c:v>39143</c:v>
                </c:pt>
                <c:pt idx="1232">
                  <c:v>39146</c:v>
                </c:pt>
                <c:pt idx="1233">
                  <c:v>39147</c:v>
                </c:pt>
                <c:pt idx="1234">
                  <c:v>39148</c:v>
                </c:pt>
                <c:pt idx="1235">
                  <c:v>39149</c:v>
                </c:pt>
                <c:pt idx="1236">
                  <c:v>39150</c:v>
                </c:pt>
                <c:pt idx="1237">
                  <c:v>39153</c:v>
                </c:pt>
                <c:pt idx="1238">
                  <c:v>39154</c:v>
                </c:pt>
                <c:pt idx="1239">
                  <c:v>39155</c:v>
                </c:pt>
                <c:pt idx="1240">
                  <c:v>39156</c:v>
                </c:pt>
                <c:pt idx="1241">
                  <c:v>39157</c:v>
                </c:pt>
                <c:pt idx="1242">
                  <c:v>39160</c:v>
                </c:pt>
                <c:pt idx="1243">
                  <c:v>39161</c:v>
                </c:pt>
                <c:pt idx="1244">
                  <c:v>39162</c:v>
                </c:pt>
                <c:pt idx="1245">
                  <c:v>39163</c:v>
                </c:pt>
                <c:pt idx="1246">
                  <c:v>39164</c:v>
                </c:pt>
                <c:pt idx="1247">
                  <c:v>39167</c:v>
                </c:pt>
                <c:pt idx="1248">
                  <c:v>39168</c:v>
                </c:pt>
                <c:pt idx="1249">
                  <c:v>39169</c:v>
                </c:pt>
                <c:pt idx="1250">
                  <c:v>39170</c:v>
                </c:pt>
                <c:pt idx="1251">
                  <c:v>39171</c:v>
                </c:pt>
                <c:pt idx="1252">
                  <c:v>39174</c:v>
                </c:pt>
                <c:pt idx="1253">
                  <c:v>39175</c:v>
                </c:pt>
                <c:pt idx="1254">
                  <c:v>39176</c:v>
                </c:pt>
                <c:pt idx="1255">
                  <c:v>39177</c:v>
                </c:pt>
                <c:pt idx="1256">
                  <c:v>39181</c:v>
                </c:pt>
                <c:pt idx="1257">
                  <c:v>39182</c:v>
                </c:pt>
                <c:pt idx="1258">
                  <c:v>39183</c:v>
                </c:pt>
                <c:pt idx="1259">
                  <c:v>39184</c:v>
                </c:pt>
                <c:pt idx="1260">
                  <c:v>39185</c:v>
                </c:pt>
                <c:pt idx="1261">
                  <c:v>39188</c:v>
                </c:pt>
                <c:pt idx="1262">
                  <c:v>39189</c:v>
                </c:pt>
                <c:pt idx="1263">
                  <c:v>39190</c:v>
                </c:pt>
                <c:pt idx="1264">
                  <c:v>39191</c:v>
                </c:pt>
                <c:pt idx="1265">
                  <c:v>39192</c:v>
                </c:pt>
                <c:pt idx="1266">
                  <c:v>39195</c:v>
                </c:pt>
                <c:pt idx="1267">
                  <c:v>39196</c:v>
                </c:pt>
                <c:pt idx="1268">
                  <c:v>39197</c:v>
                </c:pt>
                <c:pt idx="1269">
                  <c:v>39198</c:v>
                </c:pt>
                <c:pt idx="1270">
                  <c:v>39199</c:v>
                </c:pt>
                <c:pt idx="1271">
                  <c:v>39202</c:v>
                </c:pt>
                <c:pt idx="1272">
                  <c:v>39204</c:v>
                </c:pt>
                <c:pt idx="1273">
                  <c:v>39205</c:v>
                </c:pt>
                <c:pt idx="1274">
                  <c:v>39206</c:v>
                </c:pt>
                <c:pt idx="1275">
                  <c:v>39209</c:v>
                </c:pt>
                <c:pt idx="1276">
                  <c:v>39210</c:v>
                </c:pt>
                <c:pt idx="1277">
                  <c:v>39211</c:v>
                </c:pt>
                <c:pt idx="1278">
                  <c:v>39212</c:v>
                </c:pt>
                <c:pt idx="1279">
                  <c:v>39213</c:v>
                </c:pt>
                <c:pt idx="1280">
                  <c:v>39216</c:v>
                </c:pt>
                <c:pt idx="1281">
                  <c:v>39217</c:v>
                </c:pt>
                <c:pt idx="1282">
                  <c:v>39218</c:v>
                </c:pt>
                <c:pt idx="1283">
                  <c:v>39219</c:v>
                </c:pt>
                <c:pt idx="1284">
                  <c:v>39220</c:v>
                </c:pt>
                <c:pt idx="1285">
                  <c:v>39223</c:v>
                </c:pt>
                <c:pt idx="1286">
                  <c:v>39224</c:v>
                </c:pt>
                <c:pt idx="1287">
                  <c:v>39225</c:v>
                </c:pt>
                <c:pt idx="1288">
                  <c:v>39226</c:v>
                </c:pt>
                <c:pt idx="1289">
                  <c:v>39227</c:v>
                </c:pt>
                <c:pt idx="1290">
                  <c:v>39230</c:v>
                </c:pt>
                <c:pt idx="1291">
                  <c:v>39231</c:v>
                </c:pt>
                <c:pt idx="1292">
                  <c:v>39232</c:v>
                </c:pt>
                <c:pt idx="1293">
                  <c:v>39233</c:v>
                </c:pt>
                <c:pt idx="1294">
                  <c:v>39234</c:v>
                </c:pt>
                <c:pt idx="1295">
                  <c:v>39237</c:v>
                </c:pt>
                <c:pt idx="1296">
                  <c:v>39238</c:v>
                </c:pt>
                <c:pt idx="1297">
                  <c:v>39239</c:v>
                </c:pt>
                <c:pt idx="1298">
                  <c:v>39241</c:v>
                </c:pt>
                <c:pt idx="1299">
                  <c:v>39244</c:v>
                </c:pt>
                <c:pt idx="1300">
                  <c:v>39245</c:v>
                </c:pt>
                <c:pt idx="1301">
                  <c:v>39246</c:v>
                </c:pt>
                <c:pt idx="1302">
                  <c:v>39247</c:v>
                </c:pt>
                <c:pt idx="1303">
                  <c:v>39248</c:v>
                </c:pt>
                <c:pt idx="1304">
                  <c:v>39251</c:v>
                </c:pt>
                <c:pt idx="1305">
                  <c:v>39252</c:v>
                </c:pt>
                <c:pt idx="1306">
                  <c:v>39253</c:v>
                </c:pt>
                <c:pt idx="1307">
                  <c:v>39254</c:v>
                </c:pt>
                <c:pt idx="1308">
                  <c:v>39255</c:v>
                </c:pt>
                <c:pt idx="1309">
                  <c:v>39258</c:v>
                </c:pt>
                <c:pt idx="1310">
                  <c:v>39259</c:v>
                </c:pt>
                <c:pt idx="1311">
                  <c:v>39260</c:v>
                </c:pt>
                <c:pt idx="1312">
                  <c:v>39261</c:v>
                </c:pt>
                <c:pt idx="1313">
                  <c:v>39262</c:v>
                </c:pt>
                <c:pt idx="1314">
                  <c:v>39265</c:v>
                </c:pt>
                <c:pt idx="1315">
                  <c:v>39266</c:v>
                </c:pt>
                <c:pt idx="1316">
                  <c:v>39267</c:v>
                </c:pt>
                <c:pt idx="1317">
                  <c:v>39268</c:v>
                </c:pt>
                <c:pt idx="1318">
                  <c:v>39269</c:v>
                </c:pt>
                <c:pt idx="1319">
                  <c:v>39272</c:v>
                </c:pt>
                <c:pt idx="1320">
                  <c:v>39273</c:v>
                </c:pt>
                <c:pt idx="1321">
                  <c:v>39274</c:v>
                </c:pt>
                <c:pt idx="1322">
                  <c:v>39275</c:v>
                </c:pt>
                <c:pt idx="1323">
                  <c:v>39276</c:v>
                </c:pt>
                <c:pt idx="1324">
                  <c:v>39279</c:v>
                </c:pt>
                <c:pt idx="1325">
                  <c:v>39280</c:v>
                </c:pt>
                <c:pt idx="1326">
                  <c:v>39281</c:v>
                </c:pt>
                <c:pt idx="1327">
                  <c:v>39282</c:v>
                </c:pt>
                <c:pt idx="1328">
                  <c:v>39283</c:v>
                </c:pt>
                <c:pt idx="1329">
                  <c:v>39286</c:v>
                </c:pt>
                <c:pt idx="1330">
                  <c:v>39287</c:v>
                </c:pt>
                <c:pt idx="1331">
                  <c:v>39288</c:v>
                </c:pt>
                <c:pt idx="1332">
                  <c:v>39289</c:v>
                </c:pt>
                <c:pt idx="1333">
                  <c:v>39290</c:v>
                </c:pt>
                <c:pt idx="1334">
                  <c:v>39293</c:v>
                </c:pt>
                <c:pt idx="1335">
                  <c:v>39294</c:v>
                </c:pt>
                <c:pt idx="1336">
                  <c:v>39295</c:v>
                </c:pt>
                <c:pt idx="1337">
                  <c:v>39296</c:v>
                </c:pt>
                <c:pt idx="1338">
                  <c:v>39297</c:v>
                </c:pt>
                <c:pt idx="1339">
                  <c:v>39300</c:v>
                </c:pt>
                <c:pt idx="1340">
                  <c:v>39301</c:v>
                </c:pt>
                <c:pt idx="1341">
                  <c:v>39302</c:v>
                </c:pt>
                <c:pt idx="1342">
                  <c:v>39303</c:v>
                </c:pt>
                <c:pt idx="1343">
                  <c:v>39304</c:v>
                </c:pt>
                <c:pt idx="1344">
                  <c:v>39307</c:v>
                </c:pt>
                <c:pt idx="1345">
                  <c:v>39308</c:v>
                </c:pt>
                <c:pt idx="1346">
                  <c:v>39309</c:v>
                </c:pt>
                <c:pt idx="1347">
                  <c:v>39310</c:v>
                </c:pt>
                <c:pt idx="1348">
                  <c:v>39311</c:v>
                </c:pt>
                <c:pt idx="1349">
                  <c:v>39314</c:v>
                </c:pt>
                <c:pt idx="1350">
                  <c:v>39315</c:v>
                </c:pt>
                <c:pt idx="1351">
                  <c:v>39316</c:v>
                </c:pt>
                <c:pt idx="1352">
                  <c:v>39317</c:v>
                </c:pt>
                <c:pt idx="1353">
                  <c:v>39318</c:v>
                </c:pt>
                <c:pt idx="1354">
                  <c:v>39321</c:v>
                </c:pt>
                <c:pt idx="1355">
                  <c:v>39322</c:v>
                </c:pt>
                <c:pt idx="1356">
                  <c:v>39323</c:v>
                </c:pt>
                <c:pt idx="1357">
                  <c:v>39324</c:v>
                </c:pt>
                <c:pt idx="1358">
                  <c:v>39325</c:v>
                </c:pt>
                <c:pt idx="1359">
                  <c:v>39328</c:v>
                </c:pt>
                <c:pt idx="1360">
                  <c:v>39329</c:v>
                </c:pt>
                <c:pt idx="1361">
                  <c:v>39330</c:v>
                </c:pt>
                <c:pt idx="1362">
                  <c:v>39331</c:v>
                </c:pt>
                <c:pt idx="1363">
                  <c:v>39335</c:v>
                </c:pt>
                <c:pt idx="1364">
                  <c:v>39336</c:v>
                </c:pt>
                <c:pt idx="1365">
                  <c:v>39337</c:v>
                </c:pt>
                <c:pt idx="1366">
                  <c:v>39338</c:v>
                </c:pt>
                <c:pt idx="1367">
                  <c:v>39339</c:v>
                </c:pt>
                <c:pt idx="1368">
                  <c:v>39342</c:v>
                </c:pt>
                <c:pt idx="1369">
                  <c:v>39343</c:v>
                </c:pt>
                <c:pt idx="1370">
                  <c:v>39344</c:v>
                </c:pt>
                <c:pt idx="1371">
                  <c:v>39345</c:v>
                </c:pt>
                <c:pt idx="1372">
                  <c:v>39346</c:v>
                </c:pt>
                <c:pt idx="1373">
                  <c:v>39349</c:v>
                </c:pt>
                <c:pt idx="1374">
                  <c:v>39350</c:v>
                </c:pt>
                <c:pt idx="1375">
                  <c:v>39351</c:v>
                </c:pt>
                <c:pt idx="1376">
                  <c:v>39352</c:v>
                </c:pt>
                <c:pt idx="1377">
                  <c:v>39353</c:v>
                </c:pt>
                <c:pt idx="1378">
                  <c:v>39356</c:v>
                </c:pt>
                <c:pt idx="1379">
                  <c:v>39357</c:v>
                </c:pt>
                <c:pt idx="1380">
                  <c:v>39358</c:v>
                </c:pt>
                <c:pt idx="1381">
                  <c:v>39359</c:v>
                </c:pt>
                <c:pt idx="1382">
                  <c:v>39360</c:v>
                </c:pt>
                <c:pt idx="1383">
                  <c:v>39363</c:v>
                </c:pt>
                <c:pt idx="1384">
                  <c:v>39364</c:v>
                </c:pt>
                <c:pt idx="1385">
                  <c:v>39365</c:v>
                </c:pt>
                <c:pt idx="1386">
                  <c:v>39366</c:v>
                </c:pt>
                <c:pt idx="1387">
                  <c:v>39370</c:v>
                </c:pt>
                <c:pt idx="1388">
                  <c:v>39371</c:v>
                </c:pt>
                <c:pt idx="1389">
                  <c:v>39372</c:v>
                </c:pt>
                <c:pt idx="1390">
                  <c:v>39373</c:v>
                </c:pt>
                <c:pt idx="1391">
                  <c:v>39374</c:v>
                </c:pt>
                <c:pt idx="1392">
                  <c:v>39377</c:v>
                </c:pt>
                <c:pt idx="1393">
                  <c:v>39378</c:v>
                </c:pt>
                <c:pt idx="1394">
                  <c:v>39379</c:v>
                </c:pt>
                <c:pt idx="1395">
                  <c:v>39380</c:v>
                </c:pt>
                <c:pt idx="1396">
                  <c:v>39381</c:v>
                </c:pt>
                <c:pt idx="1397">
                  <c:v>39384</c:v>
                </c:pt>
                <c:pt idx="1398">
                  <c:v>39385</c:v>
                </c:pt>
                <c:pt idx="1399">
                  <c:v>39386</c:v>
                </c:pt>
                <c:pt idx="1400">
                  <c:v>39387</c:v>
                </c:pt>
                <c:pt idx="1401">
                  <c:v>39391</c:v>
                </c:pt>
                <c:pt idx="1402">
                  <c:v>39392</c:v>
                </c:pt>
                <c:pt idx="1403">
                  <c:v>39393</c:v>
                </c:pt>
                <c:pt idx="1404">
                  <c:v>39394</c:v>
                </c:pt>
                <c:pt idx="1405">
                  <c:v>39395</c:v>
                </c:pt>
                <c:pt idx="1406">
                  <c:v>39398</c:v>
                </c:pt>
                <c:pt idx="1407">
                  <c:v>39399</c:v>
                </c:pt>
                <c:pt idx="1408">
                  <c:v>39400</c:v>
                </c:pt>
                <c:pt idx="1409">
                  <c:v>39402</c:v>
                </c:pt>
                <c:pt idx="1410">
                  <c:v>39405</c:v>
                </c:pt>
                <c:pt idx="1411">
                  <c:v>39406</c:v>
                </c:pt>
                <c:pt idx="1412">
                  <c:v>39407</c:v>
                </c:pt>
                <c:pt idx="1413">
                  <c:v>39408</c:v>
                </c:pt>
                <c:pt idx="1414">
                  <c:v>39409</c:v>
                </c:pt>
                <c:pt idx="1415">
                  <c:v>39412</c:v>
                </c:pt>
                <c:pt idx="1416">
                  <c:v>39413</c:v>
                </c:pt>
                <c:pt idx="1417">
                  <c:v>39414</c:v>
                </c:pt>
                <c:pt idx="1418">
                  <c:v>39415</c:v>
                </c:pt>
                <c:pt idx="1419">
                  <c:v>39416</c:v>
                </c:pt>
                <c:pt idx="1420">
                  <c:v>39419</c:v>
                </c:pt>
                <c:pt idx="1421">
                  <c:v>39420</c:v>
                </c:pt>
                <c:pt idx="1422">
                  <c:v>39421</c:v>
                </c:pt>
                <c:pt idx="1423">
                  <c:v>39422</c:v>
                </c:pt>
                <c:pt idx="1424">
                  <c:v>39423</c:v>
                </c:pt>
                <c:pt idx="1425">
                  <c:v>39426</c:v>
                </c:pt>
                <c:pt idx="1426">
                  <c:v>39427</c:v>
                </c:pt>
                <c:pt idx="1427">
                  <c:v>39428</c:v>
                </c:pt>
                <c:pt idx="1428">
                  <c:v>39429</c:v>
                </c:pt>
                <c:pt idx="1429">
                  <c:v>39430</c:v>
                </c:pt>
                <c:pt idx="1430">
                  <c:v>39433</c:v>
                </c:pt>
                <c:pt idx="1431">
                  <c:v>39434</c:v>
                </c:pt>
                <c:pt idx="1432">
                  <c:v>39435</c:v>
                </c:pt>
                <c:pt idx="1433">
                  <c:v>39436</c:v>
                </c:pt>
                <c:pt idx="1434">
                  <c:v>39437</c:v>
                </c:pt>
                <c:pt idx="1435">
                  <c:v>39440</c:v>
                </c:pt>
                <c:pt idx="1436">
                  <c:v>39442</c:v>
                </c:pt>
                <c:pt idx="1437">
                  <c:v>39443</c:v>
                </c:pt>
                <c:pt idx="1438">
                  <c:v>39444</c:v>
                </c:pt>
                <c:pt idx="1439">
                  <c:v>39447</c:v>
                </c:pt>
                <c:pt idx="1440">
                  <c:v>39449</c:v>
                </c:pt>
                <c:pt idx="1441">
                  <c:v>39450</c:v>
                </c:pt>
                <c:pt idx="1442">
                  <c:v>39451</c:v>
                </c:pt>
                <c:pt idx="1443">
                  <c:v>39454</c:v>
                </c:pt>
                <c:pt idx="1444">
                  <c:v>39455</c:v>
                </c:pt>
                <c:pt idx="1445">
                  <c:v>39456</c:v>
                </c:pt>
                <c:pt idx="1446">
                  <c:v>39457</c:v>
                </c:pt>
                <c:pt idx="1447">
                  <c:v>39458</c:v>
                </c:pt>
                <c:pt idx="1448">
                  <c:v>39461</c:v>
                </c:pt>
                <c:pt idx="1449">
                  <c:v>39462</c:v>
                </c:pt>
                <c:pt idx="1450">
                  <c:v>39463</c:v>
                </c:pt>
                <c:pt idx="1451">
                  <c:v>39464</c:v>
                </c:pt>
                <c:pt idx="1452">
                  <c:v>39465</c:v>
                </c:pt>
                <c:pt idx="1453">
                  <c:v>39468</c:v>
                </c:pt>
                <c:pt idx="1454">
                  <c:v>39469</c:v>
                </c:pt>
                <c:pt idx="1455">
                  <c:v>39470</c:v>
                </c:pt>
                <c:pt idx="1456">
                  <c:v>39471</c:v>
                </c:pt>
                <c:pt idx="1457">
                  <c:v>39472</c:v>
                </c:pt>
                <c:pt idx="1458">
                  <c:v>39475</c:v>
                </c:pt>
                <c:pt idx="1459">
                  <c:v>39476</c:v>
                </c:pt>
                <c:pt idx="1460">
                  <c:v>39477</c:v>
                </c:pt>
                <c:pt idx="1461">
                  <c:v>39478</c:v>
                </c:pt>
                <c:pt idx="1462">
                  <c:v>39479</c:v>
                </c:pt>
                <c:pt idx="1463">
                  <c:v>39484</c:v>
                </c:pt>
                <c:pt idx="1464">
                  <c:v>39485</c:v>
                </c:pt>
                <c:pt idx="1465">
                  <c:v>39486</c:v>
                </c:pt>
                <c:pt idx="1466">
                  <c:v>39489</c:v>
                </c:pt>
                <c:pt idx="1467">
                  <c:v>39490</c:v>
                </c:pt>
                <c:pt idx="1468">
                  <c:v>39491</c:v>
                </c:pt>
                <c:pt idx="1469">
                  <c:v>39492</c:v>
                </c:pt>
                <c:pt idx="1470">
                  <c:v>39493</c:v>
                </c:pt>
                <c:pt idx="1471">
                  <c:v>39496</c:v>
                </c:pt>
                <c:pt idx="1472">
                  <c:v>39497</c:v>
                </c:pt>
                <c:pt idx="1473">
                  <c:v>39498</c:v>
                </c:pt>
                <c:pt idx="1474">
                  <c:v>39499</c:v>
                </c:pt>
                <c:pt idx="1475">
                  <c:v>39500</c:v>
                </c:pt>
                <c:pt idx="1476">
                  <c:v>39503</c:v>
                </c:pt>
                <c:pt idx="1477">
                  <c:v>39504</c:v>
                </c:pt>
                <c:pt idx="1478">
                  <c:v>39505</c:v>
                </c:pt>
                <c:pt idx="1479">
                  <c:v>39506</c:v>
                </c:pt>
                <c:pt idx="1480">
                  <c:v>39507</c:v>
                </c:pt>
                <c:pt idx="1481">
                  <c:v>39510</c:v>
                </c:pt>
                <c:pt idx="1482">
                  <c:v>39511</c:v>
                </c:pt>
                <c:pt idx="1483">
                  <c:v>39512</c:v>
                </c:pt>
                <c:pt idx="1484">
                  <c:v>39513</c:v>
                </c:pt>
                <c:pt idx="1485">
                  <c:v>39514</c:v>
                </c:pt>
                <c:pt idx="1486">
                  <c:v>39517</c:v>
                </c:pt>
                <c:pt idx="1487">
                  <c:v>39518</c:v>
                </c:pt>
                <c:pt idx="1488">
                  <c:v>39519</c:v>
                </c:pt>
                <c:pt idx="1489">
                  <c:v>39520</c:v>
                </c:pt>
                <c:pt idx="1490">
                  <c:v>39521</c:v>
                </c:pt>
                <c:pt idx="1491">
                  <c:v>39524</c:v>
                </c:pt>
                <c:pt idx="1492">
                  <c:v>39525</c:v>
                </c:pt>
                <c:pt idx="1493">
                  <c:v>39526</c:v>
                </c:pt>
                <c:pt idx="1494">
                  <c:v>39527</c:v>
                </c:pt>
                <c:pt idx="1495">
                  <c:v>39531</c:v>
                </c:pt>
                <c:pt idx="1496">
                  <c:v>39532</c:v>
                </c:pt>
                <c:pt idx="1497">
                  <c:v>39533</c:v>
                </c:pt>
                <c:pt idx="1498">
                  <c:v>39534</c:v>
                </c:pt>
                <c:pt idx="1499">
                  <c:v>39535</c:v>
                </c:pt>
                <c:pt idx="1500">
                  <c:v>39538</c:v>
                </c:pt>
                <c:pt idx="1501">
                  <c:v>39539</c:v>
                </c:pt>
                <c:pt idx="1502">
                  <c:v>39540</c:v>
                </c:pt>
                <c:pt idx="1503">
                  <c:v>39541</c:v>
                </c:pt>
                <c:pt idx="1504">
                  <c:v>39542</c:v>
                </c:pt>
                <c:pt idx="1505">
                  <c:v>39545</c:v>
                </c:pt>
                <c:pt idx="1506">
                  <c:v>39546</c:v>
                </c:pt>
                <c:pt idx="1507">
                  <c:v>39547</c:v>
                </c:pt>
                <c:pt idx="1508">
                  <c:v>39548</c:v>
                </c:pt>
                <c:pt idx="1509">
                  <c:v>39549</c:v>
                </c:pt>
                <c:pt idx="1510">
                  <c:v>39552</c:v>
                </c:pt>
                <c:pt idx="1511">
                  <c:v>39553</c:v>
                </c:pt>
                <c:pt idx="1512">
                  <c:v>39554</c:v>
                </c:pt>
                <c:pt idx="1513">
                  <c:v>39555</c:v>
                </c:pt>
                <c:pt idx="1514">
                  <c:v>39556</c:v>
                </c:pt>
                <c:pt idx="1515">
                  <c:v>39560</c:v>
                </c:pt>
                <c:pt idx="1516">
                  <c:v>39561</c:v>
                </c:pt>
                <c:pt idx="1517">
                  <c:v>39562</c:v>
                </c:pt>
                <c:pt idx="1518">
                  <c:v>39563</c:v>
                </c:pt>
                <c:pt idx="1519">
                  <c:v>39566</c:v>
                </c:pt>
                <c:pt idx="1520">
                  <c:v>39567</c:v>
                </c:pt>
                <c:pt idx="1521">
                  <c:v>39568</c:v>
                </c:pt>
                <c:pt idx="1522">
                  <c:v>39570</c:v>
                </c:pt>
                <c:pt idx="1523">
                  <c:v>39573</c:v>
                </c:pt>
                <c:pt idx="1524">
                  <c:v>39574</c:v>
                </c:pt>
                <c:pt idx="1525">
                  <c:v>39575</c:v>
                </c:pt>
                <c:pt idx="1526">
                  <c:v>39576</c:v>
                </c:pt>
                <c:pt idx="1527">
                  <c:v>39577</c:v>
                </c:pt>
                <c:pt idx="1528">
                  <c:v>39580</c:v>
                </c:pt>
                <c:pt idx="1529">
                  <c:v>39581</c:v>
                </c:pt>
                <c:pt idx="1530">
                  <c:v>39582</c:v>
                </c:pt>
                <c:pt idx="1531">
                  <c:v>39583</c:v>
                </c:pt>
                <c:pt idx="1532">
                  <c:v>39584</c:v>
                </c:pt>
                <c:pt idx="1533">
                  <c:v>39587</c:v>
                </c:pt>
                <c:pt idx="1534">
                  <c:v>39588</c:v>
                </c:pt>
                <c:pt idx="1535">
                  <c:v>39589</c:v>
                </c:pt>
                <c:pt idx="1536">
                  <c:v>39591</c:v>
                </c:pt>
                <c:pt idx="1537">
                  <c:v>39594</c:v>
                </c:pt>
                <c:pt idx="1538">
                  <c:v>39595</c:v>
                </c:pt>
                <c:pt idx="1539">
                  <c:v>39596</c:v>
                </c:pt>
                <c:pt idx="1540">
                  <c:v>39597</c:v>
                </c:pt>
                <c:pt idx="1541">
                  <c:v>39598</c:v>
                </c:pt>
                <c:pt idx="1542">
                  <c:v>39601</c:v>
                </c:pt>
                <c:pt idx="1543">
                  <c:v>39602</c:v>
                </c:pt>
                <c:pt idx="1544">
                  <c:v>39603</c:v>
                </c:pt>
                <c:pt idx="1545">
                  <c:v>39604</c:v>
                </c:pt>
                <c:pt idx="1546">
                  <c:v>39605</c:v>
                </c:pt>
                <c:pt idx="1547">
                  <c:v>39608</c:v>
                </c:pt>
                <c:pt idx="1548">
                  <c:v>39609</c:v>
                </c:pt>
                <c:pt idx="1549">
                  <c:v>39610</c:v>
                </c:pt>
                <c:pt idx="1550">
                  <c:v>39611</c:v>
                </c:pt>
                <c:pt idx="1551">
                  <c:v>39612</c:v>
                </c:pt>
                <c:pt idx="1552">
                  <c:v>39615</c:v>
                </c:pt>
                <c:pt idx="1553">
                  <c:v>39616</c:v>
                </c:pt>
                <c:pt idx="1554">
                  <c:v>39617</c:v>
                </c:pt>
                <c:pt idx="1555">
                  <c:v>39618</c:v>
                </c:pt>
                <c:pt idx="1556">
                  <c:v>39619</c:v>
                </c:pt>
                <c:pt idx="1557">
                  <c:v>39622</c:v>
                </c:pt>
                <c:pt idx="1558">
                  <c:v>39623</c:v>
                </c:pt>
                <c:pt idx="1559">
                  <c:v>39624</c:v>
                </c:pt>
                <c:pt idx="1560">
                  <c:v>39625</c:v>
                </c:pt>
                <c:pt idx="1561">
                  <c:v>39626</c:v>
                </c:pt>
                <c:pt idx="1562">
                  <c:v>39629</c:v>
                </c:pt>
                <c:pt idx="1563">
                  <c:v>39630</c:v>
                </c:pt>
                <c:pt idx="1564">
                  <c:v>39631</c:v>
                </c:pt>
                <c:pt idx="1565">
                  <c:v>39632</c:v>
                </c:pt>
                <c:pt idx="1566">
                  <c:v>39633</c:v>
                </c:pt>
                <c:pt idx="1567">
                  <c:v>39636</c:v>
                </c:pt>
                <c:pt idx="1568">
                  <c:v>39637</c:v>
                </c:pt>
                <c:pt idx="1569">
                  <c:v>39638</c:v>
                </c:pt>
                <c:pt idx="1570">
                  <c:v>39639</c:v>
                </c:pt>
                <c:pt idx="1571">
                  <c:v>39640</c:v>
                </c:pt>
                <c:pt idx="1572">
                  <c:v>39643</c:v>
                </c:pt>
                <c:pt idx="1573">
                  <c:v>39644</c:v>
                </c:pt>
                <c:pt idx="1574">
                  <c:v>39645</c:v>
                </c:pt>
                <c:pt idx="1575">
                  <c:v>39646</c:v>
                </c:pt>
                <c:pt idx="1576">
                  <c:v>39647</c:v>
                </c:pt>
                <c:pt idx="1577">
                  <c:v>39650</c:v>
                </c:pt>
                <c:pt idx="1578">
                  <c:v>39651</c:v>
                </c:pt>
                <c:pt idx="1579">
                  <c:v>39652</c:v>
                </c:pt>
                <c:pt idx="1580">
                  <c:v>39653</c:v>
                </c:pt>
                <c:pt idx="1581">
                  <c:v>39654</c:v>
                </c:pt>
                <c:pt idx="1582">
                  <c:v>39657</c:v>
                </c:pt>
                <c:pt idx="1583">
                  <c:v>39658</c:v>
                </c:pt>
                <c:pt idx="1584">
                  <c:v>39659</c:v>
                </c:pt>
                <c:pt idx="1585">
                  <c:v>39660</c:v>
                </c:pt>
                <c:pt idx="1586">
                  <c:v>39661</c:v>
                </c:pt>
                <c:pt idx="1587">
                  <c:v>39664</c:v>
                </c:pt>
                <c:pt idx="1588">
                  <c:v>39665</c:v>
                </c:pt>
                <c:pt idx="1589">
                  <c:v>39666</c:v>
                </c:pt>
                <c:pt idx="1590">
                  <c:v>39667</c:v>
                </c:pt>
                <c:pt idx="1591">
                  <c:v>39668</c:v>
                </c:pt>
                <c:pt idx="1592">
                  <c:v>39671</c:v>
                </c:pt>
                <c:pt idx="1593">
                  <c:v>39672</c:v>
                </c:pt>
                <c:pt idx="1594">
                  <c:v>39673</c:v>
                </c:pt>
                <c:pt idx="1595">
                  <c:v>39674</c:v>
                </c:pt>
                <c:pt idx="1596">
                  <c:v>39675</c:v>
                </c:pt>
                <c:pt idx="1597">
                  <c:v>39678</c:v>
                </c:pt>
                <c:pt idx="1598">
                  <c:v>39679</c:v>
                </c:pt>
                <c:pt idx="1599">
                  <c:v>39680</c:v>
                </c:pt>
                <c:pt idx="1600">
                  <c:v>39681</c:v>
                </c:pt>
                <c:pt idx="1601">
                  <c:v>39682</c:v>
                </c:pt>
                <c:pt idx="1602">
                  <c:v>39685</c:v>
                </c:pt>
                <c:pt idx="1603">
                  <c:v>39686</c:v>
                </c:pt>
                <c:pt idx="1604">
                  <c:v>39687</c:v>
                </c:pt>
                <c:pt idx="1605">
                  <c:v>39688</c:v>
                </c:pt>
                <c:pt idx="1606">
                  <c:v>39689</c:v>
                </c:pt>
                <c:pt idx="1607">
                  <c:v>39692</c:v>
                </c:pt>
                <c:pt idx="1608">
                  <c:v>39693</c:v>
                </c:pt>
                <c:pt idx="1609">
                  <c:v>39694</c:v>
                </c:pt>
                <c:pt idx="1610">
                  <c:v>39695</c:v>
                </c:pt>
                <c:pt idx="1611">
                  <c:v>39696</c:v>
                </c:pt>
                <c:pt idx="1612">
                  <c:v>39699</c:v>
                </c:pt>
                <c:pt idx="1613">
                  <c:v>39700</c:v>
                </c:pt>
                <c:pt idx="1614">
                  <c:v>39701</c:v>
                </c:pt>
                <c:pt idx="1615">
                  <c:v>39702</c:v>
                </c:pt>
                <c:pt idx="1616">
                  <c:v>39703</c:v>
                </c:pt>
                <c:pt idx="1617">
                  <c:v>39706</c:v>
                </c:pt>
                <c:pt idx="1618">
                  <c:v>39707</c:v>
                </c:pt>
                <c:pt idx="1619">
                  <c:v>39708</c:v>
                </c:pt>
                <c:pt idx="1620">
                  <c:v>39709</c:v>
                </c:pt>
                <c:pt idx="1621">
                  <c:v>39710</c:v>
                </c:pt>
                <c:pt idx="1622">
                  <c:v>39713</c:v>
                </c:pt>
                <c:pt idx="1623">
                  <c:v>39714</c:v>
                </c:pt>
                <c:pt idx="1624">
                  <c:v>39715</c:v>
                </c:pt>
                <c:pt idx="1625">
                  <c:v>39716</c:v>
                </c:pt>
                <c:pt idx="1626">
                  <c:v>39717</c:v>
                </c:pt>
                <c:pt idx="1627">
                  <c:v>39720</c:v>
                </c:pt>
                <c:pt idx="1628">
                  <c:v>39721</c:v>
                </c:pt>
                <c:pt idx="1629">
                  <c:v>39722</c:v>
                </c:pt>
                <c:pt idx="1630">
                  <c:v>39723</c:v>
                </c:pt>
                <c:pt idx="1631">
                  <c:v>39724</c:v>
                </c:pt>
                <c:pt idx="1632">
                  <c:v>39727</c:v>
                </c:pt>
                <c:pt idx="1633">
                  <c:v>39728</c:v>
                </c:pt>
                <c:pt idx="1634">
                  <c:v>39729</c:v>
                </c:pt>
                <c:pt idx="1635">
                  <c:v>39730</c:v>
                </c:pt>
                <c:pt idx="1636">
                  <c:v>39731</c:v>
                </c:pt>
                <c:pt idx="1637">
                  <c:v>39734</c:v>
                </c:pt>
                <c:pt idx="1638">
                  <c:v>39735</c:v>
                </c:pt>
                <c:pt idx="1639">
                  <c:v>39736</c:v>
                </c:pt>
                <c:pt idx="1640">
                  <c:v>39737</c:v>
                </c:pt>
                <c:pt idx="1641">
                  <c:v>39738</c:v>
                </c:pt>
                <c:pt idx="1642">
                  <c:v>39741</c:v>
                </c:pt>
                <c:pt idx="1643">
                  <c:v>39742</c:v>
                </c:pt>
                <c:pt idx="1644">
                  <c:v>39743</c:v>
                </c:pt>
                <c:pt idx="1645">
                  <c:v>39744</c:v>
                </c:pt>
                <c:pt idx="1646">
                  <c:v>39745</c:v>
                </c:pt>
                <c:pt idx="1647">
                  <c:v>39748</c:v>
                </c:pt>
                <c:pt idx="1648">
                  <c:v>39749</c:v>
                </c:pt>
                <c:pt idx="1649">
                  <c:v>39750</c:v>
                </c:pt>
                <c:pt idx="1650">
                  <c:v>39751</c:v>
                </c:pt>
                <c:pt idx="1651">
                  <c:v>39752</c:v>
                </c:pt>
                <c:pt idx="1652">
                  <c:v>39755</c:v>
                </c:pt>
                <c:pt idx="1653">
                  <c:v>39756</c:v>
                </c:pt>
                <c:pt idx="1654">
                  <c:v>39757</c:v>
                </c:pt>
                <c:pt idx="1655">
                  <c:v>39758</c:v>
                </c:pt>
                <c:pt idx="1656">
                  <c:v>39759</c:v>
                </c:pt>
                <c:pt idx="1657">
                  <c:v>39762</c:v>
                </c:pt>
                <c:pt idx="1658">
                  <c:v>39763</c:v>
                </c:pt>
                <c:pt idx="1659">
                  <c:v>39764</c:v>
                </c:pt>
                <c:pt idx="1660">
                  <c:v>39765</c:v>
                </c:pt>
                <c:pt idx="1661">
                  <c:v>39766</c:v>
                </c:pt>
                <c:pt idx="1662">
                  <c:v>39769</c:v>
                </c:pt>
                <c:pt idx="1663">
                  <c:v>39770</c:v>
                </c:pt>
                <c:pt idx="1664">
                  <c:v>39771</c:v>
                </c:pt>
                <c:pt idx="1665">
                  <c:v>39772</c:v>
                </c:pt>
                <c:pt idx="1666">
                  <c:v>39773</c:v>
                </c:pt>
                <c:pt idx="1667">
                  <c:v>39776</c:v>
                </c:pt>
                <c:pt idx="1668">
                  <c:v>39777</c:v>
                </c:pt>
                <c:pt idx="1669">
                  <c:v>39778</c:v>
                </c:pt>
                <c:pt idx="1670">
                  <c:v>39779</c:v>
                </c:pt>
                <c:pt idx="1671">
                  <c:v>39780</c:v>
                </c:pt>
                <c:pt idx="1672">
                  <c:v>39783</c:v>
                </c:pt>
                <c:pt idx="1673">
                  <c:v>39784</c:v>
                </c:pt>
                <c:pt idx="1674">
                  <c:v>39785</c:v>
                </c:pt>
                <c:pt idx="1675">
                  <c:v>39786</c:v>
                </c:pt>
                <c:pt idx="1676">
                  <c:v>39787</c:v>
                </c:pt>
                <c:pt idx="1677">
                  <c:v>39790</c:v>
                </c:pt>
                <c:pt idx="1678">
                  <c:v>39791</c:v>
                </c:pt>
                <c:pt idx="1679">
                  <c:v>39792</c:v>
                </c:pt>
                <c:pt idx="1680">
                  <c:v>39793</c:v>
                </c:pt>
                <c:pt idx="1681">
                  <c:v>39794</c:v>
                </c:pt>
                <c:pt idx="1682">
                  <c:v>39797</c:v>
                </c:pt>
                <c:pt idx="1683">
                  <c:v>39798</c:v>
                </c:pt>
                <c:pt idx="1684">
                  <c:v>39799</c:v>
                </c:pt>
                <c:pt idx="1685">
                  <c:v>39800</c:v>
                </c:pt>
                <c:pt idx="1686">
                  <c:v>39801</c:v>
                </c:pt>
                <c:pt idx="1687">
                  <c:v>39804</c:v>
                </c:pt>
                <c:pt idx="1688">
                  <c:v>39805</c:v>
                </c:pt>
                <c:pt idx="1689">
                  <c:v>39806</c:v>
                </c:pt>
                <c:pt idx="1690">
                  <c:v>39808</c:v>
                </c:pt>
                <c:pt idx="1691">
                  <c:v>39811</c:v>
                </c:pt>
                <c:pt idx="1692">
                  <c:v>39812</c:v>
                </c:pt>
                <c:pt idx="1693">
                  <c:v>39813</c:v>
                </c:pt>
                <c:pt idx="1694">
                  <c:v>39815</c:v>
                </c:pt>
                <c:pt idx="1695">
                  <c:v>39818</c:v>
                </c:pt>
                <c:pt idx="1696">
                  <c:v>39819</c:v>
                </c:pt>
                <c:pt idx="1697">
                  <c:v>39820</c:v>
                </c:pt>
                <c:pt idx="1698">
                  <c:v>39821</c:v>
                </c:pt>
                <c:pt idx="1699">
                  <c:v>39822</c:v>
                </c:pt>
                <c:pt idx="1700">
                  <c:v>39825</c:v>
                </c:pt>
                <c:pt idx="1701">
                  <c:v>39826</c:v>
                </c:pt>
                <c:pt idx="1702">
                  <c:v>39827</c:v>
                </c:pt>
                <c:pt idx="1703">
                  <c:v>39828</c:v>
                </c:pt>
                <c:pt idx="1704">
                  <c:v>39829</c:v>
                </c:pt>
                <c:pt idx="1705">
                  <c:v>39832</c:v>
                </c:pt>
                <c:pt idx="1706">
                  <c:v>39833</c:v>
                </c:pt>
                <c:pt idx="1707">
                  <c:v>39834</c:v>
                </c:pt>
                <c:pt idx="1708">
                  <c:v>39835</c:v>
                </c:pt>
                <c:pt idx="1709">
                  <c:v>39836</c:v>
                </c:pt>
                <c:pt idx="1710">
                  <c:v>39839</c:v>
                </c:pt>
                <c:pt idx="1711">
                  <c:v>39840</c:v>
                </c:pt>
                <c:pt idx="1712">
                  <c:v>39841</c:v>
                </c:pt>
                <c:pt idx="1713">
                  <c:v>39842</c:v>
                </c:pt>
                <c:pt idx="1714">
                  <c:v>39843</c:v>
                </c:pt>
                <c:pt idx="1715">
                  <c:v>39846</c:v>
                </c:pt>
                <c:pt idx="1716">
                  <c:v>39847</c:v>
                </c:pt>
                <c:pt idx="1717">
                  <c:v>39848</c:v>
                </c:pt>
                <c:pt idx="1718">
                  <c:v>39849</c:v>
                </c:pt>
                <c:pt idx="1719">
                  <c:v>39850</c:v>
                </c:pt>
                <c:pt idx="1720">
                  <c:v>39853</c:v>
                </c:pt>
                <c:pt idx="1721">
                  <c:v>39854</c:v>
                </c:pt>
                <c:pt idx="1722">
                  <c:v>39855</c:v>
                </c:pt>
                <c:pt idx="1723">
                  <c:v>39856</c:v>
                </c:pt>
                <c:pt idx="1724">
                  <c:v>39857</c:v>
                </c:pt>
                <c:pt idx="1725">
                  <c:v>39860</c:v>
                </c:pt>
                <c:pt idx="1726">
                  <c:v>39861</c:v>
                </c:pt>
                <c:pt idx="1727">
                  <c:v>39862</c:v>
                </c:pt>
                <c:pt idx="1728">
                  <c:v>39863</c:v>
                </c:pt>
                <c:pt idx="1729">
                  <c:v>39864</c:v>
                </c:pt>
                <c:pt idx="1730">
                  <c:v>39869</c:v>
                </c:pt>
                <c:pt idx="1731">
                  <c:v>39870</c:v>
                </c:pt>
                <c:pt idx="1732">
                  <c:v>39871</c:v>
                </c:pt>
                <c:pt idx="1733">
                  <c:v>39874</c:v>
                </c:pt>
                <c:pt idx="1734">
                  <c:v>39875</c:v>
                </c:pt>
                <c:pt idx="1735">
                  <c:v>39876</c:v>
                </c:pt>
                <c:pt idx="1736">
                  <c:v>39877</c:v>
                </c:pt>
                <c:pt idx="1737">
                  <c:v>39878</c:v>
                </c:pt>
                <c:pt idx="1738">
                  <c:v>39881</c:v>
                </c:pt>
                <c:pt idx="1739">
                  <c:v>39882</c:v>
                </c:pt>
                <c:pt idx="1740">
                  <c:v>39883</c:v>
                </c:pt>
                <c:pt idx="1741">
                  <c:v>39884</c:v>
                </c:pt>
                <c:pt idx="1742">
                  <c:v>39885</c:v>
                </c:pt>
                <c:pt idx="1743">
                  <c:v>39888</c:v>
                </c:pt>
                <c:pt idx="1744">
                  <c:v>39889</c:v>
                </c:pt>
                <c:pt idx="1745">
                  <c:v>39890</c:v>
                </c:pt>
                <c:pt idx="1746">
                  <c:v>39891</c:v>
                </c:pt>
                <c:pt idx="1747">
                  <c:v>39892</c:v>
                </c:pt>
                <c:pt idx="1748">
                  <c:v>39895</c:v>
                </c:pt>
                <c:pt idx="1749">
                  <c:v>39896</c:v>
                </c:pt>
                <c:pt idx="1750">
                  <c:v>39897</c:v>
                </c:pt>
                <c:pt idx="1751">
                  <c:v>39898</c:v>
                </c:pt>
                <c:pt idx="1752">
                  <c:v>39899</c:v>
                </c:pt>
                <c:pt idx="1753">
                  <c:v>39902</c:v>
                </c:pt>
                <c:pt idx="1754">
                  <c:v>39903</c:v>
                </c:pt>
                <c:pt idx="1755">
                  <c:v>39904</c:v>
                </c:pt>
                <c:pt idx="1756">
                  <c:v>39905</c:v>
                </c:pt>
                <c:pt idx="1757">
                  <c:v>39906</c:v>
                </c:pt>
                <c:pt idx="1758">
                  <c:v>39909</c:v>
                </c:pt>
                <c:pt idx="1759">
                  <c:v>39910</c:v>
                </c:pt>
                <c:pt idx="1760">
                  <c:v>39911</c:v>
                </c:pt>
                <c:pt idx="1761">
                  <c:v>39912</c:v>
                </c:pt>
                <c:pt idx="1762">
                  <c:v>39916</c:v>
                </c:pt>
                <c:pt idx="1763">
                  <c:v>39917</c:v>
                </c:pt>
                <c:pt idx="1764">
                  <c:v>39918</c:v>
                </c:pt>
                <c:pt idx="1765">
                  <c:v>39919</c:v>
                </c:pt>
                <c:pt idx="1766">
                  <c:v>39920</c:v>
                </c:pt>
                <c:pt idx="1767">
                  <c:v>39923</c:v>
                </c:pt>
                <c:pt idx="1768">
                  <c:v>39925</c:v>
                </c:pt>
                <c:pt idx="1769">
                  <c:v>39926</c:v>
                </c:pt>
                <c:pt idx="1770">
                  <c:v>39927</c:v>
                </c:pt>
                <c:pt idx="1771">
                  <c:v>39930</c:v>
                </c:pt>
                <c:pt idx="1772">
                  <c:v>39931</c:v>
                </c:pt>
                <c:pt idx="1773">
                  <c:v>39932</c:v>
                </c:pt>
                <c:pt idx="1774">
                  <c:v>39933</c:v>
                </c:pt>
                <c:pt idx="1775">
                  <c:v>39937</c:v>
                </c:pt>
                <c:pt idx="1776">
                  <c:v>39938</c:v>
                </c:pt>
                <c:pt idx="1777">
                  <c:v>39939</c:v>
                </c:pt>
                <c:pt idx="1778">
                  <c:v>39940</c:v>
                </c:pt>
                <c:pt idx="1779">
                  <c:v>39941</c:v>
                </c:pt>
                <c:pt idx="1780">
                  <c:v>39944</c:v>
                </c:pt>
                <c:pt idx="1781">
                  <c:v>39945</c:v>
                </c:pt>
                <c:pt idx="1782">
                  <c:v>39946</c:v>
                </c:pt>
                <c:pt idx="1783">
                  <c:v>39947</c:v>
                </c:pt>
                <c:pt idx="1784">
                  <c:v>39948</c:v>
                </c:pt>
                <c:pt idx="1785">
                  <c:v>39951</c:v>
                </c:pt>
                <c:pt idx="1786">
                  <c:v>39952</c:v>
                </c:pt>
                <c:pt idx="1787">
                  <c:v>39953</c:v>
                </c:pt>
                <c:pt idx="1788">
                  <c:v>39954</c:v>
                </c:pt>
                <c:pt idx="1789">
                  <c:v>39955</c:v>
                </c:pt>
                <c:pt idx="1790">
                  <c:v>39958</c:v>
                </c:pt>
                <c:pt idx="1791">
                  <c:v>39959</c:v>
                </c:pt>
                <c:pt idx="1792">
                  <c:v>39960</c:v>
                </c:pt>
                <c:pt idx="1793">
                  <c:v>39961</c:v>
                </c:pt>
                <c:pt idx="1794">
                  <c:v>39962</c:v>
                </c:pt>
                <c:pt idx="1795">
                  <c:v>39965</c:v>
                </c:pt>
                <c:pt idx="1796">
                  <c:v>39966</c:v>
                </c:pt>
                <c:pt idx="1797">
                  <c:v>39967</c:v>
                </c:pt>
                <c:pt idx="1798">
                  <c:v>39968</c:v>
                </c:pt>
                <c:pt idx="1799">
                  <c:v>39969</c:v>
                </c:pt>
                <c:pt idx="1800">
                  <c:v>39972</c:v>
                </c:pt>
                <c:pt idx="1801">
                  <c:v>39973</c:v>
                </c:pt>
                <c:pt idx="1802">
                  <c:v>39974</c:v>
                </c:pt>
                <c:pt idx="1803">
                  <c:v>39976</c:v>
                </c:pt>
                <c:pt idx="1804">
                  <c:v>39979</c:v>
                </c:pt>
                <c:pt idx="1805">
                  <c:v>39980</c:v>
                </c:pt>
                <c:pt idx="1806">
                  <c:v>39981</c:v>
                </c:pt>
                <c:pt idx="1807">
                  <c:v>39982</c:v>
                </c:pt>
                <c:pt idx="1808">
                  <c:v>39983</c:v>
                </c:pt>
                <c:pt idx="1809">
                  <c:v>39986</c:v>
                </c:pt>
                <c:pt idx="1810">
                  <c:v>39987</c:v>
                </c:pt>
                <c:pt idx="1811">
                  <c:v>39988</c:v>
                </c:pt>
                <c:pt idx="1812">
                  <c:v>39989</c:v>
                </c:pt>
                <c:pt idx="1813">
                  <c:v>39990</c:v>
                </c:pt>
                <c:pt idx="1814">
                  <c:v>39993</c:v>
                </c:pt>
                <c:pt idx="1815">
                  <c:v>39994</c:v>
                </c:pt>
                <c:pt idx="1816">
                  <c:v>39995</c:v>
                </c:pt>
                <c:pt idx="1817">
                  <c:v>39996</c:v>
                </c:pt>
                <c:pt idx="1818">
                  <c:v>39997</c:v>
                </c:pt>
                <c:pt idx="1819">
                  <c:v>40000</c:v>
                </c:pt>
                <c:pt idx="1820">
                  <c:v>40001</c:v>
                </c:pt>
                <c:pt idx="1821">
                  <c:v>40002</c:v>
                </c:pt>
                <c:pt idx="1822">
                  <c:v>40003</c:v>
                </c:pt>
                <c:pt idx="1823">
                  <c:v>40004</c:v>
                </c:pt>
                <c:pt idx="1824">
                  <c:v>40007</c:v>
                </c:pt>
                <c:pt idx="1825">
                  <c:v>40008</c:v>
                </c:pt>
                <c:pt idx="1826">
                  <c:v>40009</c:v>
                </c:pt>
                <c:pt idx="1827">
                  <c:v>40010</c:v>
                </c:pt>
                <c:pt idx="1828">
                  <c:v>40011</c:v>
                </c:pt>
                <c:pt idx="1829">
                  <c:v>40014</c:v>
                </c:pt>
                <c:pt idx="1830">
                  <c:v>40015</c:v>
                </c:pt>
                <c:pt idx="1831">
                  <c:v>40016</c:v>
                </c:pt>
                <c:pt idx="1832">
                  <c:v>40017</c:v>
                </c:pt>
                <c:pt idx="1833">
                  <c:v>40018</c:v>
                </c:pt>
                <c:pt idx="1834">
                  <c:v>40021</c:v>
                </c:pt>
                <c:pt idx="1835">
                  <c:v>40022</c:v>
                </c:pt>
                <c:pt idx="1836">
                  <c:v>40023</c:v>
                </c:pt>
                <c:pt idx="1837">
                  <c:v>40024</c:v>
                </c:pt>
                <c:pt idx="1838">
                  <c:v>40025</c:v>
                </c:pt>
                <c:pt idx="1839">
                  <c:v>40028</c:v>
                </c:pt>
                <c:pt idx="1840">
                  <c:v>40029</c:v>
                </c:pt>
                <c:pt idx="1841">
                  <c:v>40030</c:v>
                </c:pt>
                <c:pt idx="1842">
                  <c:v>40031</c:v>
                </c:pt>
                <c:pt idx="1843">
                  <c:v>40032</c:v>
                </c:pt>
                <c:pt idx="1844">
                  <c:v>40035</c:v>
                </c:pt>
                <c:pt idx="1845">
                  <c:v>40036</c:v>
                </c:pt>
                <c:pt idx="1846">
                  <c:v>40037</c:v>
                </c:pt>
                <c:pt idx="1847">
                  <c:v>40038</c:v>
                </c:pt>
                <c:pt idx="1848">
                  <c:v>40039</c:v>
                </c:pt>
                <c:pt idx="1849">
                  <c:v>40042</c:v>
                </c:pt>
                <c:pt idx="1850">
                  <c:v>40043</c:v>
                </c:pt>
                <c:pt idx="1851">
                  <c:v>40044</c:v>
                </c:pt>
                <c:pt idx="1852">
                  <c:v>40045</c:v>
                </c:pt>
                <c:pt idx="1853">
                  <c:v>40046</c:v>
                </c:pt>
                <c:pt idx="1854">
                  <c:v>40049</c:v>
                </c:pt>
                <c:pt idx="1855">
                  <c:v>40050</c:v>
                </c:pt>
                <c:pt idx="1856">
                  <c:v>40051</c:v>
                </c:pt>
                <c:pt idx="1857">
                  <c:v>40052</c:v>
                </c:pt>
                <c:pt idx="1858">
                  <c:v>40053</c:v>
                </c:pt>
                <c:pt idx="1859">
                  <c:v>40056</c:v>
                </c:pt>
                <c:pt idx="1860">
                  <c:v>40057</c:v>
                </c:pt>
                <c:pt idx="1861">
                  <c:v>40058</c:v>
                </c:pt>
                <c:pt idx="1862">
                  <c:v>40059</c:v>
                </c:pt>
                <c:pt idx="1863">
                  <c:v>40060</c:v>
                </c:pt>
                <c:pt idx="1864">
                  <c:v>40064</c:v>
                </c:pt>
                <c:pt idx="1865">
                  <c:v>40065</c:v>
                </c:pt>
                <c:pt idx="1866">
                  <c:v>40066</c:v>
                </c:pt>
                <c:pt idx="1867">
                  <c:v>40067</c:v>
                </c:pt>
                <c:pt idx="1868">
                  <c:v>40070</c:v>
                </c:pt>
                <c:pt idx="1869">
                  <c:v>40071</c:v>
                </c:pt>
                <c:pt idx="1870">
                  <c:v>40072</c:v>
                </c:pt>
                <c:pt idx="1871">
                  <c:v>40073</c:v>
                </c:pt>
                <c:pt idx="1872">
                  <c:v>40074</c:v>
                </c:pt>
                <c:pt idx="1873">
                  <c:v>40077</c:v>
                </c:pt>
                <c:pt idx="1874">
                  <c:v>40078</c:v>
                </c:pt>
                <c:pt idx="1875">
                  <c:v>40079</c:v>
                </c:pt>
                <c:pt idx="1876">
                  <c:v>40080</c:v>
                </c:pt>
                <c:pt idx="1877">
                  <c:v>40081</c:v>
                </c:pt>
                <c:pt idx="1878">
                  <c:v>40084</c:v>
                </c:pt>
                <c:pt idx="1879">
                  <c:v>40085</c:v>
                </c:pt>
                <c:pt idx="1880">
                  <c:v>40086</c:v>
                </c:pt>
                <c:pt idx="1881">
                  <c:v>40087</c:v>
                </c:pt>
                <c:pt idx="1882">
                  <c:v>40088</c:v>
                </c:pt>
                <c:pt idx="1883">
                  <c:v>40091</c:v>
                </c:pt>
                <c:pt idx="1884">
                  <c:v>40092</c:v>
                </c:pt>
                <c:pt idx="1885">
                  <c:v>40093</c:v>
                </c:pt>
                <c:pt idx="1886">
                  <c:v>40094</c:v>
                </c:pt>
                <c:pt idx="1887">
                  <c:v>40095</c:v>
                </c:pt>
                <c:pt idx="1888">
                  <c:v>40099</c:v>
                </c:pt>
                <c:pt idx="1889">
                  <c:v>40100</c:v>
                </c:pt>
                <c:pt idx="1890">
                  <c:v>40101</c:v>
                </c:pt>
                <c:pt idx="1891">
                  <c:v>40102</c:v>
                </c:pt>
                <c:pt idx="1892">
                  <c:v>40105</c:v>
                </c:pt>
                <c:pt idx="1893">
                  <c:v>40106</c:v>
                </c:pt>
                <c:pt idx="1894">
                  <c:v>40107</c:v>
                </c:pt>
                <c:pt idx="1895">
                  <c:v>40108</c:v>
                </c:pt>
                <c:pt idx="1896">
                  <c:v>40109</c:v>
                </c:pt>
                <c:pt idx="1897">
                  <c:v>40112</c:v>
                </c:pt>
                <c:pt idx="1898">
                  <c:v>40113</c:v>
                </c:pt>
                <c:pt idx="1899">
                  <c:v>40114</c:v>
                </c:pt>
                <c:pt idx="1900">
                  <c:v>40115</c:v>
                </c:pt>
                <c:pt idx="1901">
                  <c:v>40116</c:v>
                </c:pt>
                <c:pt idx="1902">
                  <c:v>40120</c:v>
                </c:pt>
                <c:pt idx="1903">
                  <c:v>40121</c:v>
                </c:pt>
                <c:pt idx="1904">
                  <c:v>40122</c:v>
                </c:pt>
                <c:pt idx="1905">
                  <c:v>40123</c:v>
                </c:pt>
                <c:pt idx="1906">
                  <c:v>40126</c:v>
                </c:pt>
                <c:pt idx="1907">
                  <c:v>40127</c:v>
                </c:pt>
                <c:pt idx="1908">
                  <c:v>40128</c:v>
                </c:pt>
                <c:pt idx="1909">
                  <c:v>40129</c:v>
                </c:pt>
                <c:pt idx="1910">
                  <c:v>40130</c:v>
                </c:pt>
                <c:pt idx="1911">
                  <c:v>40133</c:v>
                </c:pt>
                <c:pt idx="1912">
                  <c:v>40134</c:v>
                </c:pt>
                <c:pt idx="1913">
                  <c:v>40135</c:v>
                </c:pt>
                <c:pt idx="1914">
                  <c:v>40136</c:v>
                </c:pt>
                <c:pt idx="1915">
                  <c:v>40137</c:v>
                </c:pt>
                <c:pt idx="1916">
                  <c:v>40140</c:v>
                </c:pt>
                <c:pt idx="1917">
                  <c:v>40141</c:v>
                </c:pt>
                <c:pt idx="1918">
                  <c:v>40142</c:v>
                </c:pt>
                <c:pt idx="1919">
                  <c:v>40143</c:v>
                </c:pt>
                <c:pt idx="1920">
                  <c:v>40144</c:v>
                </c:pt>
                <c:pt idx="1921">
                  <c:v>40147</c:v>
                </c:pt>
                <c:pt idx="1922">
                  <c:v>40148</c:v>
                </c:pt>
                <c:pt idx="1923">
                  <c:v>40149</c:v>
                </c:pt>
                <c:pt idx="1924">
                  <c:v>40150</c:v>
                </c:pt>
                <c:pt idx="1925">
                  <c:v>40151</c:v>
                </c:pt>
                <c:pt idx="1926">
                  <c:v>40154</c:v>
                </c:pt>
                <c:pt idx="1927">
                  <c:v>40155</c:v>
                </c:pt>
                <c:pt idx="1928">
                  <c:v>40156</c:v>
                </c:pt>
                <c:pt idx="1929">
                  <c:v>40157</c:v>
                </c:pt>
                <c:pt idx="1930">
                  <c:v>40158</c:v>
                </c:pt>
                <c:pt idx="1931">
                  <c:v>40161</c:v>
                </c:pt>
                <c:pt idx="1932">
                  <c:v>40162</c:v>
                </c:pt>
                <c:pt idx="1933">
                  <c:v>40163</c:v>
                </c:pt>
                <c:pt idx="1934">
                  <c:v>40164</c:v>
                </c:pt>
                <c:pt idx="1935">
                  <c:v>40165</c:v>
                </c:pt>
                <c:pt idx="1936">
                  <c:v>40168</c:v>
                </c:pt>
                <c:pt idx="1937">
                  <c:v>40169</c:v>
                </c:pt>
                <c:pt idx="1938">
                  <c:v>40170</c:v>
                </c:pt>
                <c:pt idx="1939">
                  <c:v>40171</c:v>
                </c:pt>
                <c:pt idx="1940">
                  <c:v>40175</c:v>
                </c:pt>
                <c:pt idx="1941">
                  <c:v>40176</c:v>
                </c:pt>
                <c:pt idx="1942">
                  <c:v>40177</c:v>
                </c:pt>
                <c:pt idx="1943">
                  <c:v>40178</c:v>
                </c:pt>
                <c:pt idx="1944">
                  <c:v>40182</c:v>
                </c:pt>
                <c:pt idx="1945">
                  <c:v>40183</c:v>
                </c:pt>
                <c:pt idx="1946">
                  <c:v>40184</c:v>
                </c:pt>
                <c:pt idx="1947">
                  <c:v>40185</c:v>
                </c:pt>
                <c:pt idx="1948">
                  <c:v>40186</c:v>
                </c:pt>
                <c:pt idx="1949">
                  <c:v>40189</c:v>
                </c:pt>
                <c:pt idx="1950">
                  <c:v>40190</c:v>
                </c:pt>
                <c:pt idx="1951">
                  <c:v>40191</c:v>
                </c:pt>
                <c:pt idx="1952">
                  <c:v>40192</c:v>
                </c:pt>
                <c:pt idx="1953">
                  <c:v>40193</c:v>
                </c:pt>
                <c:pt idx="1954">
                  <c:v>40196</c:v>
                </c:pt>
                <c:pt idx="1955">
                  <c:v>40197</c:v>
                </c:pt>
                <c:pt idx="1956">
                  <c:v>40198</c:v>
                </c:pt>
                <c:pt idx="1957">
                  <c:v>40199</c:v>
                </c:pt>
                <c:pt idx="1958">
                  <c:v>40200</c:v>
                </c:pt>
                <c:pt idx="1959">
                  <c:v>40203</c:v>
                </c:pt>
                <c:pt idx="1960">
                  <c:v>40204</c:v>
                </c:pt>
                <c:pt idx="1961">
                  <c:v>40205</c:v>
                </c:pt>
                <c:pt idx="1962">
                  <c:v>40206</c:v>
                </c:pt>
                <c:pt idx="1963">
                  <c:v>40207</c:v>
                </c:pt>
                <c:pt idx="1964">
                  <c:v>40210</c:v>
                </c:pt>
                <c:pt idx="1965">
                  <c:v>40211</c:v>
                </c:pt>
                <c:pt idx="1966">
                  <c:v>40212</c:v>
                </c:pt>
                <c:pt idx="1967">
                  <c:v>40213</c:v>
                </c:pt>
                <c:pt idx="1968">
                  <c:v>40214</c:v>
                </c:pt>
                <c:pt idx="1969">
                  <c:v>40217</c:v>
                </c:pt>
                <c:pt idx="1970">
                  <c:v>40218</c:v>
                </c:pt>
                <c:pt idx="1971">
                  <c:v>40219</c:v>
                </c:pt>
                <c:pt idx="1972">
                  <c:v>40220</c:v>
                </c:pt>
                <c:pt idx="1973">
                  <c:v>40221</c:v>
                </c:pt>
                <c:pt idx="1974">
                  <c:v>40226</c:v>
                </c:pt>
                <c:pt idx="1975">
                  <c:v>40227</c:v>
                </c:pt>
                <c:pt idx="1976">
                  <c:v>40228</c:v>
                </c:pt>
                <c:pt idx="1977">
                  <c:v>40231</c:v>
                </c:pt>
                <c:pt idx="1978">
                  <c:v>40232</c:v>
                </c:pt>
                <c:pt idx="1979">
                  <c:v>40233</c:v>
                </c:pt>
                <c:pt idx="1980">
                  <c:v>40234</c:v>
                </c:pt>
                <c:pt idx="1981">
                  <c:v>40235</c:v>
                </c:pt>
                <c:pt idx="1982">
                  <c:v>40238</c:v>
                </c:pt>
                <c:pt idx="1983">
                  <c:v>40239</c:v>
                </c:pt>
                <c:pt idx="1984">
                  <c:v>40240</c:v>
                </c:pt>
                <c:pt idx="1985">
                  <c:v>40241</c:v>
                </c:pt>
                <c:pt idx="1986">
                  <c:v>40242</c:v>
                </c:pt>
                <c:pt idx="1987">
                  <c:v>40245</c:v>
                </c:pt>
                <c:pt idx="1988">
                  <c:v>40246</c:v>
                </c:pt>
                <c:pt idx="1989">
                  <c:v>40247</c:v>
                </c:pt>
                <c:pt idx="1990">
                  <c:v>40248</c:v>
                </c:pt>
                <c:pt idx="1991">
                  <c:v>40249</c:v>
                </c:pt>
                <c:pt idx="1992">
                  <c:v>40252</c:v>
                </c:pt>
                <c:pt idx="1993">
                  <c:v>40253</c:v>
                </c:pt>
                <c:pt idx="1994">
                  <c:v>40254</c:v>
                </c:pt>
                <c:pt idx="1995">
                  <c:v>40255</c:v>
                </c:pt>
                <c:pt idx="1996">
                  <c:v>40256</c:v>
                </c:pt>
                <c:pt idx="1997">
                  <c:v>40259</c:v>
                </c:pt>
                <c:pt idx="1998">
                  <c:v>40260</c:v>
                </c:pt>
                <c:pt idx="1999">
                  <c:v>40261</c:v>
                </c:pt>
                <c:pt idx="2000">
                  <c:v>40262</c:v>
                </c:pt>
                <c:pt idx="2001">
                  <c:v>40263</c:v>
                </c:pt>
                <c:pt idx="2002">
                  <c:v>40266</c:v>
                </c:pt>
                <c:pt idx="2003">
                  <c:v>40267</c:v>
                </c:pt>
                <c:pt idx="2004">
                  <c:v>40268</c:v>
                </c:pt>
                <c:pt idx="2005">
                  <c:v>40269</c:v>
                </c:pt>
                <c:pt idx="2006">
                  <c:v>40273</c:v>
                </c:pt>
                <c:pt idx="2007">
                  <c:v>40274</c:v>
                </c:pt>
                <c:pt idx="2008">
                  <c:v>40275</c:v>
                </c:pt>
                <c:pt idx="2009">
                  <c:v>40276</c:v>
                </c:pt>
                <c:pt idx="2010">
                  <c:v>40277</c:v>
                </c:pt>
                <c:pt idx="2011">
                  <c:v>40280</c:v>
                </c:pt>
                <c:pt idx="2012">
                  <c:v>40281</c:v>
                </c:pt>
                <c:pt idx="2013">
                  <c:v>40282</c:v>
                </c:pt>
                <c:pt idx="2014">
                  <c:v>40283</c:v>
                </c:pt>
                <c:pt idx="2015">
                  <c:v>40284</c:v>
                </c:pt>
                <c:pt idx="2016">
                  <c:v>40287</c:v>
                </c:pt>
                <c:pt idx="2017">
                  <c:v>40288</c:v>
                </c:pt>
                <c:pt idx="2018">
                  <c:v>40290</c:v>
                </c:pt>
                <c:pt idx="2019">
                  <c:v>40291</c:v>
                </c:pt>
                <c:pt idx="2020">
                  <c:v>40294</c:v>
                </c:pt>
                <c:pt idx="2021">
                  <c:v>40295</c:v>
                </c:pt>
                <c:pt idx="2022">
                  <c:v>40296</c:v>
                </c:pt>
                <c:pt idx="2023">
                  <c:v>40297</c:v>
                </c:pt>
                <c:pt idx="2024">
                  <c:v>40298</c:v>
                </c:pt>
                <c:pt idx="2025">
                  <c:v>40301</c:v>
                </c:pt>
                <c:pt idx="2026">
                  <c:v>40302</c:v>
                </c:pt>
                <c:pt idx="2027">
                  <c:v>40303</c:v>
                </c:pt>
                <c:pt idx="2028">
                  <c:v>40304</c:v>
                </c:pt>
                <c:pt idx="2029">
                  <c:v>40305</c:v>
                </c:pt>
                <c:pt idx="2030">
                  <c:v>40308</c:v>
                </c:pt>
                <c:pt idx="2031">
                  <c:v>40309</c:v>
                </c:pt>
                <c:pt idx="2032">
                  <c:v>40310</c:v>
                </c:pt>
                <c:pt idx="2033">
                  <c:v>40311</c:v>
                </c:pt>
                <c:pt idx="2034">
                  <c:v>40312</c:v>
                </c:pt>
                <c:pt idx="2035">
                  <c:v>40315</c:v>
                </c:pt>
                <c:pt idx="2036">
                  <c:v>40316</c:v>
                </c:pt>
                <c:pt idx="2037">
                  <c:v>40317</c:v>
                </c:pt>
                <c:pt idx="2038">
                  <c:v>40318</c:v>
                </c:pt>
                <c:pt idx="2039">
                  <c:v>40319</c:v>
                </c:pt>
                <c:pt idx="2040">
                  <c:v>40322</c:v>
                </c:pt>
                <c:pt idx="2041">
                  <c:v>40323</c:v>
                </c:pt>
                <c:pt idx="2042">
                  <c:v>40324</c:v>
                </c:pt>
                <c:pt idx="2043">
                  <c:v>40325</c:v>
                </c:pt>
                <c:pt idx="2044">
                  <c:v>40326</c:v>
                </c:pt>
                <c:pt idx="2045">
                  <c:v>40329</c:v>
                </c:pt>
                <c:pt idx="2046">
                  <c:v>40330</c:v>
                </c:pt>
                <c:pt idx="2047">
                  <c:v>40331</c:v>
                </c:pt>
                <c:pt idx="2048">
                  <c:v>40333</c:v>
                </c:pt>
                <c:pt idx="2049">
                  <c:v>40336</c:v>
                </c:pt>
                <c:pt idx="2050">
                  <c:v>40337</c:v>
                </c:pt>
                <c:pt idx="2051">
                  <c:v>40338</c:v>
                </c:pt>
                <c:pt idx="2052">
                  <c:v>40339</c:v>
                </c:pt>
                <c:pt idx="2053">
                  <c:v>40340</c:v>
                </c:pt>
                <c:pt idx="2054">
                  <c:v>40343</c:v>
                </c:pt>
                <c:pt idx="2055">
                  <c:v>40344</c:v>
                </c:pt>
                <c:pt idx="2056">
                  <c:v>40345</c:v>
                </c:pt>
                <c:pt idx="2057">
                  <c:v>40346</c:v>
                </c:pt>
                <c:pt idx="2058">
                  <c:v>40347</c:v>
                </c:pt>
                <c:pt idx="2059">
                  <c:v>40350</c:v>
                </c:pt>
                <c:pt idx="2060">
                  <c:v>40351</c:v>
                </c:pt>
                <c:pt idx="2061">
                  <c:v>40352</c:v>
                </c:pt>
                <c:pt idx="2062">
                  <c:v>40353</c:v>
                </c:pt>
                <c:pt idx="2063">
                  <c:v>40354</c:v>
                </c:pt>
                <c:pt idx="2064">
                  <c:v>40357</c:v>
                </c:pt>
                <c:pt idx="2065">
                  <c:v>40358</c:v>
                </c:pt>
                <c:pt idx="2066">
                  <c:v>40359</c:v>
                </c:pt>
                <c:pt idx="2067">
                  <c:v>40360</c:v>
                </c:pt>
                <c:pt idx="2068">
                  <c:v>40361</c:v>
                </c:pt>
                <c:pt idx="2069">
                  <c:v>40364</c:v>
                </c:pt>
                <c:pt idx="2070">
                  <c:v>40365</c:v>
                </c:pt>
                <c:pt idx="2071">
                  <c:v>40366</c:v>
                </c:pt>
                <c:pt idx="2072">
                  <c:v>40367</c:v>
                </c:pt>
                <c:pt idx="2073">
                  <c:v>40368</c:v>
                </c:pt>
                <c:pt idx="2074">
                  <c:v>40371</c:v>
                </c:pt>
                <c:pt idx="2075">
                  <c:v>40372</c:v>
                </c:pt>
                <c:pt idx="2076">
                  <c:v>40373</c:v>
                </c:pt>
                <c:pt idx="2077">
                  <c:v>40374</c:v>
                </c:pt>
                <c:pt idx="2078">
                  <c:v>40375</c:v>
                </c:pt>
                <c:pt idx="2079">
                  <c:v>40378</c:v>
                </c:pt>
                <c:pt idx="2080">
                  <c:v>40379</c:v>
                </c:pt>
                <c:pt idx="2081">
                  <c:v>40380</c:v>
                </c:pt>
                <c:pt idx="2082">
                  <c:v>40381</c:v>
                </c:pt>
                <c:pt idx="2083">
                  <c:v>40382</c:v>
                </c:pt>
                <c:pt idx="2084">
                  <c:v>40385</c:v>
                </c:pt>
                <c:pt idx="2085">
                  <c:v>40386</c:v>
                </c:pt>
                <c:pt idx="2086">
                  <c:v>40387</c:v>
                </c:pt>
                <c:pt idx="2087">
                  <c:v>40388</c:v>
                </c:pt>
                <c:pt idx="2088">
                  <c:v>40389</c:v>
                </c:pt>
                <c:pt idx="2089">
                  <c:v>40392</c:v>
                </c:pt>
                <c:pt idx="2090">
                  <c:v>40393</c:v>
                </c:pt>
                <c:pt idx="2091">
                  <c:v>40394</c:v>
                </c:pt>
                <c:pt idx="2092">
                  <c:v>40395</c:v>
                </c:pt>
                <c:pt idx="2093">
                  <c:v>40396</c:v>
                </c:pt>
                <c:pt idx="2094">
                  <c:v>40399</c:v>
                </c:pt>
                <c:pt idx="2095">
                  <c:v>40400</c:v>
                </c:pt>
                <c:pt idx="2096">
                  <c:v>40401</c:v>
                </c:pt>
                <c:pt idx="2097">
                  <c:v>40402</c:v>
                </c:pt>
                <c:pt idx="2098">
                  <c:v>40403</c:v>
                </c:pt>
                <c:pt idx="2099">
                  <c:v>40406</c:v>
                </c:pt>
                <c:pt idx="2100">
                  <c:v>40407</c:v>
                </c:pt>
                <c:pt idx="2101">
                  <c:v>40408</c:v>
                </c:pt>
                <c:pt idx="2102">
                  <c:v>40409</c:v>
                </c:pt>
                <c:pt idx="2103">
                  <c:v>40410</c:v>
                </c:pt>
                <c:pt idx="2104">
                  <c:v>40413</c:v>
                </c:pt>
                <c:pt idx="2105">
                  <c:v>40414</c:v>
                </c:pt>
                <c:pt idx="2106">
                  <c:v>40415</c:v>
                </c:pt>
                <c:pt idx="2107">
                  <c:v>40416</c:v>
                </c:pt>
                <c:pt idx="2108">
                  <c:v>40417</c:v>
                </c:pt>
                <c:pt idx="2109">
                  <c:v>40420</c:v>
                </c:pt>
                <c:pt idx="2110">
                  <c:v>40421</c:v>
                </c:pt>
                <c:pt idx="2111">
                  <c:v>40422</c:v>
                </c:pt>
                <c:pt idx="2112">
                  <c:v>40423</c:v>
                </c:pt>
                <c:pt idx="2113">
                  <c:v>40424</c:v>
                </c:pt>
                <c:pt idx="2114">
                  <c:v>40427</c:v>
                </c:pt>
                <c:pt idx="2115">
                  <c:v>40429</c:v>
                </c:pt>
                <c:pt idx="2116">
                  <c:v>40430</c:v>
                </c:pt>
                <c:pt idx="2117">
                  <c:v>40431</c:v>
                </c:pt>
                <c:pt idx="2118">
                  <c:v>40434</c:v>
                </c:pt>
                <c:pt idx="2119">
                  <c:v>40435</c:v>
                </c:pt>
                <c:pt idx="2120">
                  <c:v>40436</c:v>
                </c:pt>
                <c:pt idx="2121">
                  <c:v>40437</c:v>
                </c:pt>
                <c:pt idx="2122">
                  <c:v>40438</c:v>
                </c:pt>
                <c:pt idx="2123">
                  <c:v>40441</c:v>
                </c:pt>
                <c:pt idx="2124">
                  <c:v>40442</c:v>
                </c:pt>
                <c:pt idx="2125">
                  <c:v>40443</c:v>
                </c:pt>
                <c:pt idx="2126">
                  <c:v>40444</c:v>
                </c:pt>
                <c:pt idx="2127">
                  <c:v>40445</c:v>
                </c:pt>
                <c:pt idx="2128">
                  <c:v>40448</c:v>
                </c:pt>
                <c:pt idx="2129">
                  <c:v>40449</c:v>
                </c:pt>
                <c:pt idx="2130">
                  <c:v>40450</c:v>
                </c:pt>
                <c:pt idx="2131">
                  <c:v>40451</c:v>
                </c:pt>
                <c:pt idx="2132">
                  <c:v>40452</c:v>
                </c:pt>
                <c:pt idx="2133">
                  <c:v>40455</c:v>
                </c:pt>
                <c:pt idx="2134">
                  <c:v>40456</c:v>
                </c:pt>
                <c:pt idx="2135">
                  <c:v>40457</c:v>
                </c:pt>
                <c:pt idx="2136">
                  <c:v>40458</c:v>
                </c:pt>
                <c:pt idx="2137">
                  <c:v>40459</c:v>
                </c:pt>
                <c:pt idx="2138">
                  <c:v>40462</c:v>
                </c:pt>
                <c:pt idx="2139">
                  <c:v>40464</c:v>
                </c:pt>
                <c:pt idx="2140">
                  <c:v>40465</c:v>
                </c:pt>
                <c:pt idx="2141">
                  <c:v>40466</c:v>
                </c:pt>
                <c:pt idx="2142">
                  <c:v>40469</c:v>
                </c:pt>
                <c:pt idx="2143">
                  <c:v>40470</c:v>
                </c:pt>
                <c:pt idx="2144">
                  <c:v>40471</c:v>
                </c:pt>
                <c:pt idx="2145">
                  <c:v>40472</c:v>
                </c:pt>
                <c:pt idx="2146">
                  <c:v>40473</c:v>
                </c:pt>
                <c:pt idx="2147">
                  <c:v>40476</c:v>
                </c:pt>
                <c:pt idx="2148">
                  <c:v>40477</c:v>
                </c:pt>
                <c:pt idx="2149">
                  <c:v>40478</c:v>
                </c:pt>
                <c:pt idx="2150">
                  <c:v>40479</c:v>
                </c:pt>
                <c:pt idx="2151">
                  <c:v>40480</c:v>
                </c:pt>
                <c:pt idx="2152">
                  <c:v>40483</c:v>
                </c:pt>
                <c:pt idx="2153">
                  <c:v>40485</c:v>
                </c:pt>
                <c:pt idx="2154">
                  <c:v>40486</c:v>
                </c:pt>
                <c:pt idx="2155">
                  <c:v>40487</c:v>
                </c:pt>
                <c:pt idx="2156">
                  <c:v>40490</c:v>
                </c:pt>
                <c:pt idx="2157">
                  <c:v>40491</c:v>
                </c:pt>
                <c:pt idx="2158">
                  <c:v>40492</c:v>
                </c:pt>
                <c:pt idx="2159">
                  <c:v>40493</c:v>
                </c:pt>
                <c:pt idx="2160">
                  <c:v>40494</c:v>
                </c:pt>
                <c:pt idx="2161">
                  <c:v>40498</c:v>
                </c:pt>
                <c:pt idx="2162">
                  <c:v>40499</c:v>
                </c:pt>
                <c:pt idx="2163">
                  <c:v>40500</c:v>
                </c:pt>
                <c:pt idx="2164">
                  <c:v>40501</c:v>
                </c:pt>
                <c:pt idx="2165">
                  <c:v>40504</c:v>
                </c:pt>
                <c:pt idx="2166">
                  <c:v>40505</c:v>
                </c:pt>
                <c:pt idx="2167">
                  <c:v>40506</c:v>
                </c:pt>
                <c:pt idx="2168">
                  <c:v>40507</c:v>
                </c:pt>
                <c:pt idx="2169">
                  <c:v>40508</c:v>
                </c:pt>
                <c:pt idx="2170">
                  <c:v>40511</c:v>
                </c:pt>
                <c:pt idx="2171">
                  <c:v>40512</c:v>
                </c:pt>
                <c:pt idx="2172">
                  <c:v>40513</c:v>
                </c:pt>
                <c:pt idx="2173">
                  <c:v>40514</c:v>
                </c:pt>
                <c:pt idx="2174">
                  <c:v>40515</c:v>
                </c:pt>
                <c:pt idx="2175">
                  <c:v>40518</c:v>
                </c:pt>
                <c:pt idx="2176">
                  <c:v>40519</c:v>
                </c:pt>
                <c:pt idx="2177">
                  <c:v>40520</c:v>
                </c:pt>
                <c:pt idx="2178">
                  <c:v>40521</c:v>
                </c:pt>
                <c:pt idx="2179">
                  <c:v>40522</c:v>
                </c:pt>
                <c:pt idx="2180">
                  <c:v>40525</c:v>
                </c:pt>
                <c:pt idx="2181">
                  <c:v>40526</c:v>
                </c:pt>
                <c:pt idx="2182">
                  <c:v>40527</c:v>
                </c:pt>
                <c:pt idx="2183">
                  <c:v>40528</c:v>
                </c:pt>
                <c:pt idx="2184">
                  <c:v>40529</c:v>
                </c:pt>
                <c:pt idx="2185">
                  <c:v>40532</c:v>
                </c:pt>
                <c:pt idx="2186">
                  <c:v>40533</c:v>
                </c:pt>
                <c:pt idx="2187">
                  <c:v>40534</c:v>
                </c:pt>
                <c:pt idx="2188">
                  <c:v>40535</c:v>
                </c:pt>
                <c:pt idx="2189">
                  <c:v>40536</c:v>
                </c:pt>
                <c:pt idx="2190">
                  <c:v>40539</c:v>
                </c:pt>
                <c:pt idx="2191">
                  <c:v>40540</c:v>
                </c:pt>
                <c:pt idx="2192">
                  <c:v>40541</c:v>
                </c:pt>
                <c:pt idx="2193">
                  <c:v>40542</c:v>
                </c:pt>
                <c:pt idx="2194">
                  <c:v>40543</c:v>
                </c:pt>
                <c:pt idx="2195">
                  <c:v>40546</c:v>
                </c:pt>
                <c:pt idx="2196">
                  <c:v>40547</c:v>
                </c:pt>
                <c:pt idx="2197">
                  <c:v>40548</c:v>
                </c:pt>
                <c:pt idx="2198">
                  <c:v>40549</c:v>
                </c:pt>
                <c:pt idx="2199">
                  <c:v>40550</c:v>
                </c:pt>
                <c:pt idx="2200">
                  <c:v>40553</c:v>
                </c:pt>
                <c:pt idx="2201">
                  <c:v>40554</c:v>
                </c:pt>
                <c:pt idx="2202">
                  <c:v>40555</c:v>
                </c:pt>
                <c:pt idx="2203">
                  <c:v>40556</c:v>
                </c:pt>
                <c:pt idx="2204">
                  <c:v>40557</c:v>
                </c:pt>
                <c:pt idx="2205">
                  <c:v>40560</c:v>
                </c:pt>
                <c:pt idx="2206">
                  <c:v>40561</c:v>
                </c:pt>
                <c:pt idx="2207">
                  <c:v>40562</c:v>
                </c:pt>
                <c:pt idx="2208">
                  <c:v>40563</c:v>
                </c:pt>
                <c:pt idx="2209">
                  <c:v>40564</c:v>
                </c:pt>
                <c:pt idx="2210">
                  <c:v>40567</c:v>
                </c:pt>
                <c:pt idx="2211">
                  <c:v>40568</c:v>
                </c:pt>
                <c:pt idx="2212">
                  <c:v>40569</c:v>
                </c:pt>
                <c:pt idx="2213">
                  <c:v>40570</c:v>
                </c:pt>
                <c:pt idx="2214">
                  <c:v>40571</c:v>
                </c:pt>
                <c:pt idx="2215">
                  <c:v>40574</c:v>
                </c:pt>
                <c:pt idx="2216">
                  <c:v>40575</c:v>
                </c:pt>
                <c:pt idx="2217">
                  <c:v>40576</c:v>
                </c:pt>
                <c:pt idx="2218">
                  <c:v>40577</c:v>
                </c:pt>
                <c:pt idx="2219">
                  <c:v>40578</c:v>
                </c:pt>
                <c:pt idx="2220">
                  <c:v>40581</c:v>
                </c:pt>
                <c:pt idx="2221">
                  <c:v>40582</c:v>
                </c:pt>
                <c:pt idx="2222">
                  <c:v>40583</c:v>
                </c:pt>
                <c:pt idx="2223">
                  <c:v>40584</c:v>
                </c:pt>
                <c:pt idx="2224">
                  <c:v>40585</c:v>
                </c:pt>
                <c:pt idx="2225">
                  <c:v>40588</c:v>
                </c:pt>
                <c:pt idx="2226">
                  <c:v>40589</c:v>
                </c:pt>
                <c:pt idx="2227">
                  <c:v>40590</c:v>
                </c:pt>
                <c:pt idx="2228">
                  <c:v>40591</c:v>
                </c:pt>
                <c:pt idx="2229">
                  <c:v>40592</c:v>
                </c:pt>
                <c:pt idx="2230">
                  <c:v>40595</c:v>
                </c:pt>
                <c:pt idx="2231">
                  <c:v>40596</c:v>
                </c:pt>
                <c:pt idx="2232">
                  <c:v>40597</c:v>
                </c:pt>
                <c:pt idx="2233">
                  <c:v>40598</c:v>
                </c:pt>
                <c:pt idx="2234">
                  <c:v>40599</c:v>
                </c:pt>
                <c:pt idx="2235">
                  <c:v>40602</c:v>
                </c:pt>
                <c:pt idx="2236">
                  <c:v>40603</c:v>
                </c:pt>
                <c:pt idx="2237">
                  <c:v>40604</c:v>
                </c:pt>
                <c:pt idx="2238">
                  <c:v>40605</c:v>
                </c:pt>
                <c:pt idx="2239">
                  <c:v>40606</c:v>
                </c:pt>
                <c:pt idx="2240">
                  <c:v>40611</c:v>
                </c:pt>
                <c:pt idx="2241">
                  <c:v>40612</c:v>
                </c:pt>
                <c:pt idx="2242">
                  <c:v>40613</c:v>
                </c:pt>
                <c:pt idx="2243">
                  <c:v>40616</c:v>
                </c:pt>
                <c:pt idx="2244">
                  <c:v>40617</c:v>
                </c:pt>
                <c:pt idx="2245">
                  <c:v>40618</c:v>
                </c:pt>
                <c:pt idx="2246">
                  <c:v>40619</c:v>
                </c:pt>
                <c:pt idx="2247">
                  <c:v>40620</c:v>
                </c:pt>
                <c:pt idx="2248">
                  <c:v>40623</c:v>
                </c:pt>
                <c:pt idx="2249">
                  <c:v>40624</c:v>
                </c:pt>
                <c:pt idx="2250">
                  <c:v>40625</c:v>
                </c:pt>
                <c:pt idx="2251">
                  <c:v>40626</c:v>
                </c:pt>
                <c:pt idx="2252">
                  <c:v>40627</c:v>
                </c:pt>
                <c:pt idx="2253">
                  <c:v>40630</c:v>
                </c:pt>
                <c:pt idx="2254">
                  <c:v>40631</c:v>
                </c:pt>
                <c:pt idx="2255">
                  <c:v>40632</c:v>
                </c:pt>
                <c:pt idx="2256">
                  <c:v>40633</c:v>
                </c:pt>
                <c:pt idx="2257">
                  <c:v>40634</c:v>
                </c:pt>
                <c:pt idx="2258">
                  <c:v>40637</c:v>
                </c:pt>
                <c:pt idx="2259">
                  <c:v>40638</c:v>
                </c:pt>
                <c:pt idx="2260">
                  <c:v>40639</c:v>
                </c:pt>
                <c:pt idx="2261">
                  <c:v>40640</c:v>
                </c:pt>
                <c:pt idx="2262">
                  <c:v>40641</c:v>
                </c:pt>
                <c:pt idx="2263">
                  <c:v>40644</c:v>
                </c:pt>
                <c:pt idx="2264">
                  <c:v>40645</c:v>
                </c:pt>
                <c:pt idx="2265">
                  <c:v>40646</c:v>
                </c:pt>
                <c:pt idx="2266">
                  <c:v>40647</c:v>
                </c:pt>
                <c:pt idx="2267">
                  <c:v>40648</c:v>
                </c:pt>
                <c:pt idx="2268">
                  <c:v>40651</c:v>
                </c:pt>
                <c:pt idx="2269">
                  <c:v>40652</c:v>
                </c:pt>
                <c:pt idx="2270">
                  <c:v>40653</c:v>
                </c:pt>
                <c:pt idx="2271">
                  <c:v>40658</c:v>
                </c:pt>
                <c:pt idx="2272">
                  <c:v>40659</c:v>
                </c:pt>
                <c:pt idx="2273">
                  <c:v>40660</c:v>
                </c:pt>
                <c:pt idx="2274">
                  <c:v>40661</c:v>
                </c:pt>
                <c:pt idx="2275">
                  <c:v>40662</c:v>
                </c:pt>
                <c:pt idx="2276">
                  <c:v>40665</c:v>
                </c:pt>
                <c:pt idx="2277">
                  <c:v>40666</c:v>
                </c:pt>
                <c:pt idx="2278">
                  <c:v>40667</c:v>
                </c:pt>
                <c:pt idx="2279">
                  <c:v>40668</c:v>
                </c:pt>
                <c:pt idx="2280">
                  <c:v>40669</c:v>
                </c:pt>
                <c:pt idx="2281">
                  <c:v>40672</c:v>
                </c:pt>
                <c:pt idx="2282">
                  <c:v>40673</c:v>
                </c:pt>
                <c:pt idx="2283">
                  <c:v>40674</c:v>
                </c:pt>
                <c:pt idx="2284">
                  <c:v>40675</c:v>
                </c:pt>
                <c:pt idx="2285">
                  <c:v>40676</c:v>
                </c:pt>
                <c:pt idx="2286">
                  <c:v>40679</c:v>
                </c:pt>
                <c:pt idx="2287">
                  <c:v>40680</c:v>
                </c:pt>
                <c:pt idx="2288">
                  <c:v>40681</c:v>
                </c:pt>
                <c:pt idx="2289">
                  <c:v>40682</c:v>
                </c:pt>
                <c:pt idx="2290">
                  <c:v>40683</c:v>
                </c:pt>
                <c:pt idx="2291">
                  <c:v>40686</c:v>
                </c:pt>
                <c:pt idx="2292">
                  <c:v>40687</c:v>
                </c:pt>
                <c:pt idx="2293">
                  <c:v>40688</c:v>
                </c:pt>
                <c:pt idx="2294">
                  <c:v>40689</c:v>
                </c:pt>
                <c:pt idx="2295">
                  <c:v>40690</c:v>
                </c:pt>
                <c:pt idx="2296">
                  <c:v>40693</c:v>
                </c:pt>
                <c:pt idx="2297">
                  <c:v>40694</c:v>
                </c:pt>
                <c:pt idx="2298">
                  <c:v>40695</c:v>
                </c:pt>
                <c:pt idx="2299">
                  <c:v>40696</c:v>
                </c:pt>
                <c:pt idx="2300">
                  <c:v>40697</c:v>
                </c:pt>
                <c:pt idx="2301">
                  <c:v>40700</c:v>
                </c:pt>
                <c:pt idx="2302">
                  <c:v>40701</c:v>
                </c:pt>
                <c:pt idx="2303">
                  <c:v>40702</c:v>
                </c:pt>
                <c:pt idx="2304">
                  <c:v>40703</c:v>
                </c:pt>
                <c:pt idx="2305">
                  <c:v>40704</c:v>
                </c:pt>
                <c:pt idx="2306">
                  <c:v>40707</c:v>
                </c:pt>
                <c:pt idx="2307">
                  <c:v>40708</c:v>
                </c:pt>
                <c:pt idx="2308">
                  <c:v>40709</c:v>
                </c:pt>
                <c:pt idx="2309">
                  <c:v>40710</c:v>
                </c:pt>
                <c:pt idx="2310">
                  <c:v>40711</c:v>
                </c:pt>
                <c:pt idx="2311">
                  <c:v>40714</c:v>
                </c:pt>
                <c:pt idx="2312">
                  <c:v>40715</c:v>
                </c:pt>
                <c:pt idx="2313">
                  <c:v>40716</c:v>
                </c:pt>
                <c:pt idx="2314">
                  <c:v>40718</c:v>
                </c:pt>
                <c:pt idx="2315">
                  <c:v>40721</c:v>
                </c:pt>
                <c:pt idx="2316">
                  <c:v>40722</c:v>
                </c:pt>
                <c:pt idx="2317">
                  <c:v>40723</c:v>
                </c:pt>
                <c:pt idx="2318">
                  <c:v>40724</c:v>
                </c:pt>
                <c:pt idx="2319">
                  <c:v>40725</c:v>
                </c:pt>
                <c:pt idx="2320">
                  <c:v>40728</c:v>
                </c:pt>
                <c:pt idx="2321">
                  <c:v>40729</c:v>
                </c:pt>
                <c:pt idx="2322">
                  <c:v>40730</c:v>
                </c:pt>
                <c:pt idx="2323">
                  <c:v>40731</c:v>
                </c:pt>
                <c:pt idx="2324">
                  <c:v>40732</c:v>
                </c:pt>
                <c:pt idx="2325">
                  <c:v>40735</c:v>
                </c:pt>
                <c:pt idx="2326">
                  <c:v>40736</c:v>
                </c:pt>
                <c:pt idx="2327">
                  <c:v>40737</c:v>
                </c:pt>
                <c:pt idx="2328">
                  <c:v>40738</c:v>
                </c:pt>
                <c:pt idx="2329">
                  <c:v>40739</c:v>
                </c:pt>
                <c:pt idx="2330">
                  <c:v>40742</c:v>
                </c:pt>
                <c:pt idx="2331">
                  <c:v>40743</c:v>
                </c:pt>
                <c:pt idx="2332">
                  <c:v>40744</c:v>
                </c:pt>
                <c:pt idx="2333">
                  <c:v>40745</c:v>
                </c:pt>
                <c:pt idx="2334">
                  <c:v>40746</c:v>
                </c:pt>
                <c:pt idx="2335">
                  <c:v>40749</c:v>
                </c:pt>
                <c:pt idx="2336">
                  <c:v>40750</c:v>
                </c:pt>
                <c:pt idx="2337">
                  <c:v>40751</c:v>
                </c:pt>
                <c:pt idx="2338">
                  <c:v>40752</c:v>
                </c:pt>
                <c:pt idx="2339">
                  <c:v>40753</c:v>
                </c:pt>
                <c:pt idx="2340">
                  <c:v>40756</c:v>
                </c:pt>
                <c:pt idx="2341">
                  <c:v>40757</c:v>
                </c:pt>
                <c:pt idx="2342">
                  <c:v>40758</c:v>
                </c:pt>
                <c:pt idx="2343">
                  <c:v>40759</c:v>
                </c:pt>
                <c:pt idx="2344">
                  <c:v>40760</c:v>
                </c:pt>
                <c:pt idx="2345">
                  <c:v>40763</c:v>
                </c:pt>
                <c:pt idx="2346">
                  <c:v>40764</c:v>
                </c:pt>
                <c:pt idx="2347">
                  <c:v>40765</c:v>
                </c:pt>
                <c:pt idx="2348">
                  <c:v>40766</c:v>
                </c:pt>
                <c:pt idx="2349">
                  <c:v>40767</c:v>
                </c:pt>
                <c:pt idx="2350">
                  <c:v>40770</c:v>
                </c:pt>
                <c:pt idx="2351">
                  <c:v>40771</c:v>
                </c:pt>
                <c:pt idx="2352">
                  <c:v>40772</c:v>
                </c:pt>
                <c:pt idx="2353">
                  <c:v>40773</c:v>
                </c:pt>
                <c:pt idx="2354">
                  <c:v>40774</c:v>
                </c:pt>
                <c:pt idx="2355">
                  <c:v>40777</c:v>
                </c:pt>
                <c:pt idx="2356">
                  <c:v>40778</c:v>
                </c:pt>
                <c:pt idx="2357">
                  <c:v>40779</c:v>
                </c:pt>
                <c:pt idx="2358">
                  <c:v>40780</c:v>
                </c:pt>
                <c:pt idx="2359">
                  <c:v>40781</c:v>
                </c:pt>
                <c:pt idx="2360">
                  <c:v>40784</c:v>
                </c:pt>
                <c:pt idx="2361">
                  <c:v>40785</c:v>
                </c:pt>
                <c:pt idx="2362">
                  <c:v>40786</c:v>
                </c:pt>
                <c:pt idx="2363">
                  <c:v>40787</c:v>
                </c:pt>
                <c:pt idx="2364">
                  <c:v>40788</c:v>
                </c:pt>
                <c:pt idx="2365">
                  <c:v>40791</c:v>
                </c:pt>
                <c:pt idx="2366">
                  <c:v>40792</c:v>
                </c:pt>
                <c:pt idx="2367">
                  <c:v>40794</c:v>
                </c:pt>
                <c:pt idx="2368">
                  <c:v>40795</c:v>
                </c:pt>
                <c:pt idx="2369">
                  <c:v>40798</c:v>
                </c:pt>
                <c:pt idx="2370">
                  <c:v>40799</c:v>
                </c:pt>
                <c:pt idx="2371">
                  <c:v>40800</c:v>
                </c:pt>
                <c:pt idx="2372">
                  <c:v>40801</c:v>
                </c:pt>
                <c:pt idx="2373">
                  <c:v>40802</c:v>
                </c:pt>
                <c:pt idx="2374">
                  <c:v>40805</c:v>
                </c:pt>
                <c:pt idx="2375">
                  <c:v>40806</c:v>
                </c:pt>
                <c:pt idx="2376">
                  <c:v>40807</c:v>
                </c:pt>
                <c:pt idx="2377">
                  <c:v>40808</c:v>
                </c:pt>
                <c:pt idx="2378">
                  <c:v>40809</c:v>
                </c:pt>
                <c:pt idx="2379">
                  <c:v>40812</c:v>
                </c:pt>
                <c:pt idx="2380">
                  <c:v>40813</c:v>
                </c:pt>
                <c:pt idx="2381">
                  <c:v>40814</c:v>
                </c:pt>
                <c:pt idx="2382">
                  <c:v>40815</c:v>
                </c:pt>
                <c:pt idx="2383">
                  <c:v>40816</c:v>
                </c:pt>
                <c:pt idx="2384">
                  <c:v>40819</c:v>
                </c:pt>
                <c:pt idx="2385">
                  <c:v>40820</c:v>
                </c:pt>
                <c:pt idx="2386">
                  <c:v>40821</c:v>
                </c:pt>
                <c:pt idx="2387">
                  <c:v>40822</c:v>
                </c:pt>
                <c:pt idx="2388">
                  <c:v>40823</c:v>
                </c:pt>
                <c:pt idx="2389">
                  <c:v>40826</c:v>
                </c:pt>
                <c:pt idx="2390">
                  <c:v>40827</c:v>
                </c:pt>
                <c:pt idx="2391">
                  <c:v>40829</c:v>
                </c:pt>
                <c:pt idx="2392">
                  <c:v>40830</c:v>
                </c:pt>
                <c:pt idx="2393">
                  <c:v>40833</c:v>
                </c:pt>
                <c:pt idx="2394">
                  <c:v>40834</c:v>
                </c:pt>
                <c:pt idx="2395">
                  <c:v>40835</c:v>
                </c:pt>
                <c:pt idx="2396">
                  <c:v>40836</c:v>
                </c:pt>
                <c:pt idx="2397">
                  <c:v>40837</c:v>
                </c:pt>
                <c:pt idx="2398">
                  <c:v>40840</c:v>
                </c:pt>
                <c:pt idx="2399">
                  <c:v>40841</c:v>
                </c:pt>
                <c:pt idx="2400">
                  <c:v>40842</c:v>
                </c:pt>
                <c:pt idx="2401">
                  <c:v>40843</c:v>
                </c:pt>
                <c:pt idx="2402">
                  <c:v>40844</c:v>
                </c:pt>
                <c:pt idx="2403">
                  <c:v>40847</c:v>
                </c:pt>
                <c:pt idx="2404">
                  <c:v>40848</c:v>
                </c:pt>
                <c:pt idx="2405">
                  <c:v>40850</c:v>
                </c:pt>
                <c:pt idx="2406">
                  <c:v>40851</c:v>
                </c:pt>
                <c:pt idx="2407">
                  <c:v>40854</c:v>
                </c:pt>
                <c:pt idx="2408">
                  <c:v>40855</c:v>
                </c:pt>
                <c:pt idx="2409">
                  <c:v>40856</c:v>
                </c:pt>
                <c:pt idx="2410">
                  <c:v>40857</c:v>
                </c:pt>
                <c:pt idx="2411">
                  <c:v>40858</c:v>
                </c:pt>
                <c:pt idx="2412">
                  <c:v>40861</c:v>
                </c:pt>
                <c:pt idx="2413">
                  <c:v>40863</c:v>
                </c:pt>
                <c:pt idx="2414">
                  <c:v>40864</c:v>
                </c:pt>
                <c:pt idx="2415">
                  <c:v>40865</c:v>
                </c:pt>
                <c:pt idx="2416">
                  <c:v>40868</c:v>
                </c:pt>
                <c:pt idx="2417">
                  <c:v>40869</c:v>
                </c:pt>
                <c:pt idx="2418">
                  <c:v>40870</c:v>
                </c:pt>
                <c:pt idx="2419">
                  <c:v>40871</c:v>
                </c:pt>
                <c:pt idx="2420">
                  <c:v>40872</c:v>
                </c:pt>
                <c:pt idx="2421">
                  <c:v>40875</c:v>
                </c:pt>
                <c:pt idx="2422">
                  <c:v>40876</c:v>
                </c:pt>
                <c:pt idx="2423">
                  <c:v>40877</c:v>
                </c:pt>
                <c:pt idx="2424">
                  <c:v>40878</c:v>
                </c:pt>
                <c:pt idx="2425">
                  <c:v>40879</c:v>
                </c:pt>
                <c:pt idx="2426">
                  <c:v>40882</c:v>
                </c:pt>
                <c:pt idx="2427">
                  <c:v>40883</c:v>
                </c:pt>
                <c:pt idx="2428">
                  <c:v>40884</c:v>
                </c:pt>
                <c:pt idx="2429">
                  <c:v>40885</c:v>
                </c:pt>
                <c:pt idx="2430">
                  <c:v>40886</c:v>
                </c:pt>
                <c:pt idx="2431">
                  <c:v>40889</c:v>
                </c:pt>
                <c:pt idx="2432">
                  <c:v>40890</c:v>
                </c:pt>
                <c:pt idx="2433">
                  <c:v>40891</c:v>
                </c:pt>
                <c:pt idx="2434">
                  <c:v>40892</c:v>
                </c:pt>
                <c:pt idx="2435">
                  <c:v>40893</c:v>
                </c:pt>
                <c:pt idx="2436">
                  <c:v>40896</c:v>
                </c:pt>
                <c:pt idx="2437">
                  <c:v>40897</c:v>
                </c:pt>
                <c:pt idx="2438">
                  <c:v>40898</c:v>
                </c:pt>
                <c:pt idx="2439">
                  <c:v>40899</c:v>
                </c:pt>
                <c:pt idx="2440">
                  <c:v>40900</c:v>
                </c:pt>
                <c:pt idx="2441">
                  <c:v>40903</c:v>
                </c:pt>
                <c:pt idx="2442">
                  <c:v>40904</c:v>
                </c:pt>
                <c:pt idx="2443">
                  <c:v>40905</c:v>
                </c:pt>
                <c:pt idx="2444">
                  <c:v>40906</c:v>
                </c:pt>
                <c:pt idx="2445">
                  <c:v>40907</c:v>
                </c:pt>
                <c:pt idx="2446">
                  <c:v>40910</c:v>
                </c:pt>
                <c:pt idx="2447">
                  <c:v>40911</c:v>
                </c:pt>
                <c:pt idx="2448">
                  <c:v>40912</c:v>
                </c:pt>
                <c:pt idx="2449">
                  <c:v>40913</c:v>
                </c:pt>
                <c:pt idx="2450">
                  <c:v>40914</c:v>
                </c:pt>
                <c:pt idx="2451">
                  <c:v>40917</c:v>
                </c:pt>
                <c:pt idx="2452">
                  <c:v>40918</c:v>
                </c:pt>
                <c:pt idx="2453">
                  <c:v>40919</c:v>
                </c:pt>
                <c:pt idx="2454">
                  <c:v>40920</c:v>
                </c:pt>
                <c:pt idx="2455">
                  <c:v>40921</c:v>
                </c:pt>
                <c:pt idx="2456">
                  <c:v>40924</c:v>
                </c:pt>
                <c:pt idx="2457">
                  <c:v>40925</c:v>
                </c:pt>
                <c:pt idx="2458">
                  <c:v>40926</c:v>
                </c:pt>
                <c:pt idx="2459">
                  <c:v>40927</c:v>
                </c:pt>
                <c:pt idx="2460">
                  <c:v>40928</c:v>
                </c:pt>
                <c:pt idx="2461">
                  <c:v>40931</c:v>
                </c:pt>
                <c:pt idx="2462">
                  <c:v>40932</c:v>
                </c:pt>
                <c:pt idx="2463">
                  <c:v>40933</c:v>
                </c:pt>
                <c:pt idx="2464">
                  <c:v>40934</c:v>
                </c:pt>
                <c:pt idx="2465">
                  <c:v>40935</c:v>
                </c:pt>
                <c:pt idx="2466">
                  <c:v>40938</c:v>
                </c:pt>
                <c:pt idx="2467">
                  <c:v>40939</c:v>
                </c:pt>
                <c:pt idx="2468">
                  <c:v>40940</c:v>
                </c:pt>
                <c:pt idx="2469">
                  <c:v>40941</c:v>
                </c:pt>
                <c:pt idx="2470">
                  <c:v>40942</c:v>
                </c:pt>
                <c:pt idx="2471">
                  <c:v>40945</c:v>
                </c:pt>
                <c:pt idx="2472">
                  <c:v>40946</c:v>
                </c:pt>
                <c:pt idx="2473">
                  <c:v>40947</c:v>
                </c:pt>
                <c:pt idx="2474">
                  <c:v>40948</c:v>
                </c:pt>
                <c:pt idx="2475">
                  <c:v>40949</c:v>
                </c:pt>
                <c:pt idx="2476">
                  <c:v>40952</c:v>
                </c:pt>
                <c:pt idx="2477">
                  <c:v>40953</c:v>
                </c:pt>
                <c:pt idx="2478">
                  <c:v>40954</c:v>
                </c:pt>
                <c:pt idx="2479">
                  <c:v>40955</c:v>
                </c:pt>
                <c:pt idx="2480">
                  <c:v>40956</c:v>
                </c:pt>
                <c:pt idx="2481">
                  <c:v>40961</c:v>
                </c:pt>
                <c:pt idx="2482">
                  <c:v>40962</c:v>
                </c:pt>
                <c:pt idx="2483">
                  <c:v>40963</c:v>
                </c:pt>
                <c:pt idx="2484">
                  <c:v>40966</c:v>
                </c:pt>
                <c:pt idx="2485">
                  <c:v>40967</c:v>
                </c:pt>
                <c:pt idx="2486">
                  <c:v>40967</c:v>
                </c:pt>
                <c:pt idx="2487">
                  <c:v>40969</c:v>
                </c:pt>
                <c:pt idx="2488">
                  <c:v>40970</c:v>
                </c:pt>
                <c:pt idx="2489">
                  <c:v>40973</c:v>
                </c:pt>
                <c:pt idx="2490">
                  <c:v>40974</c:v>
                </c:pt>
                <c:pt idx="2491">
                  <c:v>40975</c:v>
                </c:pt>
                <c:pt idx="2492">
                  <c:v>40976</c:v>
                </c:pt>
                <c:pt idx="2493">
                  <c:v>40977</c:v>
                </c:pt>
                <c:pt idx="2494">
                  <c:v>40980</c:v>
                </c:pt>
                <c:pt idx="2495">
                  <c:v>40981</c:v>
                </c:pt>
                <c:pt idx="2496">
                  <c:v>40982</c:v>
                </c:pt>
                <c:pt idx="2497">
                  <c:v>40983</c:v>
                </c:pt>
                <c:pt idx="2498">
                  <c:v>40984</c:v>
                </c:pt>
                <c:pt idx="2499">
                  <c:v>40987</c:v>
                </c:pt>
                <c:pt idx="2500">
                  <c:v>40988</c:v>
                </c:pt>
                <c:pt idx="2501">
                  <c:v>40989</c:v>
                </c:pt>
                <c:pt idx="2502">
                  <c:v>40990</c:v>
                </c:pt>
                <c:pt idx="2503">
                  <c:v>40991</c:v>
                </c:pt>
                <c:pt idx="2504">
                  <c:v>40994</c:v>
                </c:pt>
                <c:pt idx="2505">
                  <c:v>40995</c:v>
                </c:pt>
                <c:pt idx="2506">
                  <c:v>40996</c:v>
                </c:pt>
                <c:pt idx="2507">
                  <c:v>40997</c:v>
                </c:pt>
                <c:pt idx="2508">
                  <c:v>40998</c:v>
                </c:pt>
                <c:pt idx="2509">
                  <c:v>41001</c:v>
                </c:pt>
                <c:pt idx="2510">
                  <c:v>41002</c:v>
                </c:pt>
                <c:pt idx="2511">
                  <c:v>41003</c:v>
                </c:pt>
                <c:pt idx="2512">
                  <c:v>41004</c:v>
                </c:pt>
                <c:pt idx="2513">
                  <c:v>41008</c:v>
                </c:pt>
                <c:pt idx="2514">
                  <c:v>41009</c:v>
                </c:pt>
                <c:pt idx="2515">
                  <c:v>41010</c:v>
                </c:pt>
                <c:pt idx="2516">
                  <c:v>41011</c:v>
                </c:pt>
                <c:pt idx="2517">
                  <c:v>41012</c:v>
                </c:pt>
                <c:pt idx="2518">
                  <c:v>41015</c:v>
                </c:pt>
                <c:pt idx="2519">
                  <c:v>41016</c:v>
                </c:pt>
                <c:pt idx="2520">
                  <c:v>41017</c:v>
                </c:pt>
                <c:pt idx="2521">
                  <c:v>41018</c:v>
                </c:pt>
                <c:pt idx="2522">
                  <c:v>41019</c:v>
                </c:pt>
                <c:pt idx="2523">
                  <c:v>41022</c:v>
                </c:pt>
                <c:pt idx="2524">
                  <c:v>41023</c:v>
                </c:pt>
                <c:pt idx="2525">
                  <c:v>41024</c:v>
                </c:pt>
                <c:pt idx="2526">
                  <c:v>41025</c:v>
                </c:pt>
                <c:pt idx="2527">
                  <c:v>41026</c:v>
                </c:pt>
                <c:pt idx="2528">
                  <c:v>41029</c:v>
                </c:pt>
                <c:pt idx="2529">
                  <c:v>41031</c:v>
                </c:pt>
                <c:pt idx="2530">
                  <c:v>41032</c:v>
                </c:pt>
                <c:pt idx="2531">
                  <c:v>41033</c:v>
                </c:pt>
                <c:pt idx="2532">
                  <c:v>41036</c:v>
                </c:pt>
                <c:pt idx="2533">
                  <c:v>41037</c:v>
                </c:pt>
                <c:pt idx="2534">
                  <c:v>41038</c:v>
                </c:pt>
                <c:pt idx="2535">
                  <c:v>41039</c:v>
                </c:pt>
                <c:pt idx="2536">
                  <c:v>41040</c:v>
                </c:pt>
                <c:pt idx="2537">
                  <c:v>41043</c:v>
                </c:pt>
                <c:pt idx="2538">
                  <c:v>41044</c:v>
                </c:pt>
                <c:pt idx="2539">
                  <c:v>41045</c:v>
                </c:pt>
                <c:pt idx="2540">
                  <c:v>41046</c:v>
                </c:pt>
                <c:pt idx="2541">
                  <c:v>41047</c:v>
                </c:pt>
                <c:pt idx="2542">
                  <c:v>41050</c:v>
                </c:pt>
                <c:pt idx="2543">
                  <c:v>41051</c:v>
                </c:pt>
                <c:pt idx="2544">
                  <c:v>41052</c:v>
                </c:pt>
                <c:pt idx="2545">
                  <c:v>41053</c:v>
                </c:pt>
                <c:pt idx="2546">
                  <c:v>41054</c:v>
                </c:pt>
                <c:pt idx="2547">
                  <c:v>41057</c:v>
                </c:pt>
                <c:pt idx="2548">
                  <c:v>41058</c:v>
                </c:pt>
                <c:pt idx="2549">
                  <c:v>41059</c:v>
                </c:pt>
                <c:pt idx="2550">
                  <c:v>41060</c:v>
                </c:pt>
                <c:pt idx="2551">
                  <c:v>41061</c:v>
                </c:pt>
                <c:pt idx="2552">
                  <c:v>41064</c:v>
                </c:pt>
                <c:pt idx="2553">
                  <c:v>41065</c:v>
                </c:pt>
                <c:pt idx="2554">
                  <c:v>41066</c:v>
                </c:pt>
                <c:pt idx="2555">
                  <c:v>41068</c:v>
                </c:pt>
                <c:pt idx="2556">
                  <c:v>41071</c:v>
                </c:pt>
                <c:pt idx="2557">
                  <c:v>41072</c:v>
                </c:pt>
                <c:pt idx="2558">
                  <c:v>41073</c:v>
                </c:pt>
                <c:pt idx="2559">
                  <c:v>41074</c:v>
                </c:pt>
                <c:pt idx="2560">
                  <c:v>41075</c:v>
                </c:pt>
                <c:pt idx="2561">
                  <c:v>41078</c:v>
                </c:pt>
                <c:pt idx="2562">
                  <c:v>41079</c:v>
                </c:pt>
                <c:pt idx="2563">
                  <c:v>41080</c:v>
                </c:pt>
                <c:pt idx="2564">
                  <c:v>41081</c:v>
                </c:pt>
                <c:pt idx="2565">
                  <c:v>41082</c:v>
                </c:pt>
                <c:pt idx="2566">
                  <c:v>41085</c:v>
                </c:pt>
                <c:pt idx="2567">
                  <c:v>41086</c:v>
                </c:pt>
                <c:pt idx="2568">
                  <c:v>41087</c:v>
                </c:pt>
                <c:pt idx="2569">
                  <c:v>41088</c:v>
                </c:pt>
                <c:pt idx="2570">
                  <c:v>41089</c:v>
                </c:pt>
                <c:pt idx="2571">
                  <c:v>41092</c:v>
                </c:pt>
                <c:pt idx="2572">
                  <c:v>41093</c:v>
                </c:pt>
                <c:pt idx="2573">
                  <c:v>41094</c:v>
                </c:pt>
                <c:pt idx="2574">
                  <c:v>41095</c:v>
                </c:pt>
                <c:pt idx="2575">
                  <c:v>41096</c:v>
                </c:pt>
                <c:pt idx="2576">
                  <c:v>41100</c:v>
                </c:pt>
                <c:pt idx="2577">
                  <c:v>41101</c:v>
                </c:pt>
                <c:pt idx="2578">
                  <c:v>41102</c:v>
                </c:pt>
                <c:pt idx="2579">
                  <c:v>41103</c:v>
                </c:pt>
                <c:pt idx="2580">
                  <c:v>41106</c:v>
                </c:pt>
                <c:pt idx="2581">
                  <c:v>41107</c:v>
                </c:pt>
                <c:pt idx="2582">
                  <c:v>41108</c:v>
                </c:pt>
                <c:pt idx="2583">
                  <c:v>41109</c:v>
                </c:pt>
                <c:pt idx="2584">
                  <c:v>41110</c:v>
                </c:pt>
                <c:pt idx="2585">
                  <c:v>41113</c:v>
                </c:pt>
                <c:pt idx="2586">
                  <c:v>41114</c:v>
                </c:pt>
                <c:pt idx="2587">
                  <c:v>41115</c:v>
                </c:pt>
                <c:pt idx="2588">
                  <c:v>41116</c:v>
                </c:pt>
                <c:pt idx="2589">
                  <c:v>41117</c:v>
                </c:pt>
                <c:pt idx="2590">
                  <c:v>41120</c:v>
                </c:pt>
                <c:pt idx="2591">
                  <c:v>41121</c:v>
                </c:pt>
                <c:pt idx="2592">
                  <c:v>41122</c:v>
                </c:pt>
                <c:pt idx="2593">
                  <c:v>41123</c:v>
                </c:pt>
                <c:pt idx="2594">
                  <c:v>41124</c:v>
                </c:pt>
                <c:pt idx="2595">
                  <c:v>41127</c:v>
                </c:pt>
                <c:pt idx="2596">
                  <c:v>41128</c:v>
                </c:pt>
                <c:pt idx="2597">
                  <c:v>41129</c:v>
                </c:pt>
                <c:pt idx="2598">
                  <c:v>41130</c:v>
                </c:pt>
                <c:pt idx="2599">
                  <c:v>41131</c:v>
                </c:pt>
                <c:pt idx="2600">
                  <c:v>41134</c:v>
                </c:pt>
                <c:pt idx="2601">
                  <c:v>41135</c:v>
                </c:pt>
                <c:pt idx="2602">
                  <c:v>41136</c:v>
                </c:pt>
                <c:pt idx="2603">
                  <c:v>41137</c:v>
                </c:pt>
                <c:pt idx="2604">
                  <c:v>41138</c:v>
                </c:pt>
                <c:pt idx="2605">
                  <c:v>41141</c:v>
                </c:pt>
                <c:pt idx="2606">
                  <c:v>41142</c:v>
                </c:pt>
                <c:pt idx="2607">
                  <c:v>41143</c:v>
                </c:pt>
                <c:pt idx="2608">
                  <c:v>41144</c:v>
                </c:pt>
                <c:pt idx="2609">
                  <c:v>41145</c:v>
                </c:pt>
                <c:pt idx="2610">
                  <c:v>41148</c:v>
                </c:pt>
                <c:pt idx="2611">
                  <c:v>41149</c:v>
                </c:pt>
                <c:pt idx="2612">
                  <c:v>41150</c:v>
                </c:pt>
                <c:pt idx="2613">
                  <c:v>41151</c:v>
                </c:pt>
                <c:pt idx="2614">
                  <c:v>41152</c:v>
                </c:pt>
                <c:pt idx="2615">
                  <c:v>41155</c:v>
                </c:pt>
                <c:pt idx="2616">
                  <c:v>41156</c:v>
                </c:pt>
                <c:pt idx="2617">
                  <c:v>41157</c:v>
                </c:pt>
                <c:pt idx="2618">
                  <c:v>41158</c:v>
                </c:pt>
                <c:pt idx="2619">
                  <c:v>41162</c:v>
                </c:pt>
                <c:pt idx="2620">
                  <c:v>41163</c:v>
                </c:pt>
                <c:pt idx="2621">
                  <c:v>41164</c:v>
                </c:pt>
                <c:pt idx="2622">
                  <c:v>41165</c:v>
                </c:pt>
                <c:pt idx="2623">
                  <c:v>41166</c:v>
                </c:pt>
                <c:pt idx="2624">
                  <c:v>41169</c:v>
                </c:pt>
                <c:pt idx="2625">
                  <c:v>41170</c:v>
                </c:pt>
                <c:pt idx="2626">
                  <c:v>41171</c:v>
                </c:pt>
                <c:pt idx="2627">
                  <c:v>41172</c:v>
                </c:pt>
                <c:pt idx="2628">
                  <c:v>41173</c:v>
                </c:pt>
                <c:pt idx="2629">
                  <c:v>41176</c:v>
                </c:pt>
                <c:pt idx="2630">
                  <c:v>41177</c:v>
                </c:pt>
                <c:pt idx="2631">
                  <c:v>41178</c:v>
                </c:pt>
                <c:pt idx="2632">
                  <c:v>41179</c:v>
                </c:pt>
                <c:pt idx="2633">
                  <c:v>41180</c:v>
                </c:pt>
                <c:pt idx="2634">
                  <c:v>41183</c:v>
                </c:pt>
                <c:pt idx="2635">
                  <c:v>41184</c:v>
                </c:pt>
                <c:pt idx="2636">
                  <c:v>41185</c:v>
                </c:pt>
                <c:pt idx="2637">
                  <c:v>41186</c:v>
                </c:pt>
                <c:pt idx="2638">
                  <c:v>41187</c:v>
                </c:pt>
                <c:pt idx="2639">
                  <c:v>41190</c:v>
                </c:pt>
                <c:pt idx="2640">
                  <c:v>41191</c:v>
                </c:pt>
                <c:pt idx="2641">
                  <c:v>41192</c:v>
                </c:pt>
                <c:pt idx="2642">
                  <c:v>41193</c:v>
                </c:pt>
                <c:pt idx="2643">
                  <c:v>41197</c:v>
                </c:pt>
                <c:pt idx="2644">
                  <c:v>41198</c:v>
                </c:pt>
                <c:pt idx="2645">
                  <c:v>41199</c:v>
                </c:pt>
                <c:pt idx="2646">
                  <c:v>41200</c:v>
                </c:pt>
                <c:pt idx="2647">
                  <c:v>41201</c:v>
                </c:pt>
                <c:pt idx="2648">
                  <c:v>41204</c:v>
                </c:pt>
                <c:pt idx="2649">
                  <c:v>41205</c:v>
                </c:pt>
                <c:pt idx="2650">
                  <c:v>41206</c:v>
                </c:pt>
                <c:pt idx="2651">
                  <c:v>41207</c:v>
                </c:pt>
                <c:pt idx="2652">
                  <c:v>41208</c:v>
                </c:pt>
                <c:pt idx="2653">
                  <c:v>41211</c:v>
                </c:pt>
                <c:pt idx="2654">
                  <c:v>41212</c:v>
                </c:pt>
                <c:pt idx="2655">
                  <c:v>41213</c:v>
                </c:pt>
                <c:pt idx="2656">
                  <c:v>41214</c:v>
                </c:pt>
                <c:pt idx="2657">
                  <c:v>41218</c:v>
                </c:pt>
                <c:pt idx="2658">
                  <c:v>41219</c:v>
                </c:pt>
                <c:pt idx="2659">
                  <c:v>41220</c:v>
                </c:pt>
                <c:pt idx="2660">
                  <c:v>41221</c:v>
                </c:pt>
                <c:pt idx="2661">
                  <c:v>41222</c:v>
                </c:pt>
                <c:pt idx="2662">
                  <c:v>41225</c:v>
                </c:pt>
                <c:pt idx="2663">
                  <c:v>41226</c:v>
                </c:pt>
                <c:pt idx="2664">
                  <c:v>41227</c:v>
                </c:pt>
                <c:pt idx="2665">
                  <c:v>41229</c:v>
                </c:pt>
                <c:pt idx="2666">
                  <c:v>41232</c:v>
                </c:pt>
                <c:pt idx="2667">
                  <c:v>41233</c:v>
                </c:pt>
                <c:pt idx="2668">
                  <c:v>41234</c:v>
                </c:pt>
                <c:pt idx="2669">
                  <c:v>41235</c:v>
                </c:pt>
                <c:pt idx="2670">
                  <c:v>41236</c:v>
                </c:pt>
                <c:pt idx="2671">
                  <c:v>41239</c:v>
                </c:pt>
                <c:pt idx="2672">
                  <c:v>41240</c:v>
                </c:pt>
                <c:pt idx="2673">
                  <c:v>41241</c:v>
                </c:pt>
                <c:pt idx="2674">
                  <c:v>41242</c:v>
                </c:pt>
                <c:pt idx="2675">
                  <c:v>41243</c:v>
                </c:pt>
                <c:pt idx="2676">
                  <c:v>41246</c:v>
                </c:pt>
                <c:pt idx="2677">
                  <c:v>41247</c:v>
                </c:pt>
                <c:pt idx="2678">
                  <c:v>41248</c:v>
                </c:pt>
                <c:pt idx="2679">
                  <c:v>41249</c:v>
                </c:pt>
                <c:pt idx="2680">
                  <c:v>41250</c:v>
                </c:pt>
                <c:pt idx="2681">
                  <c:v>41253</c:v>
                </c:pt>
                <c:pt idx="2682">
                  <c:v>41254</c:v>
                </c:pt>
                <c:pt idx="2683">
                  <c:v>41255</c:v>
                </c:pt>
                <c:pt idx="2684">
                  <c:v>41256</c:v>
                </c:pt>
                <c:pt idx="2685">
                  <c:v>41257</c:v>
                </c:pt>
                <c:pt idx="2686">
                  <c:v>41260</c:v>
                </c:pt>
                <c:pt idx="2687">
                  <c:v>41261</c:v>
                </c:pt>
                <c:pt idx="2688">
                  <c:v>41262</c:v>
                </c:pt>
                <c:pt idx="2689">
                  <c:v>41263</c:v>
                </c:pt>
                <c:pt idx="2690">
                  <c:v>41264</c:v>
                </c:pt>
                <c:pt idx="2691">
                  <c:v>41267</c:v>
                </c:pt>
                <c:pt idx="2692">
                  <c:v>41269</c:v>
                </c:pt>
                <c:pt idx="2693">
                  <c:v>41270</c:v>
                </c:pt>
                <c:pt idx="2694">
                  <c:v>41271</c:v>
                </c:pt>
                <c:pt idx="2695">
                  <c:v>41274</c:v>
                </c:pt>
                <c:pt idx="2696">
                  <c:v>41276</c:v>
                </c:pt>
                <c:pt idx="2697">
                  <c:v>41277</c:v>
                </c:pt>
                <c:pt idx="2698">
                  <c:v>41278</c:v>
                </c:pt>
                <c:pt idx="2699">
                  <c:v>41281</c:v>
                </c:pt>
                <c:pt idx="2700">
                  <c:v>41282</c:v>
                </c:pt>
                <c:pt idx="2701">
                  <c:v>41283</c:v>
                </c:pt>
                <c:pt idx="2702">
                  <c:v>41284</c:v>
                </c:pt>
                <c:pt idx="2703">
                  <c:v>41285</c:v>
                </c:pt>
                <c:pt idx="2704">
                  <c:v>41288</c:v>
                </c:pt>
                <c:pt idx="2705">
                  <c:v>41289</c:v>
                </c:pt>
                <c:pt idx="2706">
                  <c:v>41290</c:v>
                </c:pt>
                <c:pt idx="2707">
                  <c:v>41291</c:v>
                </c:pt>
                <c:pt idx="2708">
                  <c:v>41292</c:v>
                </c:pt>
                <c:pt idx="2709">
                  <c:v>41295</c:v>
                </c:pt>
                <c:pt idx="2710">
                  <c:v>41296</c:v>
                </c:pt>
                <c:pt idx="2711">
                  <c:v>41297</c:v>
                </c:pt>
                <c:pt idx="2712">
                  <c:v>41298</c:v>
                </c:pt>
                <c:pt idx="2713">
                  <c:v>41299</c:v>
                </c:pt>
                <c:pt idx="2714">
                  <c:v>41302</c:v>
                </c:pt>
                <c:pt idx="2715">
                  <c:v>41303</c:v>
                </c:pt>
                <c:pt idx="2716">
                  <c:v>41304</c:v>
                </c:pt>
                <c:pt idx="2717">
                  <c:v>41305</c:v>
                </c:pt>
                <c:pt idx="2718">
                  <c:v>41306</c:v>
                </c:pt>
                <c:pt idx="2719">
                  <c:v>41309</c:v>
                </c:pt>
                <c:pt idx="2720">
                  <c:v>41310</c:v>
                </c:pt>
                <c:pt idx="2721">
                  <c:v>41311</c:v>
                </c:pt>
                <c:pt idx="2722">
                  <c:v>41312</c:v>
                </c:pt>
                <c:pt idx="2723">
                  <c:v>41313</c:v>
                </c:pt>
                <c:pt idx="2724">
                  <c:v>41318</c:v>
                </c:pt>
                <c:pt idx="2725">
                  <c:v>41319</c:v>
                </c:pt>
                <c:pt idx="2726">
                  <c:v>41320</c:v>
                </c:pt>
                <c:pt idx="2727">
                  <c:v>41323</c:v>
                </c:pt>
                <c:pt idx="2728">
                  <c:v>41324</c:v>
                </c:pt>
                <c:pt idx="2729">
                  <c:v>41325</c:v>
                </c:pt>
                <c:pt idx="2730">
                  <c:v>41326</c:v>
                </c:pt>
                <c:pt idx="2731">
                  <c:v>41327</c:v>
                </c:pt>
                <c:pt idx="2732">
                  <c:v>41330</c:v>
                </c:pt>
                <c:pt idx="2733">
                  <c:v>41331</c:v>
                </c:pt>
                <c:pt idx="2734">
                  <c:v>41332</c:v>
                </c:pt>
                <c:pt idx="2735">
                  <c:v>41333</c:v>
                </c:pt>
                <c:pt idx="2736">
                  <c:v>41334</c:v>
                </c:pt>
                <c:pt idx="2737">
                  <c:v>41337</c:v>
                </c:pt>
                <c:pt idx="2738">
                  <c:v>41338</c:v>
                </c:pt>
                <c:pt idx="2739">
                  <c:v>41339</c:v>
                </c:pt>
                <c:pt idx="2740">
                  <c:v>41340</c:v>
                </c:pt>
                <c:pt idx="2741">
                  <c:v>41341</c:v>
                </c:pt>
                <c:pt idx="2742">
                  <c:v>41344</c:v>
                </c:pt>
                <c:pt idx="2743">
                  <c:v>41345</c:v>
                </c:pt>
                <c:pt idx="2744">
                  <c:v>41346</c:v>
                </c:pt>
                <c:pt idx="2745">
                  <c:v>41347</c:v>
                </c:pt>
                <c:pt idx="2746">
                  <c:v>41348</c:v>
                </c:pt>
                <c:pt idx="2747">
                  <c:v>41351</c:v>
                </c:pt>
                <c:pt idx="2748">
                  <c:v>41352</c:v>
                </c:pt>
                <c:pt idx="2749">
                  <c:v>41353</c:v>
                </c:pt>
                <c:pt idx="2750">
                  <c:v>41354</c:v>
                </c:pt>
                <c:pt idx="2751">
                  <c:v>41355</c:v>
                </c:pt>
                <c:pt idx="2752">
                  <c:v>41358</c:v>
                </c:pt>
                <c:pt idx="2753">
                  <c:v>41359</c:v>
                </c:pt>
                <c:pt idx="2754">
                  <c:v>41360</c:v>
                </c:pt>
                <c:pt idx="2755">
                  <c:v>41361</c:v>
                </c:pt>
                <c:pt idx="2756">
                  <c:v>41365</c:v>
                </c:pt>
                <c:pt idx="2757">
                  <c:v>41366</c:v>
                </c:pt>
                <c:pt idx="2758">
                  <c:v>41367</c:v>
                </c:pt>
                <c:pt idx="2759">
                  <c:v>41368</c:v>
                </c:pt>
                <c:pt idx="2760">
                  <c:v>41369</c:v>
                </c:pt>
                <c:pt idx="2761">
                  <c:v>41372</c:v>
                </c:pt>
                <c:pt idx="2762">
                  <c:v>41373</c:v>
                </c:pt>
                <c:pt idx="2763">
                  <c:v>41374</c:v>
                </c:pt>
                <c:pt idx="2764">
                  <c:v>41375</c:v>
                </c:pt>
                <c:pt idx="2765">
                  <c:v>41376</c:v>
                </c:pt>
                <c:pt idx="2766">
                  <c:v>41379</c:v>
                </c:pt>
                <c:pt idx="2767">
                  <c:v>41380</c:v>
                </c:pt>
                <c:pt idx="2768">
                  <c:v>41381</c:v>
                </c:pt>
                <c:pt idx="2769">
                  <c:v>41382</c:v>
                </c:pt>
                <c:pt idx="2770">
                  <c:v>41383</c:v>
                </c:pt>
                <c:pt idx="2771">
                  <c:v>41386</c:v>
                </c:pt>
                <c:pt idx="2772">
                  <c:v>41387</c:v>
                </c:pt>
                <c:pt idx="2773">
                  <c:v>41388</c:v>
                </c:pt>
                <c:pt idx="2774">
                  <c:v>41389</c:v>
                </c:pt>
                <c:pt idx="2775">
                  <c:v>41390</c:v>
                </c:pt>
                <c:pt idx="2776">
                  <c:v>41393</c:v>
                </c:pt>
                <c:pt idx="2777">
                  <c:v>41394</c:v>
                </c:pt>
                <c:pt idx="2778">
                  <c:v>41396</c:v>
                </c:pt>
                <c:pt idx="2779">
                  <c:v>41397</c:v>
                </c:pt>
                <c:pt idx="2780">
                  <c:v>41400</c:v>
                </c:pt>
                <c:pt idx="2781">
                  <c:v>41401</c:v>
                </c:pt>
                <c:pt idx="2782">
                  <c:v>41402</c:v>
                </c:pt>
                <c:pt idx="2783">
                  <c:v>41403</c:v>
                </c:pt>
                <c:pt idx="2784">
                  <c:v>41404</c:v>
                </c:pt>
                <c:pt idx="2785">
                  <c:v>41407</c:v>
                </c:pt>
                <c:pt idx="2786">
                  <c:v>41408</c:v>
                </c:pt>
                <c:pt idx="2787">
                  <c:v>41409</c:v>
                </c:pt>
                <c:pt idx="2788">
                  <c:v>41410</c:v>
                </c:pt>
                <c:pt idx="2789">
                  <c:v>41411</c:v>
                </c:pt>
                <c:pt idx="2790">
                  <c:v>41414</c:v>
                </c:pt>
                <c:pt idx="2791">
                  <c:v>41415</c:v>
                </c:pt>
                <c:pt idx="2792">
                  <c:v>41416</c:v>
                </c:pt>
                <c:pt idx="2793">
                  <c:v>41417</c:v>
                </c:pt>
                <c:pt idx="2794">
                  <c:v>41418</c:v>
                </c:pt>
                <c:pt idx="2795">
                  <c:v>41421</c:v>
                </c:pt>
                <c:pt idx="2796">
                  <c:v>41422</c:v>
                </c:pt>
                <c:pt idx="2797">
                  <c:v>41423</c:v>
                </c:pt>
                <c:pt idx="2798">
                  <c:v>41425</c:v>
                </c:pt>
                <c:pt idx="2799">
                  <c:v>41428</c:v>
                </c:pt>
                <c:pt idx="2800">
                  <c:v>41429</c:v>
                </c:pt>
                <c:pt idx="2801">
                  <c:v>41430</c:v>
                </c:pt>
                <c:pt idx="2802">
                  <c:v>41431</c:v>
                </c:pt>
                <c:pt idx="2803">
                  <c:v>41432</c:v>
                </c:pt>
                <c:pt idx="2804">
                  <c:v>41435</c:v>
                </c:pt>
                <c:pt idx="2805">
                  <c:v>41436</c:v>
                </c:pt>
                <c:pt idx="2806">
                  <c:v>41437</c:v>
                </c:pt>
                <c:pt idx="2807">
                  <c:v>41438</c:v>
                </c:pt>
                <c:pt idx="2808">
                  <c:v>41439</c:v>
                </c:pt>
                <c:pt idx="2809">
                  <c:v>41442</c:v>
                </c:pt>
                <c:pt idx="2810">
                  <c:v>41443</c:v>
                </c:pt>
                <c:pt idx="2811">
                  <c:v>41444</c:v>
                </c:pt>
                <c:pt idx="2812">
                  <c:v>41445</c:v>
                </c:pt>
                <c:pt idx="2813">
                  <c:v>41446</c:v>
                </c:pt>
                <c:pt idx="2814">
                  <c:v>41449</c:v>
                </c:pt>
                <c:pt idx="2815">
                  <c:v>41450</c:v>
                </c:pt>
                <c:pt idx="2816">
                  <c:v>41451</c:v>
                </c:pt>
                <c:pt idx="2817">
                  <c:v>41452</c:v>
                </c:pt>
                <c:pt idx="2818">
                  <c:v>41453</c:v>
                </c:pt>
                <c:pt idx="2819">
                  <c:v>41456</c:v>
                </c:pt>
                <c:pt idx="2820">
                  <c:v>41457</c:v>
                </c:pt>
                <c:pt idx="2821">
                  <c:v>41458</c:v>
                </c:pt>
                <c:pt idx="2822">
                  <c:v>41459</c:v>
                </c:pt>
                <c:pt idx="2823">
                  <c:v>41460</c:v>
                </c:pt>
                <c:pt idx="2824">
                  <c:v>41463</c:v>
                </c:pt>
                <c:pt idx="2825">
                  <c:v>41464</c:v>
                </c:pt>
                <c:pt idx="2826">
                  <c:v>41465</c:v>
                </c:pt>
                <c:pt idx="2827">
                  <c:v>41466</c:v>
                </c:pt>
                <c:pt idx="2828">
                  <c:v>41467</c:v>
                </c:pt>
                <c:pt idx="2829">
                  <c:v>41470</c:v>
                </c:pt>
                <c:pt idx="2830">
                  <c:v>41471</c:v>
                </c:pt>
                <c:pt idx="2831">
                  <c:v>41472</c:v>
                </c:pt>
                <c:pt idx="2832">
                  <c:v>41473</c:v>
                </c:pt>
                <c:pt idx="2833">
                  <c:v>41474</c:v>
                </c:pt>
                <c:pt idx="2834">
                  <c:v>41477</c:v>
                </c:pt>
                <c:pt idx="2835">
                  <c:v>41478</c:v>
                </c:pt>
                <c:pt idx="2836">
                  <c:v>41479</c:v>
                </c:pt>
                <c:pt idx="2837">
                  <c:v>41480</c:v>
                </c:pt>
                <c:pt idx="2838">
                  <c:v>41481</c:v>
                </c:pt>
                <c:pt idx="2839">
                  <c:v>41484</c:v>
                </c:pt>
                <c:pt idx="2840">
                  <c:v>41485</c:v>
                </c:pt>
                <c:pt idx="2841">
                  <c:v>41486</c:v>
                </c:pt>
                <c:pt idx="2842">
                  <c:v>41487</c:v>
                </c:pt>
                <c:pt idx="2843">
                  <c:v>41488</c:v>
                </c:pt>
                <c:pt idx="2844">
                  <c:v>41491</c:v>
                </c:pt>
                <c:pt idx="2845">
                  <c:v>41492</c:v>
                </c:pt>
                <c:pt idx="2846">
                  <c:v>41493</c:v>
                </c:pt>
                <c:pt idx="2847">
                  <c:v>41494</c:v>
                </c:pt>
                <c:pt idx="2848">
                  <c:v>41495</c:v>
                </c:pt>
                <c:pt idx="2849">
                  <c:v>41498</c:v>
                </c:pt>
                <c:pt idx="2850">
                  <c:v>41499</c:v>
                </c:pt>
                <c:pt idx="2851">
                  <c:v>41500</c:v>
                </c:pt>
                <c:pt idx="2852">
                  <c:v>41501</c:v>
                </c:pt>
                <c:pt idx="2853">
                  <c:v>41502</c:v>
                </c:pt>
                <c:pt idx="2854">
                  <c:v>41505</c:v>
                </c:pt>
                <c:pt idx="2855">
                  <c:v>41506</c:v>
                </c:pt>
                <c:pt idx="2856">
                  <c:v>41507</c:v>
                </c:pt>
                <c:pt idx="2857">
                  <c:v>41508</c:v>
                </c:pt>
                <c:pt idx="2858">
                  <c:v>41509</c:v>
                </c:pt>
                <c:pt idx="2859">
                  <c:v>41512</c:v>
                </c:pt>
                <c:pt idx="2860">
                  <c:v>41513</c:v>
                </c:pt>
                <c:pt idx="2861">
                  <c:v>41514</c:v>
                </c:pt>
                <c:pt idx="2862">
                  <c:v>41515</c:v>
                </c:pt>
                <c:pt idx="2863">
                  <c:v>41516</c:v>
                </c:pt>
                <c:pt idx="2864">
                  <c:v>41519</c:v>
                </c:pt>
                <c:pt idx="2865">
                  <c:v>41520</c:v>
                </c:pt>
                <c:pt idx="2866">
                  <c:v>41521</c:v>
                </c:pt>
                <c:pt idx="2867">
                  <c:v>41522</c:v>
                </c:pt>
                <c:pt idx="2868">
                  <c:v>41523</c:v>
                </c:pt>
                <c:pt idx="2869">
                  <c:v>41526</c:v>
                </c:pt>
                <c:pt idx="2870">
                  <c:v>41527</c:v>
                </c:pt>
                <c:pt idx="2871">
                  <c:v>41528</c:v>
                </c:pt>
                <c:pt idx="2872">
                  <c:v>41529</c:v>
                </c:pt>
                <c:pt idx="2873">
                  <c:v>41530</c:v>
                </c:pt>
                <c:pt idx="2874">
                  <c:v>41533</c:v>
                </c:pt>
                <c:pt idx="2875">
                  <c:v>41534</c:v>
                </c:pt>
                <c:pt idx="2876">
                  <c:v>41535</c:v>
                </c:pt>
                <c:pt idx="2877">
                  <c:v>41536</c:v>
                </c:pt>
                <c:pt idx="2878">
                  <c:v>41537</c:v>
                </c:pt>
                <c:pt idx="2879">
                  <c:v>41540</c:v>
                </c:pt>
                <c:pt idx="2880">
                  <c:v>41541</c:v>
                </c:pt>
                <c:pt idx="2881">
                  <c:v>41542</c:v>
                </c:pt>
                <c:pt idx="2882">
                  <c:v>41543</c:v>
                </c:pt>
                <c:pt idx="2883">
                  <c:v>41544</c:v>
                </c:pt>
                <c:pt idx="2884">
                  <c:v>41547</c:v>
                </c:pt>
                <c:pt idx="2885">
                  <c:v>41548</c:v>
                </c:pt>
                <c:pt idx="2886">
                  <c:v>41549</c:v>
                </c:pt>
                <c:pt idx="2887">
                  <c:v>41550</c:v>
                </c:pt>
                <c:pt idx="2888">
                  <c:v>41551</c:v>
                </c:pt>
                <c:pt idx="2889">
                  <c:v>41554</c:v>
                </c:pt>
                <c:pt idx="2890">
                  <c:v>41555</c:v>
                </c:pt>
                <c:pt idx="2891">
                  <c:v>41556</c:v>
                </c:pt>
                <c:pt idx="2892">
                  <c:v>41557</c:v>
                </c:pt>
                <c:pt idx="2893">
                  <c:v>41558</c:v>
                </c:pt>
                <c:pt idx="2894">
                  <c:v>41561</c:v>
                </c:pt>
                <c:pt idx="2895">
                  <c:v>41562</c:v>
                </c:pt>
                <c:pt idx="2896">
                  <c:v>41563</c:v>
                </c:pt>
                <c:pt idx="2897">
                  <c:v>41564</c:v>
                </c:pt>
                <c:pt idx="2898">
                  <c:v>41565</c:v>
                </c:pt>
                <c:pt idx="2899">
                  <c:v>41568</c:v>
                </c:pt>
                <c:pt idx="2900">
                  <c:v>41569</c:v>
                </c:pt>
                <c:pt idx="2901">
                  <c:v>41570</c:v>
                </c:pt>
                <c:pt idx="2902">
                  <c:v>41571</c:v>
                </c:pt>
                <c:pt idx="2903">
                  <c:v>41572</c:v>
                </c:pt>
                <c:pt idx="2904">
                  <c:v>41575</c:v>
                </c:pt>
                <c:pt idx="2905">
                  <c:v>41576</c:v>
                </c:pt>
                <c:pt idx="2906">
                  <c:v>41577</c:v>
                </c:pt>
                <c:pt idx="2907">
                  <c:v>41578</c:v>
                </c:pt>
                <c:pt idx="2908">
                  <c:v>41579</c:v>
                </c:pt>
                <c:pt idx="2909">
                  <c:v>41582</c:v>
                </c:pt>
                <c:pt idx="2910">
                  <c:v>41583</c:v>
                </c:pt>
                <c:pt idx="2911">
                  <c:v>41584</c:v>
                </c:pt>
                <c:pt idx="2912">
                  <c:v>41585</c:v>
                </c:pt>
                <c:pt idx="2913">
                  <c:v>41586</c:v>
                </c:pt>
                <c:pt idx="2914">
                  <c:v>41589</c:v>
                </c:pt>
                <c:pt idx="2915">
                  <c:v>41590</c:v>
                </c:pt>
                <c:pt idx="2916">
                  <c:v>41591</c:v>
                </c:pt>
                <c:pt idx="2917">
                  <c:v>41592</c:v>
                </c:pt>
                <c:pt idx="2918">
                  <c:v>41596</c:v>
                </c:pt>
                <c:pt idx="2919">
                  <c:v>41597</c:v>
                </c:pt>
                <c:pt idx="2920">
                  <c:v>41598</c:v>
                </c:pt>
                <c:pt idx="2921">
                  <c:v>41599</c:v>
                </c:pt>
                <c:pt idx="2922">
                  <c:v>41600</c:v>
                </c:pt>
                <c:pt idx="2923">
                  <c:v>41603</c:v>
                </c:pt>
                <c:pt idx="2924">
                  <c:v>41604</c:v>
                </c:pt>
                <c:pt idx="2925">
                  <c:v>41605</c:v>
                </c:pt>
                <c:pt idx="2926">
                  <c:v>41606</c:v>
                </c:pt>
                <c:pt idx="2927">
                  <c:v>41607</c:v>
                </c:pt>
                <c:pt idx="2928">
                  <c:v>41610</c:v>
                </c:pt>
                <c:pt idx="2929">
                  <c:v>41611</c:v>
                </c:pt>
                <c:pt idx="2930">
                  <c:v>41612</c:v>
                </c:pt>
                <c:pt idx="2931">
                  <c:v>41613</c:v>
                </c:pt>
                <c:pt idx="2932">
                  <c:v>41614</c:v>
                </c:pt>
                <c:pt idx="2933">
                  <c:v>41617</c:v>
                </c:pt>
                <c:pt idx="2934">
                  <c:v>41618</c:v>
                </c:pt>
                <c:pt idx="2935">
                  <c:v>41619</c:v>
                </c:pt>
                <c:pt idx="2936">
                  <c:v>41620</c:v>
                </c:pt>
                <c:pt idx="2937">
                  <c:v>41621</c:v>
                </c:pt>
                <c:pt idx="2938">
                  <c:v>41624</c:v>
                </c:pt>
                <c:pt idx="2939">
                  <c:v>41625</c:v>
                </c:pt>
                <c:pt idx="2940">
                  <c:v>41626</c:v>
                </c:pt>
                <c:pt idx="2941">
                  <c:v>41627</c:v>
                </c:pt>
                <c:pt idx="2942">
                  <c:v>41628</c:v>
                </c:pt>
                <c:pt idx="2943">
                  <c:v>41631</c:v>
                </c:pt>
                <c:pt idx="2944">
                  <c:v>41632</c:v>
                </c:pt>
                <c:pt idx="2945">
                  <c:v>41634</c:v>
                </c:pt>
                <c:pt idx="2946">
                  <c:v>41635</c:v>
                </c:pt>
                <c:pt idx="2947">
                  <c:v>41638</c:v>
                </c:pt>
                <c:pt idx="2948">
                  <c:v>41639</c:v>
                </c:pt>
                <c:pt idx="2949">
                  <c:v>41641</c:v>
                </c:pt>
                <c:pt idx="2950">
                  <c:v>41642</c:v>
                </c:pt>
                <c:pt idx="2951">
                  <c:v>41645</c:v>
                </c:pt>
                <c:pt idx="2952">
                  <c:v>41646</c:v>
                </c:pt>
                <c:pt idx="2953">
                  <c:v>41647</c:v>
                </c:pt>
                <c:pt idx="2954">
                  <c:v>41648</c:v>
                </c:pt>
                <c:pt idx="2955">
                  <c:v>41649</c:v>
                </c:pt>
                <c:pt idx="2956">
                  <c:v>41652</c:v>
                </c:pt>
                <c:pt idx="2957">
                  <c:v>41653</c:v>
                </c:pt>
                <c:pt idx="2958">
                  <c:v>41654</c:v>
                </c:pt>
                <c:pt idx="2959">
                  <c:v>41655</c:v>
                </c:pt>
                <c:pt idx="2960">
                  <c:v>41656</c:v>
                </c:pt>
                <c:pt idx="2961">
                  <c:v>41659</c:v>
                </c:pt>
                <c:pt idx="2962">
                  <c:v>41660</c:v>
                </c:pt>
                <c:pt idx="2963">
                  <c:v>41661</c:v>
                </c:pt>
                <c:pt idx="2964">
                  <c:v>41662</c:v>
                </c:pt>
                <c:pt idx="2965">
                  <c:v>41663</c:v>
                </c:pt>
                <c:pt idx="2966">
                  <c:v>41666</c:v>
                </c:pt>
                <c:pt idx="2967">
                  <c:v>41667</c:v>
                </c:pt>
                <c:pt idx="2968">
                  <c:v>41668</c:v>
                </c:pt>
                <c:pt idx="2969">
                  <c:v>41669</c:v>
                </c:pt>
                <c:pt idx="2970">
                  <c:v>41670</c:v>
                </c:pt>
                <c:pt idx="2971">
                  <c:v>41673</c:v>
                </c:pt>
                <c:pt idx="2972">
                  <c:v>41674</c:v>
                </c:pt>
                <c:pt idx="2973">
                  <c:v>41675</c:v>
                </c:pt>
                <c:pt idx="2974">
                  <c:v>41676</c:v>
                </c:pt>
                <c:pt idx="2975">
                  <c:v>41677</c:v>
                </c:pt>
                <c:pt idx="2976">
                  <c:v>41680</c:v>
                </c:pt>
                <c:pt idx="2977">
                  <c:v>41681</c:v>
                </c:pt>
                <c:pt idx="2978">
                  <c:v>41682</c:v>
                </c:pt>
                <c:pt idx="2979">
                  <c:v>41683</c:v>
                </c:pt>
                <c:pt idx="2980">
                  <c:v>41684</c:v>
                </c:pt>
                <c:pt idx="2981">
                  <c:v>41687</c:v>
                </c:pt>
                <c:pt idx="2982">
                  <c:v>41688</c:v>
                </c:pt>
                <c:pt idx="2983">
                  <c:v>41689</c:v>
                </c:pt>
                <c:pt idx="2984">
                  <c:v>41690</c:v>
                </c:pt>
                <c:pt idx="2985">
                  <c:v>41691</c:v>
                </c:pt>
                <c:pt idx="2986">
                  <c:v>41694</c:v>
                </c:pt>
                <c:pt idx="2987">
                  <c:v>41695</c:v>
                </c:pt>
                <c:pt idx="2988">
                  <c:v>41696</c:v>
                </c:pt>
                <c:pt idx="2989">
                  <c:v>41697</c:v>
                </c:pt>
                <c:pt idx="2990">
                  <c:v>41698</c:v>
                </c:pt>
                <c:pt idx="2991">
                  <c:v>41703</c:v>
                </c:pt>
                <c:pt idx="2992">
                  <c:v>41704</c:v>
                </c:pt>
                <c:pt idx="2993">
                  <c:v>41705</c:v>
                </c:pt>
                <c:pt idx="2994">
                  <c:v>41708</c:v>
                </c:pt>
                <c:pt idx="2995">
                  <c:v>41709</c:v>
                </c:pt>
                <c:pt idx="2996">
                  <c:v>41710</c:v>
                </c:pt>
                <c:pt idx="2997">
                  <c:v>41711</c:v>
                </c:pt>
                <c:pt idx="2998">
                  <c:v>41712</c:v>
                </c:pt>
                <c:pt idx="2999">
                  <c:v>41715</c:v>
                </c:pt>
                <c:pt idx="3000">
                  <c:v>41716</c:v>
                </c:pt>
                <c:pt idx="3001">
                  <c:v>41717</c:v>
                </c:pt>
                <c:pt idx="3002">
                  <c:v>41718</c:v>
                </c:pt>
                <c:pt idx="3003">
                  <c:v>41719</c:v>
                </c:pt>
                <c:pt idx="3004">
                  <c:v>41722</c:v>
                </c:pt>
                <c:pt idx="3005">
                  <c:v>41723</c:v>
                </c:pt>
                <c:pt idx="3006">
                  <c:v>41724</c:v>
                </c:pt>
                <c:pt idx="3007">
                  <c:v>41725</c:v>
                </c:pt>
                <c:pt idx="3008">
                  <c:v>41726</c:v>
                </c:pt>
                <c:pt idx="3009">
                  <c:v>41729</c:v>
                </c:pt>
                <c:pt idx="3010">
                  <c:v>41730</c:v>
                </c:pt>
                <c:pt idx="3011">
                  <c:v>41731</c:v>
                </c:pt>
                <c:pt idx="3012">
                  <c:v>41732</c:v>
                </c:pt>
                <c:pt idx="3013">
                  <c:v>41733</c:v>
                </c:pt>
                <c:pt idx="3014">
                  <c:v>41736</c:v>
                </c:pt>
                <c:pt idx="3015">
                  <c:v>41737</c:v>
                </c:pt>
                <c:pt idx="3016">
                  <c:v>41738</c:v>
                </c:pt>
                <c:pt idx="3017">
                  <c:v>41739</c:v>
                </c:pt>
                <c:pt idx="3018">
                  <c:v>41740</c:v>
                </c:pt>
                <c:pt idx="3019">
                  <c:v>41743</c:v>
                </c:pt>
                <c:pt idx="3020">
                  <c:v>41744</c:v>
                </c:pt>
                <c:pt idx="3021">
                  <c:v>41745</c:v>
                </c:pt>
                <c:pt idx="3022">
                  <c:v>41746</c:v>
                </c:pt>
                <c:pt idx="3023">
                  <c:v>41751</c:v>
                </c:pt>
                <c:pt idx="3024">
                  <c:v>41752</c:v>
                </c:pt>
                <c:pt idx="3025">
                  <c:v>41753</c:v>
                </c:pt>
                <c:pt idx="3026">
                  <c:v>41754</c:v>
                </c:pt>
                <c:pt idx="3027">
                  <c:v>41757</c:v>
                </c:pt>
                <c:pt idx="3028">
                  <c:v>41758</c:v>
                </c:pt>
                <c:pt idx="3029">
                  <c:v>41759</c:v>
                </c:pt>
                <c:pt idx="3030">
                  <c:v>41761</c:v>
                </c:pt>
                <c:pt idx="3031">
                  <c:v>41764</c:v>
                </c:pt>
                <c:pt idx="3032">
                  <c:v>41765</c:v>
                </c:pt>
                <c:pt idx="3033">
                  <c:v>41766</c:v>
                </c:pt>
                <c:pt idx="3034">
                  <c:v>41767</c:v>
                </c:pt>
                <c:pt idx="3035">
                  <c:v>41768</c:v>
                </c:pt>
                <c:pt idx="3036">
                  <c:v>41771</c:v>
                </c:pt>
                <c:pt idx="3037">
                  <c:v>41772</c:v>
                </c:pt>
                <c:pt idx="3038">
                  <c:v>41773</c:v>
                </c:pt>
                <c:pt idx="3039">
                  <c:v>41774</c:v>
                </c:pt>
                <c:pt idx="3040">
                  <c:v>41775</c:v>
                </c:pt>
                <c:pt idx="3041">
                  <c:v>41778</c:v>
                </c:pt>
                <c:pt idx="3042">
                  <c:v>41779</c:v>
                </c:pt>
                <c:pt idx="3043">
                  <c:v>41780</c:v>
                </c:pt>
                <c:pt idx="3044">
                  <c:v>41781</c:v>
                </c:pt>
                <c:pt idx="3045">
                  <c:v>41782</c:v>
                </c:pt>
                <c:pt idx="3046">
                  <c:v>41785</c:v>
                </c:pt>
                <c:pt idx="3047">
                  <c:v>41786</c:v>
                </c:pt>
                <c:pt idx="3048">
                  <c:v>41787</c:v>
                </c:pt>
                <c:pt idx="3049">
                  <c:v>41788</c:v>
                </c:pt>
                <c:pt idx="3050">
                  <c:v>41789</c:v>
                </c:pt>
                <c:pt idx="3051">
                  <c:v>41792</c:v>
                </c:pt>
                <c:pt idx="3052">
                  <c:v>41793</c:v>
                </c:pt>
                <c:pt idx="3053">
                  <c:v>41794</c:v>
                </c:pt>
                <c:pt idx="3054">
                  <c:v>41795</c:v>
                </c:pt>
                <c:pt idx="3055">
                  <c:v>41796</c:v>
                </c:pt>
                <c:pt idx="3056">
                  <c:v>41799</c:v>
                </c:pt>
                <c:pt idx="3057">
                  <c:v>41800</c:v>
                </c:pt>
                <c:pt idx="3058">
                  <c:v>41801</c:v>
                </c:pt>
                <c:pt idx="3059">
                  <c:v>41802</c:v>
                </c:pt>
                <c:pt idx="3060">
                  <c:v>41803</c:v>
                </c:pt>
                <c:pt idx="3061">
                  <c:v>41806</c:v>
                </c:pt>
                <c:pt idx="3062">
                  <c:v>41807</c:v>
                </c:pt>
                <c:pt idx="3063">
                  <c:v>41808</c:v>
                </c:pt>
                <c:pt idx="3064">
                  <c:v>41810</c:v>
                </c:pt>
                <c:pt idx="3065">
                  <c:v>41813</c:v>
                </c:pt>
                <c:pt idx="3066">
                  <c:v>41814</c:v>
                </c:pt>
                <c:pt idx="3067">
                  <c:v>41815</c:v>
                </c:pt>
                <c:pt idx="3068">
                  <c:v>41816</c:v>
                </c:pt>
                <c:pt idx="3069">
                  <c:v>41817</c:v>
                </c:pt>
                <c:pt idx="3070">
                  <c:v>41820</c:v>
                </c:pt>
                <c:pt idx="3071">
                  <c:v>41821</c:v>
                </c:pt>
                <c:pt idx="3072">
                  <c:v>41822</c:v>
                </c:pt>
                <c:pt idx="3073">
                  <c:v>41823</c:v>
                </c:pt>
                <c:pt idx="3074">
                  <c:v>41824</c:v>
                </c:pt>
                <c:pt idx="3075">
                  <c:v>41827</c:v>
                </c:pt>
                <c:pt idx="3076">
                  <c:v>41828</c:v>
                </c:pt>
                <c:pt idx="3077">
                  <c:v>41829</c:v>
                </c:pt>
                <c:pt idx="3078">
                  <c:v>41830</c:v>
                </c:pt>
                <c:pt idx="3079">
                  <c:v>41831</c:v>
                </c:pt>
                <c:pt idx="3080">
                  <c:v>41834</c:v>
                </c:pt>
                <c:pt idx="3081">
                  <c:v>41835</c:v>
                </c:pt>
                <c:pt idx="3082">
                  <c:v>41836</c:v>
                </c:pt>
                <c:pt idx="3083">
                  <c:v>41837</c:v>
                </c:pt>
                <c:pt idx="3084">
                  <c:v>41838</c:v>
                </c:pt>
                <c:pt idx="3085">
                  <c:v>41841</c:v>
                </c:pt>
                <c:pt idx="3086">
                  <c:v>41842</c:v>
                </c:pt>
                <c:pt idx="3087">
                  <c:v>41843</c:v>
                </c:pt>
                <c:pt idx="3088">
                  <c:v>41844</c:v>
                </c:pt>
                <c:pt idx="3089">
                  <c:v>41845</c:v>
                </c:pt>
                <c:pt idx="3090">
                  <c:v>41848</c:v>
                </c:pt>
                <c:pt idx="3091">
                  <c:v>41849</c:v>
                </c:pt>
                <c:pt idx="3092">
                  <c:v>41850</c:v>
                </c:pt>
                <c:pt idx="3093">
                  <c:v>41851</c:v>
                </c:pt>
                <c:pt idx="3094">
                  <c:v>41852</c:v>
                </c:pt>
                <c:pt idx="3095">
                  <c:v>41855</c:v>
                </c:pt>
                <c:pt idx="3096">
                  <c:v>41856</c:v>
                </c:pt>
                <c:pt idx="3097">
                  <c:v>41857</c:v>
                </c:pt>
                <c:pt idx="3098">
                  <c:v>41858</c:v>
                </c:pt>
                <c:pt idx="3099">
                  <c:v>41859</c:v>
                </c:pt>
                <c:pt idx="3100">
                  <c:v>41862</c:v>
                </c:pt>
                <c:pt idx="3101">
                  <c:v>41863</c:v>
                </c:pt>
                <c:pt idx="3102">
                  <c:v>41864</c:v>
                </c:pt>
                <c:pt idx="3103">
                  <c:v>41865</c:v>
                </c:pt>
                <c:pt idx="3104">
                  <c:v>41866</c:v>
                </c:pt>
                <c:pt idx="3105">
                  <c:v>41869</c:v>
                </c:pt>
                <c:pt idx="3106">
                  <c:v>41870</c:v>
                </c:pt>
                <c:pt idx="3107">
                  <c:v>41871</c:v>
                </c:pt>
                <c:pt idx="3108">
                  <c:v>41872</c:v>
                </c:pt>
                <c:pt idx="3109">
                  <c:v>41873</c:v>
                </c:pt>
                <c:pt idx="3110">
                  <c:v>41876</c:v>
                </c:pt>
                <c:pt idx="3111">
                  <c:v>41877</c:v>
                </c:pt>
                <c:pt idx="3112">
                  <c:v>41878</c:v>
                </c:pt>
                <c:pt idx="3113">
                  <c:v>41879</c:v>
                </c:pt>
                <c:pt idx="3114">
                  <c:v>41880</c:v>
                </c:pt>
                <c:pt idx="3115">
                  <c:v>41883</c:v>
                </c:pt>
                <c:pt idx="3116">
                  <c:v>41884</c:v>
                </c:pt>
                <c:pt idx="3117">
                  <c:v>41885</c:v>
                </c:pt>
                <c:pt idx="3118">
                  <c:v>41886</c:v>
                </c:pt>
                <c:pt idx="3119">
                  <c:v>41887</c:v>
                </c:pt>
                <c:pt idx="3120">
                  <c:v>41890</c:v>
                </c:pt>
                <c:pt idx="3121">
                  <c:v>41891</c:v>
                </c:pt>
                <c:pt idx="3122">
                  <c:v>41892</c:v>
                </c:pt>
                <c:pt idx="3123">
                  <c:v>41893</c:v>
                </c:pt>
                <c:pt idx="3124">
                  <c:v>41894</c:v>
                </c:pt>
                <c:pt idx="3125">
                  <c:v>41897</c:v>
                </c:pt>
                <c:pt idx="3126">
                  <c:v>41898</c:v>
                </c:pt>
                <c:pt idx="3127">
                  <c:v>41899</c:v>
                </c:pt>
                <c:pt idx="3128">
                  <c:v>41900</c:v>
                </c:pt>
                <c:pt idx="3129">
                  <c:v>41901</c:v>
                </c:pt>
                <c:pt idx="3130">
                  <c:v>41904</c:v>
                </c:pt>
                <c:pt idx="3131">
                  <c:v>41905</c:v>
                </c:pt>
                <c:pt idx="3132">
                  <c:v>41906</c:v>
                </c:pt>
                <c:pt idx="3133">
                  <c:v>41907</c:v>
                </c:pt>
                <c:pt idx="3134">
                  <c:v>41908</c:v>
                </c:pt>
                <c:pt idx="3135">
                  <c:v>41911</c:v>
                </c:pt>
                <c:pt idx="3136">
                  <c:v>41912</c:v>
                </c:pt>
                <c:pt idx="3137">
                  <c:v>41913</c:v>
                </c:pt>
                <c:pt idx="3138">
                  <c:v>41914</c:v>
                </c:pt>
                <c:pt idx="3139">
                  <c:v>41915</c:v>
                </c:pt>
                <c:pt idx="3140">
                  <c:v>41918</c:v>
                </c:pt>
                <c:pt idx="3141">
                  <c:v>41919</c:v>
                </c:pt>
                <c:pt idx="3142">
                  <c:v>41920</c:v>
                </c:pt>
                <c:pt idx="3143">
                  <c:v>41921</c:v>
                </c:pt>
                <c:pt idx="3144">
                  <c:v>41922</c:v>
                </c:pt>
                <c:pt idx="3145">
                  <c:v>41925</c:v>
                </c:pt>
                <c:pt idx="3146">
                  <c:v>41926</c:v>
                </c:pt>
                <c:pt idx="3147">
                  <c:v>41927</c:v>
                </c:pt>
                <c:pt idx="3148">
                  <c:v>41928</c:v>
                </c:pt>
                <c:pt idx="3149">
                  <c:v>41929</c:v>
                </c:pt>
                <c:pt idx="3150">
                  <c:v>41932</c:v>
                </c:pt>
                <c:pt idx="3151">
                  <c:v>41933</c:v>
                </c:pt>
                <c:pt idx="3152">
                  <c:v>41934</c:v>
                </c:pt>
                <c:pt idx="3153">
                  <c:v>41935</c:v>
                </c:pt>
                <c:pt idx="3154">
                  <c:v>41936</c:v>
                </c:pt>
                <c:pt idx="3155">
                  <c:v>41939</c:v>
                </c:pt>
                <c:pt idx="3156">
                  <c:v>41940</c:v>
                </c:pt>
                <c:pt idx="3157">
                  <c:v>41941</c:v>
                </c:pt>
                <c:pt idx="3158">
                  <c:v>41942</c:v>
                </c:pt>
                <c:pt idx="3159">
                  <c:v>41943</c:v>
                </c:pt>
                <c:pt idx="3160">
                  <c:v>41946</c:v>
                </c:pt>
                <c:pt idx="3161">
                  <c:v>41947</c:v>
                </c:pt>
                <c:pt idx="3162">
                  <c:v>41948</c:v>
                </c:pt>
                <c:pt idx="3163">
                  <c:v>41949</c:v>
                </c:pt>
                <c:pt idx="3164">
                  <c:v>41950</c:v>
                </c:pt>
                <c:pt idx="3165">
                  <c:v>41953</c:v>
                </c:pt>
                <c:pt idx="3166">
                  <c:v>41954</c:v>
                </c:pt>
                <c:pt idx="3167">
                  <c:v>41955</c:v>
                </c:pt>
                <c:pt idx="3168">
                  <c:v>41956</c:v>
                </c:pt>
                <c:pt idx="3169">
                  <c:v>41957</c:v>
                </c:pt>
                <c:pt idx="3170">
                  <c:v>41960</c:v>
                </c:pt>
                <c:pt idx="3171">
                  <c:v>41961</c:v>
                </c:pt>
                <c:pt idx="3172">
                  <c:v>41962</c:v>
                </c:pt>
                <c:pt idx="3173">
                  <c:v>41963</c:v>
                </c:pt>
                <c:pt idx="3174">
                  <c:v>41964</c:v>
                </c:pt>
                <c:pt idx="3175">
                  <c:v>41967</c:v>
                </c:pt>
                <c:pt idx="3176">
                  <c:v>41968</c:v>
                </c:pt>
                <c:pt idx="3177">
                  <c:v>41969</c:v>
                </c:pt>
                <c:pt idx="3178">
                  <c:v>41970</c:v>
                </c:pt>
                <c:pt idx="3179">
                  <c:v>41971</c:v>
                </c:pt>
                <c:pt idx="3180">
                  <c:v>41974</c:v>
                </c:pt>
                <c:pt idx="3181">
                  <c:v>41975</c:v>
                </c:pt>
                <c:pt idx="3182">
                  <c:v>41976</c:v>
                </c:pt>
                <c:pt idx="3183">
                  <c:v>41977</c:v>
                </c:pt>
                <c:pt idx="3184">
                  <c:v>41978</c:v>
                </c:pt>
                <c:pt idx="3185">
                  <c:v>41981</c:v>
                </c:pt>
                <c:pt idx="3186">
                  <c:v>41982</c:v>
                </c:pt>
                <c:pt idx="3187">
                  <c:v>41983</c:v>
                </c:pt>
                <c:pt idx="3188">
                  <c:v>41984</c:v>
                </c:pt>
                <c:pt idx="3189">
                  <c:v>41985</c:v>
                </c:pt>
                <c:pt idx="3190">
                  <c:v>41988</c:v>
                </c:pt>
                <c:pt idx="3191">
                  <c:v>41989</c:v>
                </c:pt>
                <c:pt idx="3192">
                  <c:v>41990</c:v>
                </c:pt>
                <c:pt idx="3193">
                  <c:v>41991</c:v>
                </c:pt>
                <c:pt idx="3194">
                  <c:v>41992</c:v>
                </c:pt>
                <c:pt idx="3195">
                  <c:v>41995</c:v>
                </c:pt>
                <c:pt idx="3196">
                  <c:v>41996</c:v>
                </c:pt>
                <c:pt idx="3197">
                  <c:v>41997</c:v>
                </c:pt>
                <c:pt idx="3198">
                  <c:v>41999</c:v>
                </c:pt>
                <c:pt idx="3199">
                  <c:v>42002</c:v>
                </c:pt>
                <c:pt idx="3200">
                  <c:v>42003</c:v>
                </c:pt>
                <c:pt idx="3201">
                  <c:v>42004</c:v>
                </c:pt>
                <c:pt idx="3202">
                  <c:v>42006</c:v>
                </c:pt>
                <c:pt idx="3203">
                  <c:v>42009</c:v>
                </c:pt>
                <c:pt idx="3204">
                  <c:v>42010</c:v>
                </c:pt>
                <c:pt idx="3205">
                  <c:v>42011</c:v>
                </c:pt>
                <c:pt idx="3206">
                  <c:v>42012</c:v>
                </c:pt>
                <c:pt idx="3207">
                  <c:v>42013</c:v>
                </c:pt>
                <c:pt idx="3208">
                  <c:v>42016</c:v>
                </c:pt>
                <c:pt idx="3209">
                  <c:v>42017</c:v>
                </c:pt>
                <c:pt idx="3210">
                  <c:v>42018</c:v>
                </c:pt>
                <c:pt idx="3211">
                  <c:v>42019</c:v>
                </c:pt>
                <c:pt idx="3212">
                  <c:v>42020</c:v>
                </c:pt>
                <c:pt idx="3213">
                  <c:v>42023</c:v>
                </c:pt>
                <c:pt idx="3214">
                  <c:v>42024</c:v>
                </c:pt>
                <c:pt idx="3215">
                  <c:v>42025</c:v>
                </c:pt>
                <c:pt idx="3216">
                  <c:v>42026</c:v>
                </c:pt>
                <c:pt idx="3217">
                  <c:v>42027</c:v>
                </c:pt>
                <c:pt idx="3218">
                  <c:v>42030</c:v>
                </c:pt>
                <c:pt idx="3219">
                  <c:v>42031</c:v>
                </c:pt>
                <c:pt idx="3220">
                  <c:v>42032</c:v>
                </c:pt>
                <c:pt idx="3221">
                  <c:v>42033</c:v>
                </c:pt>
                <c:pt idx="3222">
                  <c:v>42034</c:v>
                </c:pt>
                <c:pt idx="3223">
                  <c:v>42037</c:v>
                </c:pt>
                <c:pt idx="3224">
                  <c:v>42038</c:v>
                </c:pt>
                <c:pt idx="3225">
                  <c:v>42039</c:v>
                </c:pt>
                <c:pt idx="3226">
                  <c:v>42040</c:v>
                </c:pt>
                <c:pt idx="3227">
                  <c:v>42041</c:v>
                </c:pt>
                <c:pt idx="3228">
                  <c:v>42044</c:v>
                </c:pt>
                <c:pt idx="3229">
                  <c:v>42045</c:v>
                </c:pt>
                <c:pt idx="3230">
                  <c:v>42046</c:v>
                </c:pt>
                <c:pt idx="3231">
                  <c:v>42047</c:v>
                </c:pt>
                <c:pt idx="3232">
                  <c:v>42048</c:v>
                </c:pt>
                <c:pt idx="3233">
                  <c:v>42053</c:v>
                </c:pt>
                <c:pt idx="3234">
                  <c:v>42054</c:v>
                </c:pt>
                <c:pt idx="3235">
                  <c:v>42055</c:v>
                </c:pt>
                <c:pt idx="3236">
                  <c:v>42058</c:v>
                </c:pt>
                <c:pt idx="3237">
                  <c:v>42059</c:v>
                </c:pt>
                <c:pt idx="3238">
                  <c:v>42060</c:v>
                </c:pt>
                <c:pt idx="3239">
                  <c:v>42061</c:v>
                </c:pt>
                <c:pt idx="3240">
                  <c:v>42062</c:v>
                </c:pt>
                <c:pt idx="3241">
                  <c:v>42065</c:v>
                </c:pt>
                <c:pt idx="3242">
                  <c:v>42066</c:v>
                </c:pt>
                <c:pt idx="3243">
                  <c:v>42067</c:v>
                </c:pt>
                <c:pt idx="3244">
                  <c:v>42068</c:v>
                </c:pt>
                <c:pt idx="3245">
                  <c:v>42069</c:v>
                </c:pt>
                <c:pt idx="3246">
                  <c:v>42072</c:v>
                </c:pt>
                <c:pt idx="3247">
                  <c:v>42073</c:v>
                </c:pt>
                <c:pt idx="3248">
                  <c:v>42074</c:v>
                </c:pt>
                <c:pt idx="3249">
                  <c:v>42075</c:v>
                </c:pt>
                <c:pt idx="3250">
                  <c:v>42076</c:v>
                </c:pt>
                <c:pt idx="3251">
                  <c:v>42079</c:v>
                </c:pt>
                <c:pt idx="3252">
                  <c:v>42080</c:v>
                </c:pt>
                <c:pt idx="3253">
                  <c:v>42081</c:v>
                </c:pt>
                <c:pt idx="3254">
                  <c:v>42082</c:v>
                </c:pt>
                <c:pt idx="3255">
                  <c:v>42083</c:v>
                </c:pt>
                <c:pt idx="3256">
                  <c:v>42086</c:v>
                </c:pt>
                <c:pt idx="3257">
                  <c:v>42087</c:v>
                </c:pt>
                <c:pt idx="3258">
                  <c:v>42088</c:v>
                </c:pt>
                <c:pt idx="3259">
                  <c:v>42089</c:v>
                </c:pt>
                <c:pt idx="3260">
                  <c:v>42090</c:v>
                </c:pt>
                <c:pt idx="3261">
                  <c:v>42093</c:v>
                </c:pt>
                <c:pt idx="3262">
                  <c:v>42094</c:v>
                </c:pt>
                <c:pt idx="3263">
                  <c:v>42095</c:v>
                </c:pt>
                <c:pt idx="3264">
                  <c:v>42096</c:v>
                </c:pt>
                <c:pt idx="3265">
                  <c:v>42100</c:v>
                </c:pt>
                <c:pt idx="3266">
                  <c:v>42101</c:v>
                </c:pt>
                <c:pt idx="3267">
                  <c:v>42102</c:v>
                </c:pt>
                <c:pt idx="3268">
                  <c:v>42103</c:v>
                </c:pt>
                <c:pt idx="3269">
                  <c:v>42104</c:v>
                </c:pt>
                <c:pt idx="3270">
                  <c:v>42107</c:v>
                </c:pt>
                <c:pt idx="3271">
                  <c:v>42108</c:v>
                </c:pt>
                <c:pt idx="3272">
                  <c:v>42109</c:v>
                </c:pt>
                <c:pt idx="3273">
                  <c:v>42110</c:v>
                </c:pt>
                <c:pt idx="3274">
                  <c:v>42111</c:v>
                </c:pt>
                <c:pt idx="3275">
                  <c:v>42114</c:v>
                </c:pt>
                <c:pt idx="3276">
                  <c:v>42116</c:v>
                </c:pt>
                <c:pt idx="3277">
                  <c:v>42117</c:v>
                </c:pt>
                <c:pt idx="3278">
                  <c:v>42118</c:v>
                </c:pt>
                <c:pt idx="3279">
                  <c:v>42121</c:v>
                </c:pt>
                <c:pt idx="3280">
                  <c:v>42122</c:v>
                </c:pt>
                <c:pt idx="3281">
                  <c:v>42123</c:v>
                </c:pt>
                <c:pt idx="3282">
                  <c:v>42124</c:v>
                </c:pt>
                <c:pt idx="3283">
                  <c:v>42128</c:v>
                </c:pt>
                <c:pt idx="3284">
                  <c:v>42129</c:v>
                </c:pt>
                <c:pt idx="3285">
                  <c:v>42130</c:v>
                </c:pt>
                <c:pt idx="3286">
                  <c:v>42131</c:v>
                </c:pt>
                <c:pt idx="3287">
                  <c:v>42132</c:v>
                </c:pt>
                <c:pt idx="3288">
                  <c:v>42135</c:v>
                </c:pt>
                <c:pt idx="3289">
                  <c:v>42136</c:v>
                </c:pt>
                <c:pt idx="3290">
                  <c:v>42137</c:v>
                </c:pt>
                <c:pt idx="3291">
                  <c:v>42138</c:v>
                </c:pt>
                <c:pt idx="3292">
                  <c:v>42139</c:v>
                </c:pt>
                <c:pt idx="3293">
                  <c:v>42142</c:v>
                </c:pt>
                <c:pt idx="3294">
                  <c:v>42143</c:v>
                </c:pt>
                <c:pt idx="3295">
                  <c:v>42144</c:v>
                </c:pt>
                <c:pt idx="3296">
                  <c:v>42145</c:v>
                </c:pt>
                <c:pt idx="3297">
                  <c:v>42146</c:v>
                </c:pt>
                <c:pt idx="3298">
                  <c:v>42149</c:v>
                </c:pt>
                <c:pt idx="3299">
                  <c:v>42150</c:v>
                </c:pt>
                <c:pt idx="3300">
                  <c:v>42151</c:v>
                </c:pt>
                <c:pt idx="3301">
                  <c:v>42152</c:v>
                </c:pt>
                <c:pt idx="3302">
                  <c:v>42153</c:v>
                </c:pt>
                <c:pt idx="3303">
                  <c:v>42156</c:v>
                </c:pt>
                <c:pt idx="3304">
                  <c:v>42157</c:v>
                </c:pt>
                <c:pt idx="3305">
                  <c:v>42158</c:v>
                </c:pt>
                <c:pt idx="3306">
                  <c:v>42160</c:v>
                </c:pt>
                <c:pt idx="3307">
                  <c:v>42163</c:v>
                </c:pt>
                <c:pt idx="3308">
                  <c:v>42164</c:v>
                </c:pt>
                <c:pt idx="3309">
                  <c:v>42165</c:v>
                </c:pt>
                <c:pt idx="3310">
                  <c:v>42166</c:v>
                </c:pt>
                <c:pt idx="3311">
                  <c:v>42167</c:v>
                </c:pt>
                <c:pt idx="3312">
                  <c:v>42170</c:v>
                </c:pt>
                <c:pt idx="3313">
                  <c:v>42171</c:v>
                </c:pt>
                <c:pt idx="3314">
                  <c:v>42172</c:v>
                </c:pt>
                <c:pt idx="3315">
                  <c:v>42173</c:v>
                </c:pt>
                <c:pt idx="3316">
                  <c:v>42174</c:v>
                </c:pt>
                <c:pt idx="3317">
                  <c:v>42177</c:v>
                </c:pt>
                <c:pt idx="3318">
                  <c:v>42178</c:v>
                </c:pt>
                <c:pt idx="3319">
                  <c:v>42179</c:v>
                </c:pt>
                <c:pt idx="3320">
                  <c:v>42180</c:v>
                </c:pt>
                <c:pt idx="3321">
                  <c:v>42181</c:v>
                </c:pt>
                <c:pt idx="3322">
                  <c:v>42184</c:v>
                </c:pt>
                <c:pt idx="3323">
                  <c:v>42185</c:v>
                </c:pt>
                <c:pt idx="3324">
                  <c:v>42186</c:v>
                </c:pt>
                <c:pt idx="3325">
                  <c:v>42187</c:v>
                </c:pt>
                <c:pt idx="3326">
                  <c:v>42188</c:v>
                </c:pt>
                <c:pt idx="3327">
                  <c:v>42191</c:v>
                </c:pt>
                <c:pt idx="3328">
                  <c:v>42192</c:v>
                </c:pt>
                <c:pt idx="3329">
                  <c:v>42193</c:v>
                </c:pt>
                <c:pt idx="3330">
                  <c:v>42194</c:v>
                </c:pt>
                <c:pt idx="3331">
                  <c:v>42195</c:v>
                </c:pt>
                <c:pt idx="3332">
                  <c:v>42198</c:v>
                </c:pt>
                <c:pt idx="3333">
                  <c:v>42199</c:v>
                </c:pt>
                <c:pt idx="3334">
                  <c:v>42200</c:v>
                </c:pt>
                <c:pt idx="3335">
                  <c:v>42201</c:v>
                </c:pt>
                <c:pt idx="3336">
                  <c:v>42202</c:v>
                </c:pt>
                <c:pt idx="3337">
                  <c:v>42205</c:v>
                </c:pt>
                <c:pt idx="3338">
                  <c:v>42206</c:v>
                </c:pt>
                <c:pt idx="3339">
                  <c:v>42207</c:v>
                </c:pt>
                <c:pt idx="3340">
                  <c:v>42208</c:v>
                </c:pt>
                <c:pt idx="3341">
                  <c:v>42209</c:v>
                </c:pt>
                <c:pt idx="3342">
                  <c:v>42212</c:v>
                </c:pt>
                <c:pt idx="3343">
                  <c:v>42213</c:v>
                </c:pt>
                <c:pt idx="3344">
                  <c:v>42214</c:v>
                </c:pt>
                <c:pt idx="3345">
                  <c:v>42215</c:v>
                </c:pt>
                <c:pt idx="3346">
                  <c:v>42216</c:v>
                </c:pt>
                <c:pt idx="3347">
                  <c:v>42219</c:v>
                </c:pt>
                <c:pt idx="3348">
                  <c:v>42220</c:v>
                </c:pt>
                <c:pt idx="3349">
                  <c:v>42221</c:v>
                </c:pt>
                <c:pt idx="3350">
                  <c:v>42222</c:v>
                </c:pt>
                <c:pt idx="3351">
                  <c:v>42223</c:v>
                </c:pt>
                <c:pt idx="3352">
                  <c:v>42226</c:v>
                </c:pt>
                <c:pt idx="3353">
                  <c:v>42227</c:v>
                </c:pt>
                <c:pt idx="3354">
                  <c:v>42228</c:v>
                </c:pt>
                <c:pt idx="3355">
                  <c:v>42229</c:v>
                </c:pt>
                <c:pt idx="3356">
                  <c:v>42230</c:v>
                </c:pt>
                <c:pt idx="3357">
                  <c:v>42233</c:v>
                </c:pt>
                <c:pt idx="3358">
                  <c:v>42234</c:v>
                </c:pt>
                <c:pt idx="3359">
                  <c:v>42235</c:v>
                </c:pt>
                <c:pt idx="3360">
                  <c:v>42236</c:v>
                </c:pt>
                <c:pt idx="3361">
                  <c:v>42237</c:v>
                </c:pt>
                <c:pt idx="3362">
                  <c:v>42240</c:v>
                </c:pt>
                <c:pt idx="3363">
                  <c:v>42241</c:v>
                </c:pt>
                <c:pt idx="3364">
                  <c:v>42242</c:v>
                </c:pt>
                <c:pt idx="3365">
                  <c:v>42243</c:v>
                </c:pt>
                <c:pt idx="3366">
                  <c:v>42244</c:v>
                </c:pt>
                <c:pt idx="3367">
                  <c:v>42247</c:v>
                </c:pt>
                <c:pt idx="3368">
                  <c:v>42248</c:v>
                </c:pt>
                <c:pt idx="3369">
                  <c:v>42249</c:v>
                </c:pt>
                <c:pt idx="3370">
                  <c:v>42250</c:v>
                </c:pt>
                <c:pt idx="3371">
                  <c:v>42251</c:v>
                </c:pt>
                <c:pt idx="3372">
                  <c:v>42255</c:v>
                </c:pt>
                <c:pt idx="3373">
                  <c:v>42256</c:v>
                </c:pt>
                <c:pt idx="3374">
                  <c:v>42257</c:v>
                </c:pt>
                <c:pt idx="3375">
                  <c:v>42258</c:v>
                </c:pt>
                <c:pt idx="3376">
                  <c:v>42261</c:v>
                </c:pt>
                <c:pt idx="3377">
                  <c:v>42262</c:v>
                </c:pt>
                <c:pt idx="3378">
                  <c:v>42263</c:v>
                </c:pt>
                <c:pt idx="3379">
                  <c:v>42264</c:v>
                </c:pt>
                <c:pt idx="3380">
                  <c:v>42265</c:v>
                </c:pt>
                <c:pt idx="3381">
                  <c:v>42268</c:v>
                </c:pt>
                <c:pt idx="3382">
                  <c:v>42269</c:v>
                </c:pt>
                <c:pt idx="3383">
                  <c:v>42270</c:v>
                </c:pt>
                <c:pt idx="3384">
                  <c:v>42271</c:v>
                </c:pt>
                <c:pt idx="3385">
                  <c:v>42272</c:v>
                </c:pt>
                <c:pt idx="3386">
                  <c:v>42275</c:v>
                </c:pt>
                <c:pt idx="3387">
                  <c:v>42276</c:v>
                </c:pt>
                <c:pt idx="3388">
                  <c:v>42277</c:v>
                </c:pt>
                <c:pt idx="3389">
                  <c:v>42278</c:v>
                </c:pt>
                <c:pt idx="3390">
                  <c:v>42279</c:v>
                </c:pt>
                <c:pt idx="3391">
                  <c:v>42282</c:v>
                </c:pt>
                <c:pt idx="3392">
                  <c:v>42283</c:v>
                </c:pt>
                <c:pt idx="3393">
                  <c:v>42284</c:v>
                </c:pt>
                <c:pt idx="3394">
                  <c:v>42285</c:v>
                </c:pt>
                <c:pt idx="3395">
                  <c:v>42286</c:v>
                </c:pt>
                <c:pt idx="3396">
                  <c:v>42290</c:v>
                </c:pt>
                <c:pt idx="3397">
                  <c:v>42291</c:v>
                </c:pt>
                <c:pt idx="3398">
                  <c:v>42292</c:v>
                </c:pt>
                <c:pt idx="3399">
                  <c:v>42293</c:v>
                </c:pt>
                <c:pt idx="3400">
                  <c:v>42296</c:v>
                </c:pt>
                <c:pt idx="3401">
                  <c:v>42297</c:v>
                </c:pt>
                <c:pt idx="3402">
                  <c:v>42298</c:v>
                </c:pt>
                <c:pt idx="3403">
                  <c:v>42299</c:v>
                </c:pt>
                <c:pt idx="3404">
                  <c:v>42300</c:v>
                </c:pt>
                <c:pt idx="3405">
                  <c:v>42303</c:v>
                </c:pt>
                <c:pt idx="3406">
                  <c:v>42304</c:v>
                </c:pt>
                <c:pt idx="3407">
                  <c:v>42305</c:v>
                </c:pt>
                <c:pt idx="3408">
                  <c:v>42306</c:v>
                </c:pt>
                <c:pt idx="3409">
                  <c:v>42307</c:v>
                </c:pt>
                <c:pt idx="3410">
                  <c:v>42311</c:v>
                </c:pt>
                <c:pt idx="3411">
                  <c:v>42312</c:v>
                </c:pt>
                <c:pt idx="3412">
                  <c:v>42313</c:v>
                </c:pt>
                <c:pt idx="3413">
                  <c:v>42314</c:v>
                </c:pt>
                <c:pt idx="3414">
                  <c:v>42317</c:v>
                </c:pt>
                <c:pt idx="3415">
                  <c:v>42318</c:v>
                </c:pt>
                <c:pt idx="3416">
                  <c:v>42319</c:v>
                </c:pt>
                <c:pt idx="3417">
                  <c:v>42320</c:v>
                </c:pt>
                <c:pt idx="3418">
                  <c:v>42321</c:v>
                </c:pt>
                <c:pt idx="3419">
                  <c:v>42324</c:v>
                </c:pt>
                <c:pt idx="3420">
                  <c:v>42325</c:v>
                </c:pt>
                <c:pt idx="3421">
                  <c:v>42326</c:v>
                </c:pt>
                <c:pt idx="3422">
                  <c:v>42327</c:v>
                </c:pt>
                <c:pt idx="3423">
                  <c:v>42328</c:v>
                </c:pt>
                <c:pt idx="3424">
                  <c:v>42331</c:v>
                </c:pt>
                <c:pt idx="3425">
                  <c:v>42332</c:v>
                </c:pt>
                <c:pt idx="3426">
                  <c:v>42333</c:v>
                </c:pt>
                <c:pt idx="3427">
                  <c:v>42334</c:v>
                </c:pt>
                <c:pt idx="3428">
                  <c:v>42335</c:v>
                </c:pt>
                <c:pt idx="3429">
                  <c:v>42338</c:v>
                </c:pt>
                <c:pt idx="3430">
                  <c:v>42339</c:v>
                </c:pt>
                <c:pt idx="3431">
                  <c:v>42340</c:v>
                </c:pt>
                <c:pt idx="3432">
                  <c:v>42341</c:v>
                </c:pt>
                <c:pt idx="3433">
                  <c:v>42342</c:v>
                </c:pt>
                <c:pt idx="3434">
                  <c:v>42345</c:v>
                </c:pt>
                <c:pt idx="3435">
                  <c:v>42346</c:v>
                </c:pt>
                <c:pt idx="3436">
                  <c:v>42347</c:v>
                </c:pt>
                <c:pt idx="3437">
                  <c:v>42348</c:v>
                </c:pt>
                <c:pt idx="3438">
                  <c:v>42349</c:v>
                </c:pt>
                <c:pt idx="3439">
                  <c:v>42352</c:v>
                </c:pt>
                <c:pt idx="3440">
                  <c:v>42353</c:v>
                </c:pt>
                <c:pt idx="3441">
                  <c:v>42354</c:v>
                </c:pt>
                <c:pt idx="3442">
                  <c:v>42355</c:v>
                </c:pt>
                <c:pt idx="3443">
                  <c:v>42356</c:v>
                </c:pt>
                <c:pt idx="3444">
                  <c:v>42359</c:v>
                </c:pt>
                <c:pt idx="3445">
                  <c:v>42360</c:v>
                </c:pt>
                <c:pt idx="3446">
                  <c:v>42361</c:v>
                </c:pt>
                <c:pt idx="3447">
                  <c:v>42362</c:v>
                </c:pt>
                <c:pt idx="3448">
                  <c:v>42366</c:v>
                </c:pt>
                <c:pt idx="3449">
                  <c:v>42367</c:v>
                </c:pt>
                <c:pt idx="3450">
                  <c:v>42368</c:v>
                </c:pt>
                <c:pt idx="3451">
                  <c:v>42369</c:v>
                </c:pt>
                <c:pt idx="3452">
                  <c:v>42373</c:v>
                </c:pt>
                <c:pt idx="3453">
                  <c:v>42374</c:v>
                </c:pt>
                <c:pt idx="3454">
                  <c:v>42375</c:v>
                </c:pt>
                <c:pt idx="3455">
                  <c:v>42376</c:v>
                </c:pt>
                <c:pt idx="3456">
                  <c:v>42377</c:v>
                </c:pt>
                <c:pt idx="3457">
                  <c:v>42380</c:v>
                </c:pt>
                <c:pt idx="3458">
                  <c:v>42381</c:v>
                </c:pt>
                <c:pt idx="3459">
                  <c:v>42382</c:v>
                </c:pt>
                <c:pt idx="3460">
                  <c:v>42383</c:v>
                </c:pt>
                <c:pt idx="3461">
                  <c:v>42384</c:v>
                </c:pt>
                <c:pt idx="3462">
                  <c:v>42387</c:v>
                </c:pt>
                <c:pt idx="3463">
                  <c:v>42388</c:v>
                </c:pt>
                <c:pt idx="3464">
                  <c:v>42389</c:v>
                </c:pt>
                <c:pt idx="3465">
                  <c:v>42390</c:v>
                </c:pt>
                <c:pt idx="3466">
                  <c:v>42391</c:v>
                </c:pt>
                <c:pt idx="3467">
                  <c:v>42394</c:v>
                </c:pt>
                <c:pt idx="3468">
                  <c:v>42395</c:v>
                </c:pt>
                <c:pt idx="3469">
                  <c:v>42396</c:v>
                </c:pt>
                <c:pt idx="3470">
                  <c:v>42397</c:v>
                </c:pt>
                <c:pt idx="3471">
                  <c:v>42398</c:v>
                </c:pt>
                <c:pt idx="3472">
                  <c:v>42401</c:v>
                </c:pt>
                <c:pt idx="3473">
                  <c:v>42402</c:v>
                </c:pt>
                <c:pt idx="3474">
                  <c:v>42403</c:v>
                </c:pt>
                <c:pt idx="3475">
                  <c:v>42404</c:v>
                </c:pt>
                <c:pt idx="3476">
                  <c:v>42405</c:v>
                </c:pt>
                <c:pt idx="3477">
                  <c:v>42410</c:v>
                </c:pt>
                <c:pt idx="3478">
                  <c:v>42411</c:v>
                </c:pt>
                <c:pt idx="3479">
                  <c:v>42412</c:v>
                </c:pt>
                <c:pt idx="3480">
                  <c:v>42415</c:v>
                </c:pt>
                <c:pt idx="3481">
                  <c:v>42416</c:v>
                </c:pt>
                <c:pt idx="3482">
                  <c:v>42417</c:v>
                </c:pt>
                <c:pt idx="3483">
                  <c:v>42418</c:v>
                </c:pt>
                <c:pt idx="3484">
                  <c:v>42419</c:v>
                </c:pt>
                <c:pt idx="3485">
                  <c:v>42422</c:v>
                </c:pt>
                <c:pt idx="3486">
                  <c:v>42423</c:v>
                </c:pt>
                <c:pt idx="3487">
                  <c:v>42424</c:v>
                </c:pt>
                <c:pt idx="3488">
                  <c:v>42425</c:v>
                </c:pt>
                <c:pt idx="3489">
                  <c:v>42426</c:v>
                </c:pt>
                <c:pt idx="3490">
                  <c:v>42429</c:v>
                </c:pt>
                <c:pt idx="3491">
                  <c:v>42430</c:v>
                </c:pt>
                <c:pt idx="3492">
                  <c:v>42431</c:v>
                </c:pt>
                <c:pt idx="3493">
                  <c:v>42432</c:v>
                </c:pt>
                <c:pt idx="3494">
                  <c:v>42433</c:v>
                </c:pt>
                <c:pt idx="3495">
                  <c:v>42436</c:v>
                </c:pt>
                <c:pt idx="3496">
                  <c:v>42437</c:v>
                </c:pt>
                <c:pt idx="3497">
                  <c:v>42438</c:v>
                </c:pt>
                <c:pt idx="3498">
                  <c:v>42439</c:v>
                </c:pt>
                <c:pt idx="3499">
                  <c:v>42440</c:v>
                </c:pt>
                <c:pt idx="3500">
                  <c:v>42443</c:v>
                </c:pt>
                <c:pt idx="3501">
                  <c:v>42444</c:v>
                </c:pt>
                <c:pt idx="3502">
                  <c:v>42445</c:v>
                </c:pt>
                <c:pt idx="3503">
                  <c:v>42446</c:v>
                </c:pt>
                <c:pt idx="3504">
                  <c:v>42447</c:v>
                </c:pt>
                <c:pt idx="3505">
                  <c:v>42450</c:v>
                </c:pt>
                <c:pt idx="3506">
                  <c:v>42451</c:v>
                </c:pt>
                <c:pt idx="3507">
                  <c:v>42452</c:v>
                </c:pt>
                <c:pt idx="3508">
                  <c:v>42453</c:v>
                </c:pt>
                <c:pt idx="3509">
                  <c:v>42457</c:v>
                </c:pt>
                <c:pt idx="3510">
                  <c:v>42458</c:v>
                </c:pt>
                <c:pt idx="3511">
                  <c:v>42459</c:v>
                </c:pt>
                <c:pt idx="3512">
                  <c:v>42460</c:v>
                </c:pt>
                <c:pt idx="3513">
                  <c:v>42461</c:v>
                </c:pt>
                <c:pt idx="3514">
                  <c:v>42464</c:v>
                </c:pt>
                <c:pt idx="3515">
                  <c:v>42465</c:v>
                </c:pt>
                <c:pt idx="3516">
                  <c:v>42466</c:v>
                </c:pt>
                <c:pt idx="3517">
                  <c:v>42467</c:v>
                </c:pt>
                <c:pt idx="3518">
                  <c:v>42468</c:v>
                </c:pt>
                <c:pt idx="3519">
                  <c:v>42471</c:v>
                </c:pt>
                <c:pt idx="3520">
                  <c:v>42472</c:v>
                </c:pt>
                <c:pt idx="3521">
                  <c:v>42473</c:v>
                </c:pt>
                <c:pt idx="3522">
                  <c:v>42474</c:v>
                </c:pt>
                <c:pt idx="3523">
                  <c:v>42475</c:v>
                </c:pt>
                <c:pt idx="3524">
                  <c:v>42478</c:v>
                </c:pt>
                <c:pt idx="3525">
                  <c:v>42479</c:v>
                </c:pt>
                <c:pt idx="3526">
                  <c:v>42480</c:v>
                </c:pt>
                <c:pt idx="3527">
                  <c:v>42482</c:v>
                </c:pt>
                <c:pt idx="3528">
                  <c:v>42485</c:v>
                </c:pt>
                <c:pt idx="3529">
                  <c:v>42486</c:v>
                </c:pt>
                <c:pt idx="3530">
                  <c:v>42487</c:v>
                </c:pt>
                <c:pt idx="3531">
                  <c:v>42488</c:v>
                </c:pt>
                <c:pt idx="3532">
                  <c:v>42489</c:v>
                </c:pt>
                <c:pt idx="3533">
                  <c:v>42492</c:v>
                </c:pt>
                <c:pt idx="3534">
                  <c:v>42493</c:v>
                </c:pt>
                <c:pt idx="3535">
                  <c:v>42494</c:v>
                </c:pt>
                <c:pt idx="3536">
                  <c:v>42495</c:v>
                </c:pt>
                <c:pt idx="3537">
                  <c:v>42496</c:v>
                </c:pt>
                <c:pt idx="3538">
                  <c:v>42499</c:v>
                </c:pt>
                <c:pt idx="3539">
                  <c:v>42500</c:v>
                </c:pt>
                <c:pt idx="3540">
                  <c:v>42501</c:v>
                </c:pt>
                <c:pt idx="3541">
                  <c:v>42502</c:v>
                </c:pt>
                <c:pt idx="3542">
                  <c:v>42503</c:v>
                </c:pt>
                <c:pt idx="3543">
                  <c:v>42506</c:v>
                </c:pt>
                <c:pt idx="3544">
                  <c:v>42507</c:v>
                </c:pt>
                <c:pt idx="3545">
                  <c:v>42508</c:v>
                </c:pt>
                <c:pt idx="3546">
                  <c:v>42509</c:v>
                </c:pt>
                <c:pt idx="3547">
                  <c:v>42510</c:v>
                </c:pt>
                <c:pt idx="3548">
                  <c:v>42513</c:v>
                </c:pt>
                <c:pt idx="3549">
                  <c:v>42514</c:v>
                </c:pt>
                <c:pt idx="3550">
                  <c:v>42515</c:v>
                </c:pt>
                <c:pt idx="3551">
                  <c:v>42517</c:v>
                </c:pt>
                <c:pt idx="3552">
                  <c:v>42520</c:v>
                </c:pt>
                <c:pt idx="3553">
                  <c:v>42521</c:v>
                </c:pt>
                <c:pt idx="3554">
                  <c:v>42522</c:v>
                </c:pt>
                <c:pt idx="3555">
                  <c:v>42523</c:v>
                </c:pt>
                <c:pt idx="3556">
                  <c:v>42524</c:v>
                </c:pt>
                <c:pt idx="3557">
                  <c:v>42527</c:v>
                </c:pt>
                <c:pt idx="3558">
                  <c:v>42528</c:v>
                </c:pt>
                <c:pt idx="3559">
                  <c:v>42529</c:v>
                </c:pt>
                <c:pt idx="3560">
                  <c:v>42530</c:v>
                </c:pt>
                <c:pt idx="3561">
                  <c:v>42531</c:v>
                </c:pt>
                <c:pt idx="3562">
                  <c:v>42534</c:v>
                </c:pt>
                <c:pt idx="3563">
                  <c:v>42535</c:v>
                </c:pt>
                <c:pt idx="3564">
                  <c:v>42536</c:v>
                </c:pt>
                <c:pt idx="3565">
                  <c:v>42537</c:v>
                </c:pt>
                <c:pt idx="3566">
                  <c:v>42538</c:v>
                </c:pt>
                <c:pt idx="3567">
                  <c:v>42541</c:v>
                </c:pt>
                <c:pt idx="3568">
                  <c:v>42542</c:v>
                </c:pt>
                <c:pt idx="3569">
                  <c:v>42543</c:v>
                </c:pt>
                <c:pt idx="3570">
                  <c:v>42544</c:v>
                </c:pt>
                <c:pt idx="3571">
                  <c:v>42545</c:v>
                </c:pt>
                <c:pt idx="3572">
                  <c:v>42548</c:v>
                </c:pt>
                <c:pt idx="3573">
                  <c:v>42549</c:v>
                </c:pt>
                <c:pt idx="3574">
                  <c:v>42550</c:v>
                </c:pt>
                <c:pt idx="3575">
                  <c:v>42551</c:v>
                </c:pt>
                <c:pt idx="3576">
                  <c:v>42552</c:v>
                </c:pt>
                <c:pt idx="3577">
                  <c:v>42555</c:v>
                </c:pt>
                <c:pt idx="3578">
                  <c:v>42556</c:v>
                </c:pt>
                <c:pt idx="3579">
                  <c:v>42557</c:v>
                </c:pt>
                <c:pt idx="3580">
                  <c:v>42558</c:v>
                </c:pt>
                <c:pt idx="3581">
                  <c:v>42559</c:v>
                </c:pt>
                <c:pt idx="3582">
                  <c:v>42562</c:v>
                </c:pt>
                <c:pt idx="3583">
                  <c:v>42563</c:v>
                </c:pt>
                <c:pt idx="3584">
                  <c:v>42564</c:v>
                </c:pt>
                <c:pt idx="3585">
                  <c:v>42565</c:v>
                </c:pt>
                <c:pt idx="3586">
                  <c:v>42566</c:v>
                </c:pt>
                <c:pt idx="3587">
                  <c:v>42569</c:v>
                </c:pt>
                <c:pt idx="3588">
                  <c:v>42570</c:v>
                </c:pt>
                <c:pt idx="3589">
                  <c:v>42571</c:v>
                </c:pt>
                <c:pt idx="3590">
                  <c:v>42572</c:v>
                </c:pt>
                <c:pt idx="3591">
                  <c:v>42573</c:v>
                </c:pt>
                <c:pt idx="3592">
                  <c:v>42576</c:v>
                </c:pt>
                <c:pt idx="3593">
                  <c:v>42577</c:v>
                </c:pt>
                <c:pt idx="3594">
                  <c:v>42578</c:v>
                </c:pt>
                <c:pt idx="3595">
                  <c:v>42579</c:v>
                </c:pt>
                <c:pt idx="3596">
                  <c:v>42580</c:v>
                </c:pt>
                <c:pt idx="3597">
                  <c:v>42583</c:v>
                </c:pt>
                <c:pt idx="3598">
                  <c:v>42584</c:v>
                </c:pt>
                <c:pt idx="3599">
                  <c:v>42585</c:v>
                </c:pt>
                <c:pt idx="3600">
                  <c:v>42586</c:v>
                </c:pt>
                <c:pt idx="3601">
                  <c:v>42587</c:v>
                </c:pt>
                <c:pt idx="3602">
                  <c:v>42590</c:v>
                </c:pt>
                <c:pt idx="3603">
                  <c:v>42591</c:v>
                </c:pt>
                <c:pt idx="3604">
                  <c:v>42592</c:v>
                </c:pt>
                <c:pt idx="3605">
                  <c:v>42593</c:v>
                </c:pt>
                <c:pt idx="3606">
                  <c:v>42594</c:v>
                </c:pt>
                <c:pt idx="3607">
                  <c:v>42597</c:v>
                </c:pt>
                <c:pt idx="3608">
                  <c:v>42598</c:v>
                </c:pt>
                <c:pt idx="3609">
                  <c:v>42599</c:v>
                </c:pt>
                <c:pt idx="3610">
                  <c:v>42600</c:v>
                </c:pt>
                <c:pt idx="3611">
                  <c:v>42601</c:v>
                </c:pt>
                <c:pt idx="3612">
                  <c:v>42604</c:v>
                </c:pt>
                <c:pt idx="3613">
                  <c:v>42605</c:v>
                </c:pt>
                <c:pt idx="3614">
                  <c:v>42606</c:v>
                </c:pt>
                <c:pt idx="3615">
                  <c:v>42607</c:v>
                </c:pt>
                <c:pt idx="3616">
                  <c:v>42608</c:v>
                </c:pt>
                <c:pt idx="3617">
                  <c:v>42611</c:v>
                </c:pt>
                <c:pt idx="3618">
                  <c:v>42612</c:v>
                </c:pt>
                <c:pt idx="3619">
                  <c:v>42613</c:v>
                </c:pt>
                <c:pt idx="3620">
                  <c:v>42614</c:v>
                </c:pt>
                <c:pt idx="3621">
                  <c:v>42615</c:v>
                </c:pt>
                <c:pt idx="3622">
                  <c:v>42618</c:v>
                </c:pt>
                <c:pt idx="3623">
                  <c:v>42619</c:v>
                </c:pt>
                <c:pt idx="3624">
                  <c:v>42621</c:v>
                </c:pt>
                <c:pt idx="3625">
                  <c:v>42622</c:v>
                </c:pt>
                <c:pt idx="3626">
                  <c:v>42625</c:v>
                </c:pt>
                <c:pt idx="3627">
                  <c:v>42626</c:v>
                </c:pt>
                <c:pt idx="3628">
                  <c:v>42627</c:v>
                </c:pt>
                <c:pt idx="3629">
                  <c:v>42628</c:v>
                </c:pt>
                <c:pt idx="3630">
                  <c:v>42629</c:v>
                </c:pt>
                <c:pt idx="3631">
                  <c:v>42632</c:v>
                </c:pt>
                <c:pt idx="3632">
                  <c:v>42633</c:v>
                </c:pt>
                <c:pt idx="3633">
                  <c:v>42634</c:v>
                </c:pt>
                <c:pt idx="3634">
                  <c:v>42635</c:v>
                </c:pt>
                <c:pt idx="3635">
                  <c:v>42636</c:v>
                </c:pt>
                <c:pt idx="3636">
                  <c:v>42639</c:v>
                </c:pt>
                <c:pt idx="3637">
                  <c:v>42640</c:v>
                </c:pt>
                <c:pt idx="3638">
                  <c:v>42641</c:v>
                </c:pt>
                <c:pt idx="3639">
                  <c:v>42642</c:v>
                </c:pt>
                <c:pt idx="3640">
                  <c:v>42643</c:v>
                </c:pt>
                <c:pt idx="3641">
                  <c:v>42646</c:v>
                </c:pt>
                <c:pt idx="3642">
                  <c:v>42647</c:v>
                </c:pt>
                <c:pt idx="3643">
                  <c:v>42648</c:v>
                </c:pt>
                <c:pt idx="3644">
                  <c:v>42649</c:v>
                </c:pt>
                <c:pt idx="3645">
                  <c:v>42650</c:v>
                </c:pt>
                <c:pt idx="3646">
                  <c:v>42653</c:v>
                </c:pt>
                <c:pt idx="3647">
                  <c:v>42654</c:v>
                </c:pt>
                <c:pt idx="3648">
                  <c:v>42656</c:v>
                </c:pt>
                <c:pt idx="3649">
                  <c:v>42657</c:v>
                </c:pt>
                <c:pt idx="3650">
                  <c:v>42660</c:v>
                </c:pt>
                <c:pt idx="3651">
                  <c:v>42661</c:v>
                </c:pt>
                <c:pt idx="3652">
                  <c:v>42662</c:v>
                </c:pt>
                <c:pt idx="3653">
                  <c:v>42663</c:v>
                </c:pt>
                <c:pt idx="3654">
                  <c:v>42664</c:v>
                </c:pt>
                <c:pt idx="3655">
                  <c:v>42667</c:v>
                </c:pt>
                <c:pt idx="3656">
                  <c:v>42668</c:v>
                </c:pt>
                <c:pt idx="3657">
                  <c:v>42669</c:v>
                </c:pt>
                <c:pt idx="3658">
                  <c:v>42670</c:v>
                </c:pt>
                <c:pt idx="3659">
                  <c:v>42671</c:v>
                </c:pt>
                <c:pt idx="3660">
                  <c:v>42674</c:v>
                </c:pt>
                <c:pt idx="3661">
                  <c:v>42675</c:v>
                </c:pt>
                <c:pt idx="3662">
                  <c:v>42677</c:v>
                </c:pt>
                <c:pt idx="3663">
                  <c:v>42678</c:v>
                </c:pt>
                <c:pt idx="3664">
                  <c:v>42681</c:v>
                </c:pt>
                <c:pt idx="3665">
                  <c:v>42682</c:v>
                </c:pt>
                <c:pt idx="3666">
                  <c:v>42683</c:v>
                </c:pt>
                <c:pt idx="3667">
                  <c:v>42684</c:v>
                </c:pt>
                <c:pt idx="3668">
                  <c:v>42685</c:v>
                </c:pt>
                <c:pt idx="3669">
                  <c:v>42688</c:v>
                </c:pt>
                <c:pt idx="3670">
                  <c:v>42690</c:v>
                </c:pt>
                <c:pt idx="3671">
                  <c:v>42691</c:v>
                </c:pt>
                <c:pt idx="3672">
                  <c:v>42692</c:v>
                </c:pt>
                <c:pt idx="3673">
                  <c:v>42695</c:v>
                </c:pt>
                <c:pt idx="3674">
                  <c:v>42696</c:v>
                </c:pt>
                <c:pt idx="3675">
                  <c:v>42697</c:v>
                </c:pt>
                <c:pt idx="3676">
                  <c:v>42698</c:v>
                </c:pt>
                <c:pt idx="3677">
                  <c:v>42699</c:v>
                </c:pt>
                <c:pt idx="3678">
                  <c:v>42702</c:v>
                </c:pt>
                <c:pt idx="3679">
                  <c:v>42703</c:v>
                </c:pt>
                <c:pt idx="3680">
                  <c:v>42704</c:v>
                </c:pt>
                <c:pt idx="3681">
                  <c:v>42705</c:v>
                </c:pt>
                <c:pt idx="3682">
                  <c:v>42706</c:v>
                </c:pt>
                <c:pt idx="3683">
                  <c:v>42709</c:v>
                </c:pt>
                <c:pt idx="3684">
                  <c:v>42710</c:v>
                </c:pt>
                <c:pt idx="3685">
                  <c:v>42711</c:v>
                </c:pt>
                <c:pt idx="3686">
                  <c:v>42712</c:v>
                </c:pt>
                <c:pt idx="3687">
                  <c:v>42713</c:v>
                </c:pt>
                <c:pt idx="3688">
                  <c:v>42716</c:v>
                </c:pt>
                <c:pt idx="3689">
                  <c:v>42717</c:v>
                </c:pt>
                <c:pt idx="3690">
                  <c:v>42718</c:v>
                </c:pt>
                <c:pt idx="3691">
                  <c:v>42719</c:v>
                </c:pt>
                <c:pt idx="3692">
                  <c:v>42720</c:v>
                </c:pt>
                <c:pt idx="3693">
                  <c:v>42723</c:v>
                </c:pt>
                <c:pt idx="3694">
                  <c:v>42724</c:v>
                </c:pt>
                <c:pt idx="3695">
                  <c:v>42725</c:v>
                </c:pt>
                <c:pt idx="3696">
                  <c:v>42726</c:v>
                </c:pt>
                <c:pt idx="3697">
                  <c:v>42727</c:v>
                </c:pt>
                <c:pt idx="3698">
                  <c:v>42730</c:v>
                </c:pt>
                <c:pt idx="3699">
                  <c:v>42731</c:v>
                </c:pt>
                <c:pt idx="3700">
                  <c:v>42732</c:v>
                </c:pt>
                <c:pt idx="3701">
                  <c:v>42733</c:v>
                </c:pt>
                <c:pt idx="3702">
                  <c:v>42734</c:v>
                </c:pt>
                <c:pt idx="3703">
                  <c:v>42737</c:v>
                </c:pt>
                <c:pt idx="3704">
                  <c:v>42738</c:v>
                </c:pt>
                <c:pt idx="3705">
                  <c:v>42739</c:v>
                </c:pt>
                <c:pt idx="3706">
                  <c:v>42740</c:v>
                </c:pt>
                <c:pt idx="3707">
                  <c:v>42741</c:v>
                </c:pt>
                <c:pt idx="3708">
                  <c:v>42744</c:v>
                </c:pt>
                <c:pt idx="3709">
                  <c:v>42745</c:v>
                </c:pt>
                <c:pt idx="3710">
                  <c:v>42746</c:v>
                </c:pt>
                <c:pt idx="3711">
                  <c:v>42747</c:v>
                </c:pt>
                <c:pt idx="3712">
                  <c:v>42748</c:v>
                </c:pt>
                <c:pt idx="3713">
                  <c:v>42751</c:v>
                </c:pt>
                <c:pt idx="3714">
                  <c:v>42752</c:v>
                </c:pt>
                <c:pt idx="3715">
                  <c:v>42753</c:v>
                </c:pt>
                <c:pt idx="3716">
                  <c:v>42754</c:v>
                </c:pt>
                <c:pt idx="3717">
                  <c:v>42755</c:v>
                </c:pt>
                <c:pt idx="3718">
                  <c:v>42758</c:v>
                </c:pt>
                <c:pt idx="3719">
                  <c:v>42759</c:v>
                </c:pt>
                <c:pt idx="3720">
                  <c:v>42760</c:v>
                </c:pt>
                <c:pt idx="3721">
                  <c:v>42761</c:v>
                </c:pt>
                <c:pt idx="3722">
                  <c:v>42762</c:v>
                </c:pt>
                <c:pt idx="3723">
                  <c:v>42765</c:v>
                </c:pt>
                <c:pt idx="3724">
                  <c:v>42766</c:v>
                </c:pt>
                <c:pt idx="3725">
                  <c:v>42767</c:v>
                </c:pt>
                <c:pt idx="3726">
                  <c:v>42768</c:v>
                </c:pt>
                <c:pt idx="3727">
                  <c:v>42769</c:v>
                </c:pt>
                <c:pt idx="3728">
                  <c:v>42772</c:v>
                </c:pt>
                <c:pt idx="3729">
                  <c:v>42773</c:v>
                </c:pt>
                <c:pt idx="3730">
                  <c:v>42774</c:v>
                </c:pt>
                <c:pt idx="3731">
                  <c:v>42775</c:v>
                </c:pt>
                <c:pt idx="3732">
                  <c:v>42776</c:v>
                </c:pt>
                <c:pt idx="3733">
                  <c:v>42779</c:v>
                </c:pt>
                <c:pt idx="3734">
                  <c:v>42780</c:v>
                </c:pt>
                <c:pt idx="3735">
                  <c:v>42781</c:v>
                </c:pt>
                <c:pt idx="3736">
                  <c:v>42782</c:v>
                </c:pt>
                <c:pt idx="3737">
                  <c:v>42783</c:v>
                </c:pt>
                <c:pt idx="3738">
                  <c:v>42786</c:v>
                </c:pt>
                <c:pt idx="3739">
                  <c:v>42787</c:v>
                </c:pt>
                <c:pt idx="3740">
                  <c:v>42788</c:v>
                </c:pt>
                <c:pt idx="3741">
                  <c:v>42789</c:v>
                </c:pt>
                <c:pt idx="3742">
                  <c:v>42790</c:v>
                </c:pt>
                <c:pt idx="3743">
                  <c:v>42795</c:v>
                </c:pt>
                <c:pt idx="3744">
                  <c:v>42796</c:v>
                </c:pt>
                <c:pt idx="3745">
                  <c:v>42797</c:v>
                </c:pt>
                <c:pt idx="3746">
                  <c:v>42800</c:v>
                </c:pt>
                <c:pt idx="3747">
                  <c:v>42801</c:v>
                </c:pt>
                <c:pt idx="3748">
                  <c:v>42802</c:v>
                </c:pt>
                <c:pt idx="3749">
                  <c:v>42803</c:v>
                </c:pt>
                <c:pt idx="3750">
                  <c:v>42804</c:v>
                </c:pt>
                <c:pt idx="3751">
                  <c:v>42807</c:v>
                </c:pt>
                <c:pt idx="3752">
                  <c:v>42808</c:v>
                </c:pt>
                <c:pt idx="3753">
                  <c:v>42809</c:v>
                </c:pt>
                <c:pt idx="3754">
                  <c:v>42810</c:v>
                </c:pt>
                <c:pt idx="3755">
                  <c:v>42811</c:v>
                </c:pt>
                <c:pt idx="3756">
                  <c:v>42814</c:v>
                </c:pt>
                <c:pt idx="3757">
                  <c:v>42815</c:v>
                </c:pt>
                <c:pt idx="3758">
                  <c:v>42816</c:v>
                </c:pt>
                <c:pt idx="3759">
                  <c:v>42817</c:v>
                </c:pt>
                <c:pt idx="3760">
                  <c:v>42818</c:v>
                </c:pt>
                <c:pt idx="3761">
                  <c:v>42821</c:v>
                </c:pt>
                <c:pt idx="3762">
                  <c:v>42822</c:v>
                </c:pt>
                <c:pt idx="3763">
                  <c:v>42823</c:v>
                </c:pt>
                <c:pt idx="3764">
                  <c:v>42824</c:v>
                </c:pt>
                <c:pt idx="3765">
                  <c:v>42825</c:v>
                </c:pt>
                <c:pt idx="3766">
                  <c:v>42828</c:v>
                </c:pt>
                <c:pt idx="3767">
                  <c:v>42829</c:v>
                </c:pt>
                <c:pt idx="3768">
                  <c:v>42830</c:v>
                </c:pt>
                <c:pt idx="3769">
                  <c:v>42831</c:v>
                </c:pt>
                <c:pt idx="3770">
                  <c:v>42832</c:v>
                </c:pt>
                <c:pt idx="3771">
                  <c:v>42835</c:v>
                </c:pt>
                <c:pt idx="3772">
                  <c:v>42836</c:v>
                </c:pt>
                <c:pt idx="3773">
                  <c:v>42837</c:v>
                </c:pt>
                <c:pt idx="3774">
                  <c:v>42838</c:v>
                </c:pt>
                <c:pt idx="3775">
                  <c:v>42842</c:v>
                </c:pt>
                <c:pt idx="3776">
                  <c:v>42843</c:v>
                </c:pt>
                <c:pt idx="3777">
                  <c:v>42844</c:v>
                </c:pt>
                <c:pt idx="3778">
                  <c:v>42845</c:v>
                </c:pt>
                <c:pt idx="3779">
                  <c:v>42849</c:v>
                </c:pt>
                <c:pt idx="3780">
                  <c:v>42850</c:v>
                </c:pt>
                <c:pt idx="3781">
                  <c:v>42851</c:v>
                </c:pt>
                <c:pt idx="3782">
                  <c:v>42852</c:v>
                </c:pt>
                <c:pt idx="3783">
                  <c:v>42853</c:v>
                </c:pt>
                <c:pt idx="3784">
                  <c:v>42857</c:v>
                </c:pt>
                <c:pt idx="3785">
                  <c:v>42858</c:v>
                </c:pt>
                <c:pt idx="3786">
                  <c:v>42859</c:v>
                </c:pt>
                <c:pt idx="3787">
                  <c:v>42860</c:v>
                </c:pt>
                <c:pt idx="3788">
                  <c:v>42863</c:v>
                </c:pt>
                <c:pt idx="3789">
                  <c:v>42864</c:v>
                </c:pt>
                <c:pt idx="3790">
                  <c:v>42865</c:v>
                </c:pt>
                <c:pt idx="3791">
                  <c:v>42866</c:v>
                </c:pt>
                <c:pt idx="3792">
                  <c:v>42867</c:v>
                </c:pt>
                <c:pt idx="3793">
                  <c:v>42870</c:v>
                </c:pt>
                <c:pt idx="3794">
                  <c:v>42871</c:v>
                </c:pt>
                <c:pt idx="3795">
                  <c:v>42872</c:v>
                </c:pt>
                <c:pt idx="3796">
                  <c:v>42873</c:v>
                </c:pt>
                <c:pt idx="3797">
                  <c:v>42874</c:v>
                </c:pt>
                <c:pt idx="3798">
                  <c:v>42877</c:v>
                </c:pt>
                <c:pt idx="3799">
                  <c:v>42878</c:v>
                </c:pt>
                <c:pt idx="3800">
                  <c:v>42879</c:v>
                </c:pt>
                <c:pt idx="3801">
                  <c:v>42880</c:v>
                </c:pt>
                <c:pt idx="3802">
                  <c:v>42881</c:v>
                </c:pt>
                <c:pt idx="3803">
                  <c:v>42884</c:v>
                </c:pt>
                <c:pt idx="3804">
                  <c:v>42885</c:v>
                </c:pt>
                <c:pt idx="3805">
                  <c:v>42886</c:v>
                </c:pt>
                <c:pt idx="3806">
                  <c:v>42887</c:v>
                </c:pt>
                <c:pt idx="3807">
                  <c:v>42888</c:v>
                </c:pt>
                <c:pt idx="3808">
                  <c:v>42891</c:v>
                </c:pt>
                <c:pt idx="3809">
                  <c:v>42892</c:v>
                </c:pt>
                <c:pt idx="3810">
                  <c:v>42893</c:v>
                </c:pt>
                <c:pt idx="3811">
                  <c:v>42894</c:v>
                </c:pt>
                <c:pt idx="3812">
                  <c:v>42895</c:v>
                </c:pt>
                <c:pt idx="3813">
                  <c:v>42898</c:v>
                </c:pt>
                <c:pt idx="3814">
                  <c:v>42899</c:v>
                </c:pt>
                <c:pt idx="3815">
                  <c:v>42900</c:v>
                </c:pt>
                <c:pt idx="3816">
                  <c:v>42902</c:v>
                </c:pt>
                <c:pt idx="3817">
                  <c:v>42905</c:v>
                </c:pt>
                <c:pt idx="3818">
                  <c:v>42906</c:v>
                </c:pt>
                <c:pt idx="3819">
                  <c:v>42907</c:v>
                </c:pt>
                <c:pt idx="3820">
                  <c:v>42908</c:v>
                </c:pt>
                <c:pt idx="3821">
                  <c:v>42909</c:v>
                </c:pt>
                <c:pt idx="3822">
                  <c:v>42912</c:v>
                </c:pt>
                <c:pt idx="3823">
                  <c:v>42913</c:v>
                </c:pt>
                <c:pt idx="3824">
                  <c:v>42914</c:v>
                </c:pt>
                <c:pt idx="3825">
                  <c:v>42915</c:v>
                </c:pt>
                <c:pt idx="3826">
                  <c:v>42916</c:v>
                </c:pt>
                <c:pt idx="3827">
                  <c:v>42919</c:v>
                </c:pt>
                <c:pt idx="3828">
                  <c:v>42920</c:v>
                </c:pt>
                <c:pt idx="3829">
                  <c:v>42921</c:v>
                </c:pt>
                <c:pt idx="3830">
                  <c:v>42922</c:v>
                </c:pt>
                <c:pt idx="3831">
                  <c:v>42923</c:v>
                </c:pt>
                <c:pt idx="3832">
                  <c:v>42926</c:v>
                </c:pt>
                <c:pt idx="3833">
                  <c:v>42927</c:v>
                </c:pt>
                <c:pt idx="3834">
                  <c:v>42928</c:v>
                </c:pt>
                <c:pt idx="3835">
                  <c:v>42929</c:v>
                </c:pt>
                <c:pt idx="3836">
                  <c:v>42930</c:v>
                </c:pt>
                <c:pt idx="3837">
                  <c:v>42933</c:v>
                </c:pt>
                <c:pt idx="3838">
                  <c:v>42934</c:v>
                </c:pt>
                <c:pt idx="3839">
                  <c:v>42935</c:v>
                </c:pt>
                <c:pt idx="3840">
                  <c:v>42936</c:v>
                </c:pt>
                <c:pt idx="3841">
                  <c:v>42937</c:v>
                </c:pt>
                <c:pt idx="3842">
                  <c:v>42940</c:v>
                </c:pt>
                <c:pt idx="3843">
                  <c:v>42941</c:v>
                </c:pt>
                <c:pt idx="3844">
                  <c:v>42942</c:v>
                </c:pt>
                <c:pt idx="3845">
                  <c:v>42943</c:v>
                </c:pt>
                <c:pt idx="3846">
                  <c:v>42944</c:v>
                </c:pt>
                <c:pt idx="3847">
                  <c:v>42947</c:v>
                </c:pt>
                <c:pt idx="3848">
                  <c:v>42948</c:v>
                </c:pt>
                <c:pt idx="3849">
                  <c:v>42949</c:v>
                </c:pt>
                <c:pt idx="3850">
                  <c:v>42950</c:v>
                </c:pt>
                <c:pt idx="3851">
                  <c:v>42951</c:v>
                </c:pt>
                <c:pt idx="3852">
                  <c:v>42954</c:v>
                </c:pt>
                <c:pt idx="3853">
                  <c:v>42955</c:v>
                </c:pt>
                <c:pt idx="3854">
                  <c:v>42956</c:v>
                </c:pt>
                <c:pt idx="3855">
                  <c:v>42957</c:v>
                </c:pt>
                <c:pt idx="3856">
                  <c:v>42958</c:v>
                </c:pt>
                <c:pt idx="3857">
                  <c:v>42961</c:v>
                </c:pt>
                <c:pt idx="3858">
                  <c:v>42962</c:v>
                </c:pt>
                <c:pt idx="3859">
                  <c:v>42963</c:v>
                </c:pt>
                <c:pt idx="3860">
                  <c:v>42964</c:v>
                </c:pt>
                <c:pt idx="3861">
                  <c:v>42965</c:v>
                </c:pt>
                <c:pt idx="3862">
                  <c:v>42968</c:v>
                </c:pt>
                <c:pt idx="3863">
                  <c:v>42969</c:v>
                </c:pt>
                <c:pt idx="3864">
                  <c:v>42970</c:v>
                </c:pt>
                <c:pt idx="3865">
                  <c:v>42971</c:v>
                </c:pt>
                <c:pt idx="3866">
                  <c:v>42972</c:v>
                </c:pt>
                <c:pt idx="3867">
                  <c:v>42975</c:v>
                </c:pt>
                <c:pt idx="3868">
                  <c:v>42976</c:v>
                </c:pt>
                <c:pt idx="3869">
                  <c:v>42977</c:v>
                </c:pt>
                <c:pt idx="3870">
                  <c:v>42978</c:v>
                </c:pt>
                <c:pt idx="3871">
                  <c:v>42979</c:v>
                </c:pt>
                <c:pt idx="3872">
                  <c:v>42982</c:v>
                </c:pt>
                <c:pt idx="3873">
                  <c:v>42983</c:v>
                </c:pt>
                <c:pt idx="3874">
                  <c:v>42984</c:v>
                </c:pt>
                <c:pt idx="3875">
                  <c:v>42986</c:v>
                </c:pt>
                <c:pt idx="3876">
                  <c:v>42989</c:v>
                </c:pt>
                <c:pt idx="3877">
                  <c:v>42990</c:v>
                </c:pt>
                <c:pt idx="3878">
                  <c:v>42991</c:v>
                </c:pt>
                <c:pt idx="3879">
                  <c:v>42992</c:v>
                </c:pt>
                <c:pt idx="3880">
                  <c:v>42993</c:v>
                </c:pt>
                <c:pt idx="3881">
                  <c:v>42996</c:v>
                </c:pt>
                <c:pt idx="3882">
                  <c:v>42997</c:v>
                </c:pt>
                <c:pt idx="3883">
                  <c:v>42998</c:v>
                </c:pt>
                <c:pt idx="3884">
                  <c:v>42999</c:v>
                </c:pt>
                <c:pt idx="3885">
                  <c:v>43000</c:v>
                </c:pt>
                <c:pt idx="3886">
                  <c:v>43003</c:v>
                </c:pt>
                <c:pt idx="3887">
                  <c:v>43004</c:v>
                </c:pt>
                <c:pt idx="3888">
                  <c:v>43005</c:v>
                </c:pt>
                <c:pt idx="3889">
                  <c:v>43006</c:v>
                </c:pt>
                <c:pt idx="3890">
                  <c:v>43007</c:v>
                </c:pt>
                <c:pt idx="3891">
                  <c:v>43010</c:v>
                </c:pt>
                <c:pt idx="3892">
                  <c:v>43011</c:v>
                </c:pt>
                <c:pt idx="3893">
                  <c:v>43012</c:v>
                </c:pt>
                <c:pt idx="3894">
                  <c:v>43013</c:v>
                </c:pt>
                <c:pt idx="3895">
                  <c:v>43014</c:v>
                </c:pt>
                <c:pt idx="3896">
                  <c:v>43017</c:v>
                </c:pt>
                <c:pt idx="3897">
                  <c:v>43018</c:v>
                </c:pt>
                <c:pt idx="3898">
                  <c:v>43019</c:v>
                </c:pt>
                <c:pt idx="3899">
                  <c:v>43021</c:v>
                </c:pt>
                <c:pt idx="3900">
                  <c:v>43024</c:v>
                </c:pt>
                <c:pt idx="3901">
                  <c:v>43025</c:v>
                </c:pt>
                <c:pt idx="3902">
                  <c:v>43026</c:v>
                </c:pt>
                <c:pt idx="3903">
                  <c:v>43027</c:v>
                </c:pt>
                <c:pt idx="3904">
                  <c:v>43028</c:v>
                </c:pt>
                <c:pt idx="3905">
                  <c:v>43031</c:v>
                </c:pt>
                <c:pt idx="3906">
                  <c:v>43032</c:v>
                </c:pt>
                <c:pt idx="3907">
                  <c:v>43033</c:v>
                </c:pt>
                <c:pt idx="3908">
                  <c:v>43034</c:v>
                </c:pt>
                <c:pt idx="3909">
                  <c:v>43035</c:v>
                </c:pt>
                <c:pt idx="3910">
                  <c:v>43038</c:v>
                </c:pt>
                <c:pt idx="3911">
                  <c:v>43039</c:v>
                </c:pt>
                <c:pt idx="3912">
                  <c:v>43040</c:v>
                </c:pt>
                <c:pt idx="3913">
                  <c:v>43042</c:v>
                </c:pt>
                <c:pt idx="3914">
                  <c:v>43045</c:v>
                </c:pt>
                <c:pt idx="3915">
                  <c:v>43046</c:v>
                </c:pt>
                <c:pt idx="3916">
                  <c:v>43047</c:v>
                </c:pt>
                <c:pt idx="3917">
                  <c:v>43048</c:v>
                </c:pt>
                <c:pt idx="3918">
                  <c:v>43049</c:v>
                </c:pt>
                <c:pt idx="3919">
                  <c:v>43052</c:v>
                </c:pt>
                <c:pt idx="3920">
                  <c:v>43053</c:v>
                </c:pt>
                <c:pt idx="3921">
                  <c:v>43055</c:v>
                </c:pt>
                <c:pt idx="3922">
                  <c:v>43056</c:v>
                </c:pt>
                <c:pt idx="3923">
                  <c:v>43059</c:v>
                </c:pt>
                <c:pt idx="3924">
                  <c:v>43060</c:v>
                </c:pt>
                <c:pt idx="3925">
                  <c:v>43061</c:v>
                </c:pt>
                <c:pt idx="3926">
                  <c:v>43062</c:v>
                </c:pt>
                <c:pt idx="3927">
                  <c:v>43063</c:v>
                </c:pt>
                <c:pt idx="3928">
                  <c:v>43066</c:v>
                </c:pt>
                <c:pt idx="3929">
                  <c:v>43067</c:v>
                </c:pt>
                <c:pt idx="3930">
                  <c:v>43068</c:v>
                </c:pt>
                <c:pt idx="3931">
                  <c:v>43069</c:v>
                </c:pt>
                <c:pt idx="3932">
                  <c:v>43070</c:v>
                </c:pt>
                <c:pt idx="3933">
                  <c:v>43073</c:v>
                </c:pt>
                <c:pt idx="3934">
                  <c:v>43074</c:v>
                </c:pt>
                <c:pt idx="3935">
                  <c:v>43075</c:v>
                </c:pt>
                <c:pt idx="3936">
                  <c:v>43076</c:v>
                </c:pt>
                <c:pt idx="3937">
                  <c:v>43077</c:v>
                </c:pt>
                <c:pt idx="3938">
                  <c:v>43080</c:v>
                </c:pt>
                <c:pt idx="3939">
                  <c:v>43081</c:v>
                </c:pt>
                <c:pt idx="3940">
                  <c:v>43082</c:v>
                </c:pt>
                <c:pt idx="3941">
                  <c:v>43083</c:v>
                </c:pt>
                <c:pt idx="3942">
                  <c:v>43084</c:v>
                </c:pt>
                <c:pt idx="3943">
                  <c:v>43087</c:v>
                </c:pt>
                <c:pt idx="3944">
                  <c:v>43088</c:v>
                </c:pt>
                <c:pt idx="3945">
                  <c:v>43089</c:v>
                </c:pt>
                <c:pt idx="3946">
                  <c:v>43090</c:v>
                </c:pt>
                <c:pt idx="3947">
                  <c:v>43091</c:v>
                </c:pt>
                <c:pt idx="3948">
                  <c:v>43095</c:v>
                </c:pt>
                <c:pt idx="3949">
                  <c:v>43096</c:v>
                </c:pt>
                <c:pt idx="3950">
                  <c:v>43097</c:v>
                </c:pt>
                <c:pt idx="3951">
                  <c:v>43098</c:v>
                </c:pt>
                <c:pt idx="3952">
                  <c:v>43102</c:v>
                </c:pt>
                <c:pt idx="3953">
                  <c:v>43103</c:v>
                </c:pt>
                <c:pt idx="3954">
                  <c:v>43104</c:v>
                </c:pt>
                <c:pt idx="3955">
                  <c:v>43105</c:v>
                </c:pt>
                <c:pt idx="3956">
                  <c:v>43108</c:v>
                </c:pt>
                <c:pt idx="3957">
                  <c:v>43109</c:v>
                </c:pt>
                <c:pt idx="3958">
                  <c:v>43110</c:v>
                </c:pt>
                <c:pt idx="3959">
                  <c:v>43111</c:v>
                </c:pt>
                <c:pt idx="3960">
                  <c:v>43112</c:v>
                </c:pt>
                <c:pt idx="3961">
                  <c:v>43115</c:v>
                </c:pt>
                <c:pt idx="3962">
                  <c:v>43116</c:v>
                </c:pt>
                <c:pt idx="3963">
                  <c:v>43117</c:v>
                </c:pt>
                <c:pt idx="3964">
                  <c:v>43118</c:v>
                </c:pt>
                <c:pt idx="3965">
                  <c:v>43119</c:v>
                </c:pt>
                <c:pt idx="3966">
                  <c:v>43122</c:v>
                </c:pt>
                <c:pt idx="3967">
                  <c:v>43123</c:v>
                </c:pt>
                <c:pt idx="3968">
                  <c:v>43124</c:v>
                </c:pt>
                <c:pt idx="3969">
                  <c:v>43125</c:v>
                </c:pt>
                <c:pt idx="3970">
                  <c:v>43126</c:v>
                </c:pt>
                <c:pt idx="3971">
                  <c:v>43129</c:v>
                </c:pt>
                <c:pt idx="3972">
                  <c:v>43130</c:v>
                </c:pt>
                <c:pt idx="3973">
                  <c:v>43131</c:v>
                </c:pt>
                <c:pt idx="3974">
                  <c:v>43132</c:v>
                </c:pt>
                <c:pt idx="3975">
                  <c:v>43133</c:v>
                </c:pt>
                <c:pt idx="3976">
                  <c:v>43136</c:v>
                </c:pt>
                <c:pt idx="3977">
                  <c:v>43137</c:v>
                </c:pt>
                <c:pt idx="3978">
                  <c:v>43138</c:v>
                </c:pt>
                <c:pt idx="3979">
                  <c:v>43139</c:v>
                </c:pt>
                <c:pt idx="3980">
                  <c:v>43140</c:v>
                </c:pt>
                <c:pt idx="3981">
                  <c:v>43145</c:v>
                </c:pt>
                <c:pt idx="3982">
                  <c:v>43146</c:v>
                </c:pt>
                <c:pt idx="3983">
                  <c:v>43147</c:v>
                </c:pt>
              </c:numCache>
            </c:numRef>
          </c:cat>
          <c:val>
            <c:numRef>
              <c:f>Plan1!$B$2:$B$3985</c:f>
              <c:numCache>
                <c:formatCode>0.00</c:formatCode>
                <c:ptCount val="3984"/>
                <c:pt idx="0">
                  <c:v>37.268000000000001</c:v>
                </c:pt>
                <c:pt idx="1">
                  <c:v>35.978000000000002</c:v>
                </c:pt>
                <c:pt idx="2">
                  <c:v>35.972999999999999</c:v>
                </c:pt>
                <c:pt idx="3">
                  <c:v>37.021000000000001</c:v>
                </c:pt>
                <c:pt idx="4">
                  <c:v>37.04</c:v>
                </c:pt>
                <c:pt idx="5">
                  <c:v>37.082000000000001</c:v>
                </c:pt>
                <c:pt idx="6">
                  <c:v>37.094000000000001</c:v>
                </c:pt>
                <c:pt idx="7">
                  <c:v>37.01</c:v>
                </c:pt>
                <c:pt idx="8">
                  <c:v>37.06</c:v>
                </c:pt>
                <c:pt idx="9">
                  <c:v>37.095999999999997</c:v>
                </c:pt>
                <c:pt idx="10">
                  <c:v>37.156999999999996</c:v>
                </c:pt>
                <c:pt idx="11">
                  <c:v>37.235999999999997</c:v>
                </c:pt>
                <c:pt idx="12">
                  <c:v>33.456000000000003</c:v>
                </c:pt>
                <c:pt idx="13">
                  <c:v>33.008000000000003</c:v>
                </c:pt>
                <c:pt idx="14">
                  <c:v>33.037999999999997</c:v>
                </c:pt>
                <c:pt idx="15">
                  <c:v>33.082999999999998</c:v>
                </c:pt>
                <c:pt idx="16">
                  <c:v>33.128999999999998</c:v>
                </c:pt>
                <c:pt idx="17">
                  <c:v>33.121000000000002</c:v>
                </c:pt>
                <c:pt idx="18">
                  <c:v>33.020000000000003</c:v>
                </c:pt>
                <c:pt idx="19">
                  <c:v>33.055999999999997</c:v>
                </c:pt>
                <c:pt idx="20">
                  <c:v>33.054000000000002</c:v>
                </c:pt>
                <c:pt idx="21">
                  <c:v>33.070999999999998</c:v>
                </c:pt>
                <c:pt idx="22">
                  <c:v>32.991999999999997</c:v>
                </c:pt>
                <c:pt idx="23">
                  <c:v>33.017000000000003</c:v>
                </c:pt>
                <c:pt idx="24">
                  <c:v>33.015000000000001</c:v>
                </c:pt>
                <c:pt idx="25">
                  <c:v>33.125</c:v>
                </c:pt>
                <c:pt idx="26">
                  <c:v>33.118000000000002</c:v>
                </c:pt>
                <c:pt idx="27">
                  <c:v>32.68</c:v>
                </c:pt>
                <c:pt idx="28">
                  <c:v>32.732999999999997</c:v>
                </c:pt>
                <c:pt idx="29">
                  <c:v>32.719000000000001</c:v>
                </c:pt>
                <c:pt idx="30">
                  <c:v>32.716999999999999</c:v>
                </c:pt>
                <c:pt idx="31">
                  <c:v>32.770000000000003</c:v>
                </c:pt>
                <c:pt idx="32">
                  <c:v>32.804000000000002</c:v>
                </c:pt>
                <c:pt idx="33">
                  <c:v>32.847999999999999</c:v>
                </c:pt>
                <c:pt idx="34">
                  <c:v>32.889000000000003</c:v>
                </c:pt>
                <c:pt idx="35">
                  <c:v>32.966999999999999</c:v>
                </c:pt>
                <c:pt idx="36">
                  <c:v>32.966000000000001</c:v>
                </c:pt>
                <c:pt idx="37">
                  <c:v>32.93</c:v>
                </c:pt>
                <c:pt idx="38">
                  <c:v>32.933999999999997</c:v>
                </c:pt>
                <c:pt idx="39">
                  <c:v>32.911000000000001</c:v>
                </c:pt>
                <c:pt idx="40">
                  <c:v>32.905999999999999</c:v>
                </c:pt>
                <c:pt idx="41">
                  <c:v>32.918999999999997</c:v>
                </c:pt>
                <c:pt idx="42">
                  <c:v>32.886000000000003</c:v>
                </c:pt>
                <c:pt idx="43">
                  <c:v>32.887</c:v>
                </c:pt>
                <c:pt idx="44">
                  <c:v>32.869999999999997</c:v>
                </c:pt>
                <c:pt idx="45">
                  <c:v>32.835999999999999</c:v>
                </c:pt>
                <c:pt idx="46">
                  <c:v>32.874000000000002</c:v>
                </c:pt>
                <c:pt idx="47">
                  <c:v>32.478000000000002</c:v>
                </c:pt>
                <c:pt idx="48">
                  <c:v>32.418999999999997</c:v>
                </c:pt>
                <c:pt idx="49">
                  <c:v>42.396999999999998</c:v>
                </c:pt>
                <c:pt idx="50">
                  <c:v>42.073999999999998</c:v>
                </c:pt>
                <c:pt idx="51">
                  <c:v>42.136000000000003</c:v>
                </c:pt>
                <c:pt idx="52">
                  <c:v>42.195</c:v>
                </c:pt>
                <c:pt idx="53">
                  <c:v>41.936999999999998</c:v>
                </c:pt>
                <c:pt idx="54">
                  <c:v>41.999000000000002</c:v>
                </c:pt>
                <c:pt idx="55">
                  <c:v>41.387999999999998</c:v>
                </c:pt>
                <c:pt idx="56">
                  <c:v>41.319000000000003</c:v>
                </c:pt>
                <c:pt idx="57">
                  <c:v>40.926000000000002</c:v>
                </c:pt>
                <c:pt idx="58">
                  <c:v>40.908999999999999</c:v>
                </c:pt>
                <c:pt idx="59">
                  <c:v>40.781999999999996</c:v>
                </c:pt>
                <c:pt idx="60">
                  <c:v>40.631</c:v>
                </c:pt>
                <c:pt idx="61">
                  <c:v>40.677999999999997</c:v>
                </c:pt>
                <c:pt idx="62">
                  <c:v>40.51</c:v>
                </c:pt>
                <c:pt idx="63">
                  <c:v>40.656999999999996</c:v>
                </c:pt>
                <c:pt idx="64">
                  <c:v>40.49</c:v>
                </c:pt>
                <c:pt idx="65">
                  <c:v>40.497</c:v>
                </c:pt>
                <c:pt idx="66">
                  <c:v>40.509</c:v>
                </c:pt>
                <c:pt idx="67">
                  <c:v>40.436999999999998</c:v>
                </c:pt>
                <c:pt idx="68">
                  <c:v>40.381</c:v>
                </c:pt>
                <c:pt idx="69">
                  <c:v>40.488</c:v>
                </c:pt>
                <c:pt idx="70">
                  <c:v>40.383000000000003</c:v>
                </c:pt>
                <c:pt idx="71">
                  <c:v>40.186</c:v>
                </c:pt>
                <c:pt idx="72">
                  <c:v>40.134999999999998</c:v>
                </c:pt>
                <c:pt idx="73">
                  <c:v>40.020000000000003</c:v>
                </c:pt>
                <c:pt idx="74">
                  <c:v>39.738999999999997</c:v>
                </c:pt>
                <c:pt idx="75">
                  <c:v>39.575000000000003</c:v>
                </c:pt>
                <c:pt idx="76">
                  <c:v>39.231000000000002</c:v>
                </c:pt>
                <c:pt idx="77">
                  <c:v>39.06</c:v>
                </c:pt>
                <c:pt idx="78">
                  <c:v>39.024000000000001</c:v>
                </c:pt>
                <c:pt idx="79">
                  <c:v>39.32</c:v>
                </c:pt>
                <c:pt idx="80">
                  <c:v>39.329000000000001</c:v>
                </c:pt>
                <c:pt idx="81">
                  <c:v>39.207000000000001</c:v>
                </c:pt>
                <c:pt idx="82">
                  <c:v>39.158999999999999</c:v>
                </c:pt>
                <c:pt idx="83">
                  <c:v>39.161999999999999</c:v>
                </c:pt>
                <c:pt idx="84">
                  <c:v>39.19</c:v>
                </c:pt>
                <c:pt idx="85">
                  <c:v>39.040999999999997</c:v>
                </c:pt>
                <c:pt idx="86">
                  <c:v>38.747</c:v>
                </c:pt>
                <c:pt idx="87">
                  <c:v>38.680999999999997</c:v>
                </c:pt>
                <c:pt idx="88">
                  <c:v>38.432000000000002</c:v>
                </c:pt>
                <c:pt idx="89">
                  <c:v>37.965000000000003</c:v>
                </c:pt>
                <c:pt idx="90">
                  <c:v>37.853000000000002</c:v>
                </c:pt>
                <c:pt idx="91">
                  <c:v>37.951000000000001</c:v>
                </c:pt>
                <c:pt idx="92">
                  <c:v>38.015000000000001</c:v>
                </c:pt>
                <c:pt idx="93">
                  <c:v>37.783000000000001</c:v>
                </c:pt>
                <c:pt idx="94">
                  <c:v>37.746000000000002</c:v>
                </c:pt>
                <c:pt idx="95">
                  <c:v>37.747</c:v>
                </c:pt>
                <c:pt idx="96">
                  <c:v>37.652000000000001</c:v>
                </c:pt>
                <c:pt idx="97">
                  <c:v>37.613999999999997</c:v>
                </c:pt>
                <c:pt idx="98">
                  <c:v>37.664000000000001</c:v>
                </c:pt>
                <c:pt idx="99">
                  <c:v>37.643000000000001</c:v>
                </c:pt>
                <c:pt idx="100">
                  <c:v>37.701000000000001</c:v>
                </c:pt>
                <c:pt idx="101">
                  <c:v>37.759</c:v>
                </c:pt>
                <c:pt idx="102">
                  <c:v>37.718000000000004</c:v>
                </c:pt>
                <c:pt idx="103">
                  <c:v>37.497999999999998</c:v>
                </c:pt>
                <c:pt idx="104">
                  <c:v>37.372999999999998</c:v>
                </c:pt>
                <c:pt idx="105">
                  <c:v>37.259</c:v>
                </c:pt>
                <c:pt idx="106">
                  <c:v>37.145000000000003</c:v>
                </c:pt>
                <c:pt idx="107">
                  <c:v>40.014000000000003</c:v>
                </c:pt>
                <c:pt idx="108">
                  <c:v>40.061999999999998</c:v>
                </c:pt>
                <c:pt idx="109">
                  <c:v>39.886000000000003</c:v>
                </c:pt>
                <c:pt idx="110">
                  <c:v>39.706000000000003</c:v>
                </c:pt>
                <c:pt idx="111">
                  <c:v>39.685000000000002</c:v>
                </c:pt>
                <c:pt idx="112">
                  <c:v>39.601999999999997</c:v>
                </c:pt>
                <c:pt idx="113">
                  <c:v>39.576000000000001</c:v>
                </c:pt>
                <c:pt idx="114">
                  <c:v>39.326000000000001</c:v>
                </c:pt>
                <c:pt idx="115">
                  <c:v>39.161999999999999</c:v>
                </c:pt>
                <c:pt idx="116">
                  <c:v>39.125999999999998</c:v>
                </c:pt>
                <c:pt idx="117">
                  <c:v>38.968000000000004</c:v>
                </c:pt>
                <c:pt idx="118">
                  <c:v>38.701000000000001</c:v>
                </c:pt>
                <c:pt idx="119">
                  <c:v>38.567999999999998</c:v>
                </c:pt>
                <c:pt idx="120">
                  <c:v>38.381</c:v>
                </c:pt>
                <c:pt idx="121">
                  <c:v>38.200000000000003</c:v>
                </c:pt>
                <c:pt idx="122">
                  <c:v>38.151000000000003</c:v>
                </c:pt>
                <c:pt idx="123">
                  <c:v>38.137999999999998</c:v>
                </c:pt>
                <c:pt idx="124">
                  <c:v>38.024000000000001</c:v>
                </c:pt>
                <c:pt idx="125">
                  <c:v>37.859000000000002</c:v>
                </c:pt>
                <c:pt idx="126">
                  <c:v>37.720999999999997</c:v>
                </c:pt>
                <c:pt idx="127">
                  <c:v>37.737000000000002</c:v>
                </c:pt>
                <c:pt idx="128">
                  <c:v>37.488999999999997</c:v>
                </c:pt>
                <c:pt idx="129">
                  <c:v>36.253999999999998</c:v>
                </c:pt>
                <c:pt idx="130">
                  <c:v>36.274999999999999</c:v>
                </c:pt>
                <c:pt idx="131">
                  <c:v>35.99</c:v>
                </c:pt>
                <c:pt idx="132">
                  <c:v>35.784999999999997</c:v>
                </c:pt>
                <c:pt idx="133">
                  <c:v>35.539000000000001</c:v>
                </c:pt>
                <c:pt idx="134">
                  <c:v>35.380000000000003</c:v>
                </c:pt>
                <c:pt idx="135">
                  <c:v>35.475000000000001</c:v>
                </c:pt>
                <c:pt idx="136">
                  <c:v>35.42</c:v>
                </c:pt>
                <c:pt idx="137">
                  <c:v>35.450000000000003</c:v>
                </c:pt>
                <c:pt idx="138">
                  <c:v>35.472000000000001</c:v>
                </c:pt>
                <c:pt idx="139">
                  <c:v>35.518999999999998</c:v>
                </c:pt>
                <c:pt idx="140">
                  <c:v>35.652000000000001</c:v>
                </c:pt>
                <c:pt idx="141">
                  <c:v>35.685000000000002</c:v>
                </c:pt>
                <c:pt idx="142">
                  <c:v>35.722000000000001</c:v>
                </c:pt>
                <c:pt idx="143">
                  <c:v>35.854999999999997</c:v>
                </c:pt>
                <c:pt idx="144">
                  <c:v>35.942999999999998</c:v>
                </c:pt>
                <c:pt idx="145">
                  <c:v>35.841999999999999</c:v>
                </c:pt>
                <c:pt idx="146">
                  <c:v>36.015000000000001</c:v>
                </c:pt>
                <c:pt idx="147">
                  <c:v>36.027999999999999</c:v>
                </c:pt>
                <c:pt idx="148">
                  <c:v>35.905000000000001</c:v>
                </c:pt>
                <c:pt idx="149">
                  <c:v>36.008000000000003</c:v>
                </c:pt>
                <c:pt idx="150">
                  <c:v>36.057000000000002</c:v>
                </c:pt>
                <c:pt idx="151">
                  <c:v>36.036999999999999</c:v>
                </c:pt>
                <c:pt idx="152">
                  <c:v>35.956000000000003</c:v>
                </c:pt>
                <c:pt idx="153">
                  <c:v>35.920999999999999</c:v>
                </c:pt>
                <c:pt idx="154">
                  <c:v>35.795999999999999</c:v>
                </c:pt>
                <c:pt idx="155">
                  <c:v>35.707999999999998</c:v>
                </c:pt>
                <c:pt idx="156">
                  <c:v>35.670999999999999</c:v>
                </c:pt>
                <c:pt idx="157">
                  <c:v>35.633000000000003</c:v>
                </c:pt>
                <c:pt idx="158">
                  <c:v>35.601999999999997</c:v>
                </c:pt>
                <c:pt idx="159">
                  <c:v>35.590000000000003</c:v>
                </c:pt>
                <c:pt idx="160">
                  <c:v>35.625999999999998</c:v>
                </c:pt>
                <c:pt idx="161">
                  <c:v>35.527999999999999</c:v>
                </c:pt>
                <c:pt idx="162">
                  <c:v>35.57</c:v>
                </c:pt>
                <c:pt idx="163">
                  <c:v>35.591999999999999</c:v>
                </c:pt>
                <c:pt idx="164">
                  <c:v>35.563000000000002</c:v>
                </c:pt>
                <c:pt idx="165">
                  <c:v>35.506999999999998</c:v>
                </c:pt>
                <c:pt idx="166">
                  <c:v>35.642000000000003</c:v>
                </c:pt>
                <c:pt idx="167">
                  <c:v>35.603999999999999</c:v>
                </c:pt>
                <c:pt idx="168">
                  <c:v>35.694000000000003</c:v>
                </c:pt>
                <c:pt idx="169">
                  <c:v>35.304000000000002</c:v>
                </c:pt>
                <c:pt idx="170">
                  <c:v>35.293999999999997</c:v>
                </c:pt>
                <c:pt idx="171">
                  <c:v>35.582000000000001</c:v>
                </c:pt>
                <c:pt idx="172">
                  <c:v>35.692999999999998</c:v>
                </c:pt>
                <c:pt idx="173">
                  <c:v>35.582000000000001</c:v>
                </c:pt>
                <c:pt idx="174">
                  <c:v>35.552</c:v>
                </c:pt>
                <c:pt idx="175">
                  <c:v>35.639000000000003</c:v>
                </c:pt>
                <c:pt idx="176">
                  <c:v>35.47</c:v>
                </c:pt>
                <c:pt idx="177">
                  <c:v>35.527999999999999</c:v>
                </c:pt>
                <c:pt idx="178">
                  <c:v>35.500999999999998</c:v>
                </c:pt>
                <c:pt idx="179">
                  <c:v>38.56</c:v>
                </c:pt>
                <c:pt idx="180">
                  <c:v>38.65</c:v>
                </c:pt>
                <c:pt idx="181">
                  <c:v>38.677999999999997</c:v>
                </c:pt>
                <c:pt idx="182">
                  <c:v>38.328000000000003</c:v>
                </c:pt>
                <c:pt idx="183">
                  <c:v>38.375999999999998</c:v>
                </c:pt>
                <c:pt idx="184">
                  <c:v>37.823</c:v>
                </c:pt>
                <c:pt idx="185">
                  <c:v>37.652000000000001</c:v>
                </c:pt>
                <c:pt idx="186">
                  <c:v>37.741</c:v>
                </c:pt>
                <c:pt idx="187">
                  <c:v>38.034999999999997</c:v>
                </c:pt>
                <c:pt idx="188">
                  <c:v>37.982999999999997</c:v>
                </c:pt>
                <c:pt idx="189">
                  <c:v>38.338000000000001</c:v>
                </c:pt>
                <c:pt idx="190">
                  <c:v>38.485999999999997</c:v>
                </c:pt>
                <c:pt idx="191">
                  <c:v>38.351999999999997</c:v>
                </c:pt>
                <c:pt idx="192">
                  <c:v>38.798000000000002</c:v>
                </c:pt>
                <c:pt idx="193">
                  <c:v>38.793999999999997</c:v>
                </c:pt>
                <c:pt idx="194">
                  <c:v>38.767000000000003</c:v>
                </c:pt>
                <c:pt idx="195">
                  <c:v>38.813000000000002</c:v>
                </c:pt>
                <c:pt idx="196">
                  <c:v>38.860999999999997</c:v>
                </c:pt>
                <c:pt idx="197">
                  <c:v>38.881</c:v>
                </c:pt>
                <c:pt idx="198">
                  <c:v>38.906999999999996</c:v>
                </c:pt>
                <c:pt idx="199">
                  <c:v>38.899000000000001</c:v>
                </c:pt>
                <c:pt idx="200">
                  <c:v>38.856000000000002</c:v>
                </c:pt>
                <c:pt idx="201">
                  <c:v>38.954000000000001</c:v>
                </c:pt>
                <c:pt idx="202">
                  <c:v>38.905000000000001</c:v>
                </c:pt>
                <c:pt idx="203">
                  <c:v>38.793999999999997</c:v>
                </c:pt>
                <c:pt idx="204">
                  <c:v>38.823</c:v>
                </c:pt>
                <c:pt idx="205">
                  <c:v>38.814</c:v>
                </c:pt>
                <c:pt idx="206">
                  <c:v>38.771999999999998</c:v>
                </c:pt>
                <c:pt idx="207">
                  <c:v>38.822000000000003</c:v>
                </c:pt>
                <c:pt idx="208">
                  <c:v>38.917000000000002</c:v>
                </c:pt>
                <c:pt idx="209">
                  <c:v>38.918999999999997</c:v>
                </c:pt>
                <c:pt idx="210">
                  <c:v>38.893000000000001</c:v>
                </c:pt>
                <c:pt idx="211">
                  <c:v>38.673999999999999</c:v>
                </c:pt>
                <c:pt idx="212">
                  <c:v>38.539000000000001</c:v>
                </c:pt>
                <c:pt idx="213">
                  <c:v>38.536999999999999</c:v>
                </c:pt>
                <c:pt idx="214">
                  <c:v>38.526000000000003</c:v>
                </c:pt>
                <c:pt idx="215">
                  <c:v>38.695999999999998</c:v>
                </c:pt>
                <c:pt idx="216">
                  <c:v>38.341999999999999</c:v>
                </c:pt>
                <c:pt idx="217">
                  <c:v>38.286000000000001</c:v>
                </c:pt>
                <c:pt idx="218">
                  <c:v>38.305999999999997</c:v>
                </c:pt>
                <c:pt idx="219">
                  <c:v>38.405999999999999</c:v>
                </c:pt>
                <c:pt idx="220">
                  <c:v>38.469000000000001</c:v>
                </c:pt>
                <c:pt idx="221">
                  <c:v>38.478000000000002</c:v>
                </c:pt>
                <c:pt idx="222">
                  <c:v>38.518999999999998</c:v>
                </c:pt>
                <c:pt idx="223">
                  <c:v>38.61</c:v>
                </c:pt>
                <c:pt idx="224">
                  <c:v>38.811999999999998</c:v>
                </c:pt>
                <c:pt idx="225">
                  <c:v>38.640999999999998</c:v>
                </c:pt>
                <c:pt idx="226">
                  <c:v>38.53</c:v>
                </c:pt>
                <c:pt idx="227">
                  <c:v>38.182000000000002</c:v>
                </c:pt>
                <c:pt idx="228">
                  <c:v>38.520000000000003</c:v>
                </c:pt>
                <c:pt idx="229">
                  <c:v>38.499000000000002</c:v>
                </c:pt>
                <c:pt idx="230">
                  <c:v>38.488999999999997</c:v>
                </c:pt>
                <c:pt idx="231">
                  <c:v>38.439</c:v>
                </c:pt>
                <c:pt idx="232">
                  <c:v>38.426000000000002</c:v>
                </c:pt>
                <c:pt idx="233">
                  <c:v>38.235999999999997</c:v>
                </c:pt>
                <c:pt idx="234">
                  <c:v>37.996000000000002</c:v>
                </c:pt>
                <c:pt idx="235">
                  <c:v>37.768999999999998</c:v>
                </c:pt>
                <c:pt idx="236">
                  <c:v>37.738999999999997</c:v>
                </c:pt>
                <c:pt idx="237">
                  <c:v>41.756</c:v>
                </c:pt>
                <c:pt idx="238">
                  <c:v>41.816000000000003</c:v>
                </c:pt>
                <c:pt idx="239">
                  <c:v>41.661999999999999</c:v>
                </c:pt>
                <c:pt idx="240">
                  <c:v>41.847000000000001</c:v>
                </c:pt>
                <c:pt idx="241">
                  <c:v>41.902999999999999</c:v>
                </c:pt>
                <c:pt idx="242">
                  <c:v>42.011000000000003</c:v>
                </c:pt>
                <c:pt idx="243">
                  <c:v>42.036999999999999</c:v>
                </c:pt>
                <c:pt idx="244">
                  <c:v>42.15</c:v>
                </c:pt>
                <c:pt idx="245">
                  <c:v>42.335000000000001</c:v>
                </c:pt>
                <c:pt idx="246">
                  <c:v>42.406999999999996</c:v>
                </c:pt>
                <c:pt idx="247">
                  <c:v>42.307000000000002</c:v>
                </c:pt>
                <c:pt idx="248">
                  <c:v>42.256</c:v>
                </c:pt>
                <c:pt idx="249">
                  <c:v>42.204999999999998</c:v>
                </c:pt>
                <c:pt idx="250">
                  <c:v>42.662999999999997</c:v>
                </c:pt>
                <c:pt idx="251">
                  <c:v>42.697000000000003</c:v>
                </c:pt>
                <c:pt idx="252">
                  <c:v>42.628</c:v>
                </c:pt>
                <c:pt idx="253">
                  <c:v>42.744</c:v>
                </c:pt>
                <c:pt idx="254">
                  <c:v>42.7</c:v>
                </c:pt>
                <c:pt idx="255">
                  <c:v>40.899000000000001</c:v>
                </c:pt>
                <c:pt idx="256">
                  <c:v>41.024999999999999</c:v>
                </c:pt>
                <c:pt idx="257">
                  <c:v>41.091999999999999</c:v>
                </c:pt>
                <c:pt idx="258">
                  <c:v>41.054000000000002</c:v>
                </c:pt>
                <c:pt idx="259">
                  <c:v>41.151000000000003</c:v>
                </c:pt>
                <c:pt idx="260">
                  <c:v>41.134</c:v>
                </c:pt>
                <c:pt idx="261">
                  <c:v>41.258000000000003</c:v>
                </c:pt>
                <c:pt idx="262">
                  <c:v>41.304000000000002</c:v>
                </c:pt>
                <c:pt idx="263">
                  <c:v>41.286999999999999</c:v>
                </c:pt>
                <c:pt idx="264">
                  <c:v>41.389000000000003</c:v>
                </c:pt>
                <c:pt idx="265">
                  <c:v>41.5</c:v>
                </c:pt>
                <c:pt idx="266">
                  <c:v>41.557000000000002</c:v>
                </c:pt>
                <c:pt idx="267">
                  <c:v>42.093000000000004</c:v>
                </c:pt>
                <c:pt idx="268">
                  <c:v>43.252000000000002</c:v>
                </c:pt>
                <c:pt idx="269">
                  <c:v>42.991</c:v>
                </c:pt>
                <c:pt idx="270">
                  <c:v>43.167000000000002</c:v>
                </c:pt>
                <c:pt idx="271">
                  <c:v>43.168999999999997</c:v>
                </c:pt>
                <c:pt idx="272">
                  <c:v>43.277000000000001</c:v>
                </c:pt>
                <c:pt idx="273">
                  <c:v>43.283999999999999</c:v>
                </c:pt>
                <c:pt idx="274">
                  <c:v>43.103000000000002</c:v>
                </c:pt>
                <c:pt idx="275">
                  <c:v>43.006</c:v>
                </c:pt>
                <c:pt idx="276">
                  <c:v>43.222000000000001</c:v>
                </c:pt>
                <c:pt idx="277">
                  <c:v>43.192999999999998</c:v>
                </c:pt>
                <c:pt idx="278">
                  <c:v>43.271999999999998</c:v>
                </c:pt>
                <c:pt idx="279">
                  <c:v>43.204999999999998</c:v>
                </c:pt>
                <c:pt idx="280">
                  <c:v>43.279000000000003</c:v>
                </c:pt>
                <c:pt idx="281">
                  <c:v>43.438000000000002</c:v>
                </c:pt>
                <c:pt idx="282">
                  <c:v>43.502000000000002</c:v>
                </c:pt>
                <c:pt idx="283">
                  <c:v>43.442</c:v>
                </c:pt>
                <c:pt idx="284">
                  <c:v>43.317999999999998</c:v>
                </c:pt>
                <c:pt idx="285">
                  <c:v>43.524999999999999</c:v>
                </c:pt>
                <c:pt idx="286">
                  <c:v>43.372999999999998</c:v>
                </c:pt>
                <c:pt idx="287">
                  <c:v>43.356999999999999</c:v>
                </c:pt>
                <c:pt idx="288">
                  <c:v>43.363999999999997</c:v>
                </c:pt>
                <c:pt idx="289">
                  <c:v>43.305999999999997</c:v>
                </c:pt>
                <c:pt idx="290">
                  <c:v>43.567999999999998</c:v>
                </c:pt>
                <c:pt idx="291">
                  <c:v>43.244</c:v>
                </c:pt>
                <c:pt idx="292">
                  <c:v>43.344999999999999</c:v>
                </c:pt>
                <c:pt idx="293">
                  <c:v>43.305999999999997</c:v>
                </c:pt>
                <c:pt idx="294">
                  <c:v>43.417000000000002</c:v>
                </c:pt>
                <c:pt idx="295">
                  <c:v>43.438000000000002</c:v>
                </c:pt>
                <c:pt idx="296">
                  <c:v>43.456000000000003</c:v>
                </c:pt>
                <c:pt idx="297">
                  <c:v>43.387</c:v>
                </c:pt>
                <c:pt idx="298">
                  <c:v>53.777000000000001</c:v>
                </c:pt>
                <c:pt idx="299">
                  <c:v>53.741999999999997</c:v>
                </c:pt>
                <c:pt idx="300">
                  <c:v>48.924999999999997</c:v>
                </c:pt>
                <c:pt idx="301">
                  <c:v>48.920999999999999</c:v>
                </c:pt>
                <c:pt idx="302">
                  <c:v>48.927</c:v>
                </c:pt>
                <c:pt idx="303">
                  <c:v>48.884999999999998</c:v>
                </c:pt>
                <c:pt idx="304">
                  <c:v>48.671999999999997</c:v>
                </c:pt>
                <c:pt idx="305">
                  <c:v>48.656999999999996</c:v>
                </c:pt>
                <c:pt idx="306">
                  <c:v>47.956000000000003</c:v>
                </c:pt>
                <c:pt idx="307">
                  <c:v>48.052999999999997</c:v>
                </c:pt>
                <c:pt idx="308">
                  <c:v>48.082000000000001</c:v>
                </c:pt>
                <c:pt idx="309">
                  <c:v>48.076000000000001</c:v>
                </c:pt>
                <c:pt idx="310">
                  <c:v>48.064999999999998</c:v>
                </c:pt>
                <c:pt idx="311">
                  <c:v>47.838999999999999</c:v>
                </c:pt>
                <c:pt idx="312">
                  <c:v>47.807000000000002</c:v>
                </c:pt>
                <c:pt idx="313">
                  <c:v>47.887999999999998</c:v>
                </c:pt>
                <c:pt idx="314">
                  <c:v>47.94</c:v>
                </c:pt>
                <c:pt idx="315">
                  <c:v>47.878999999999998</c:v>
                </c:pt>
                <c:pt idx="316">
                  <c:v>47.847000000000001</c:v>
                </c:pt>
                <c:pt idx="317">
                  <c:v>47.692</c:v>
                </c:pt>
                <c:pt idx="318">
                  <c:v>47.694000000000003</c:v>
                </c:pt>
                <c:pt idx="319">
                  <c:v>47.661999999999999</c:v>
                </c:pt>
                <c:pt idx="320">
                  <c:v>47.755000000000003</c:v>
                </c:pt>
                <c:pt idx="321">
                  <c:v>47.828000000000003</c:v>
                </c:pt>
                <c:pt idx="322">
                  <c:v>47.798999999999999</c:v>
                </c:pt>
                <c:pt idx="323">
                  <c:v>48.030999999999999</c:v>
                </c:pt>
                <c:pt idx="324">
                  <c:v>48.009</c:v>
                </c:pt>
                <c:pt idx="325">
                  <c:v>48.055999999999997</c:v>
                </c:pt>
                <c:pt idx="326">
                  <c:v>48.012999999999998</c:v>
                </c:pt>
                <c:pt idx="327">
                  <c:v>47.905000000000001</c:v>
                </c:pt>
                <c:pt idx="328">
                  <c:v>47.792000000000002</c:v>
                </c:pt>
                <c:pt idx="329">
                  <c:v>47.645000000000003</c:v>
                </c:pt>
                <c:pt idx="330">
                  <c:v>47.661000000000001</c:v>
                </c:pt>
                <c:pt idx="331">
                  <c:v>47.713999999999999</c:v>
                </c:pt>
                <c:pt idx="332">
                  <c:v>47.686</c:v>
                </c:pt>
                <c:pt idx="333">
                  <c:v>47.622999999999998</c:v>
                </c:pt>
                <c:pt idx="334">
                  <c:v>47.54</c:v>
                </c:pt>
                <c:pt idx="335">
                  <c:v>47.533999999999999</c:v>
                </c:pt>
                <c:pt idx="336">
                  <c:v>47.73</c:v>
                </c:pt>
                <c:pt idx="337">
                  <c:v>47.649000000000001</c:v>
                </c:pt>
                <c:pt idx="338">
                  <c:v>48.283999999999999</c:v>
                </c:pt>
                <c:pt idx="339">
                  <c:v>48.415999999999997</c:v>
                </c:pt>
                <c:pt idx="340">
                  <c:v>48.372</c:v>
                </c:pt>
                <c:pt idx="341">
                  <c:v>48.213999999999999</c:v>
                </c:pt>
                <c:pt idx="342">
                  <c:v>48.286999999999999</c:v>
                </c:pt>
                <c:pt idx="343">
                  <c:v>48.29</c:v>
                </c:pt>
                <c:pt idx="344">
                  <c:v>48.061999999999998</c:v>
                </c:pt>
                <c:pt idx="345">
                  <c:v>48.015999999999998</c:v>
                </c:pt>
                <c:pt idx="346">
                  <c:v>47.997999999999998</c:v>
                </c:pt>
                <c:pt idx="347">
                  <c:v>47.61</c:v>
                </c:pt>
                <c:pt idx="348">
                  <c:v>47.622</c:v>
                </c:pt>
                <c:pt idx="349">
                  <c:v>47.658000000000001</c:v>
                </c:pt>
                <c:pt idx="350">
                  <c:v>47.792999999999999</c:v>
                </c:pt>
                <c:pt idx="351">
                  <c:v>47.758000000000003</c:v>
                </c:pt>
                <c:pt idx="352">
                  <c:v>47.543999999999997</c:v>
                </c:pt>
                <c:pt idx="353">
                  <c:v>47.62</c:v>
                </c:pt>
                <c:pt idx="354">
                  <c:v>47.741</c:v>
                </c:pt>
                <c:pt idx="355">
                  <c:v>48.011000000000003</c:v>
                </c:pt>
                <c:pt idx="356">
                  <c:v>47.877000000000002</c:v>
                </c:pt>
                <c:pt idx="357">
                  <c:v>52.259</c:v>
                </c:pt>
                <c:pt idx="358">
                  <c:v>51.457999999999998</c:v>
                </c:pt>
                <c:pt idx="359">
                  <c:v>51.448999999999998</c:v>
                </c:pt>
                <c:pt idx="360">
                  <c:v>51.478999999999999</c:v>
                </c:pt>
                <c:pt idx="361">
                  <c:v>51.396000000000001</c:v>
                </c:pt>
                <c:pt idx="362">
                  <c:v>51.344000000000001</c:v>
                </c:pt>
                <c:pt idx="363">
                  <c:v>51.478000000000002</c:v>
                </c:pt>
                <c:pt idx="364">
                  <c:v>52.216000000000001</c:v>
                </c:pt>
                <c:pt idx="365">
                  <c:v>52.381999999999998</c:v>
                </c:pt>
                <c:pt idx="366">
                  <c:v>52.615000000000002</c:v>
                </c:pt>
                <c:pt idx="367">
                  <c:v>52.616</c:v>
                </c:pt>
                <c:pt idx="368">
                  <c:v>52.698999999999998</c:v>
                </c:pt>
                <c:pt idx="369">
                  <c:v>52.698999999999998</c:v>
                </c:pt>
                <c:pt idx="370">
                  <c:v>52.404000000000003</c:v>
                </c:pt>
                <c:pt idx="371">
                  <c:v>52.581000000000003</c:v>
                </c:pt>
                <c:pt idx="372">
                  <c:v>52.674999999999997</c:v>
                </c:pt>
                <c:pt idx="373">
                  <c:v>52.85</c:v>
                </c:pt>
                <c:pt idx="374">
                  <c:v>52.793999999999997</c:v>
                </c:pt>
                <c:pt idx="375">
                  <c:v>52.613999999999997</c:v>
                </c:pt>
                <c:pt idx="376">
                  <c:v>52.789000000000001</c:v>
                </c:pt>
                <c:pt idx="377">
                  <c:v>52.896999999999998</c:v>
                </c:pt>
                <c:pt idx="378">
                  <c:v>52.984000000000002</c:v>
                </c:pt>
                <c:pt idx="379">
                  <c:v>52.915999999999997</c:v>
                </c:pt>
                <c:pt idx="380">
                  <c:v>53.006</c:v>
                </c:pt>
                <c:pt idx="381">
                  <c:v>52.875999999999998</c:v>
                </c:pt>
                <c:pt idx="382">
                  <c:v>52.878</c:v>
                </c:pt>
                <c:pt idx="383">
                  <c:v>52.683</c:v>
                </c:pt>
                <c:pt idx="384">
                  <c:v>52.534999999999997</c:v>
                </c:pt>
                <c:pt idx="385">
                  <c:v>52.667999999999999</c:v>
                </c:pt>
                <c:pt idx="386">
                  <c:v>52.601999999999997</c:v>
                </c:pt>
                <c:pt idx="387">
                  <c:v>52.664999999999999</c:v>
                </c:pt>
                <c:pt idx="388">
                  <c:v>54.404000000000003</c:v>
                </c:pt>
                <c:pt idx="389">
                  <c:v>54.32</c:v>
                </c:pt>
                <c:pt idx="390">
                  <c:v>54.427999999999997</c:v>
                </c:pt>
                <c:pt idx="391">
                  <c:v>54.338999999999999</c:v>
                </c:pt>
                <c:pt idx="392">
                  <c:v>54.314</c:v>
                </c:pt>
                <c:pt idx="393">
                  <c:v>54.262</c:v>
                </c:pt>
                <c:pt idx="394">
                  <c:v>54.167000000000002</c:v>
                </c:pt>
                <c:pt idx="395">
                  <c:v>54.093000000000004</c:v>
                </c:pt>
                <c:pt idx="396">
                  <c:v>53.865000000000002</c:v>
                </c:pt>
                <c:pt idx="397">
                  <c:v>54.012999999999998</c:v>
                </c:pt>
                <c:pt idx="398">
                  <c:v>53.945999999999998</c:v>
                </c:pt>
                <c:pt idx="399">
                  <c:v>53.856000000000002</c:v>
                </c:pt>
                <c:pt idx="400">
                  <c:v>53.677999999999997</c:v>
                </c:pt>
                <c:pt idx="401">
                  <c:v>53.701000000000001</c:v>
                </c:pt>
                <c:pt idx="402">
                  <c:v>53.722999999999999</c:v>
                </c:pt>
                <c:pt idx="403">
                  <c:v>53.866999999999997</c:v>
                </c:pt>
                <c:pt idx="404">
                  <c:v>54.043999999999997</c:v>
                </c:pt>
                <c:pt idx="405">
                  <c:v>54.149000000000001</c:v>
                </c:pt>
                <c:pt idx="406">
                  <c:v>54.137999999999998</c:v>
                </c:pt>
                <c:pt idx="407">
                  <c:v>54.457000000000001</c:v>
                </c:pt>
                <c:pt idx="408">
                  <c:v>54.271000000000001</c:v>
                </c:pt>
                <c:pt idx="409">
                  <c:v>54.363</c:v>
                </c:pt>
                <c:pt idx="410">
                  <c:v>54.389000000000003</c:v>
                </c:pt>
                <c:pt idx="411">
                  <c:v>54.122</c:v>
                </c:pt>
                <c:pt idx="412">
                  <c:v>54.18</c:v>
                </c:pt>
                <c:pt idx="413">
                  <c:v>54.381</c:v>
                </c:pt>
                <c:pt idx="414">
                  <c:v>54.332999999999998</c:v>
                </c:pt>
                <c:pt idx="415">
                  <c:v>54.427</c:v>
                </c:pt>
                <c:pt idx="416">
                  <c:v>54.390999999999998</c:v>
                </c:pt>
                <c:pt idx="417">
                  <c:v>54.597999999999999</c:v>
                </c:pt>
                <c:pt idx="418">
                  <c:v>54.652999999999999</c:v>
                </c:pt>
                <c:pt idx="419">
                  <c:v>54.668999999999997</c:v>
                </c:pt>
                <c:pt idx="420">
                  <c:v>54.854999999999997</c:v>
                </c:pt>
                <c:pt idx="421">
                  <c:v>54.774000000000001</c:v>
                </c:pt>
                <c:pt idx="422">
                  <c:v>54.81</c:v>
                </c:pt>
                <c:pt idx="423">
                  <c:v>54.774000000000001</c:v>
                </c:pt>
                <c:pt idx="424">
                  <c:v>54.737000000000002</c:v>
                </c:pt>
                <c:pt idx="425">
                  <c:v>54.826000000000001</c:v>
                </c:pt>
                <c:pt idx="426">
                  <c:v>54.843000000000004</c:v>
                </c:pt>
                <c:pt idx="427">
                  <c:v>54.898000000000003</c:v>
                </c:pt>
                <c:pt idx="428">
                  <c:v>55.021999999999998</c:v>
                </c:pt>
                <c:pt idx="429">
                  <c:v>55.042999999999999</c:v>
                </c:pt>
                <c:pt idx="430">
                  <c:v>50.119</c:v>
                </c:pt>
                <c:pt idx="431">
                  <c:v>49.32</c:v>
                </c:pt>
                <c:pt idx="432">
                  <c:v>49.253999999999998</c:v>
                </c:pt>
                <c:pt idx="433">
                  <c:v>48.939</c:v>
                </c:pt>
                <c:pt idx="434">
                  <c:v>48.942</c:v>
                </c:pt>
                <c:pt idx="435">
                  <c:v>49.034999999999997</c:v>
                </c:pt>
                <c:pt idx="436">
                  <c:v>49.137</c:v>
                </c:pt>
                <c:pt idx="437">
                  <c:v>49.295999999999999</c:v>
                </c:pt>
                <c:pt idx="438">
                  <c:v>49.145000000000003</c:v>
                </c:pt>
                <c:pt idx="439">
                  <c:v>49.331000000000003</c:v>
                </c:pt>
                <c:pt idx="440">
                  <c:v>49.472000000000001</c:v>
                </c:pt>
                <c:pt idx="441">
                  <c:v>49.360999999999997</c:v>
                </c:pt>
                <c:pt idx="442">
                  <c:v>49.512999999999998</c:v>
                </c:pt>
                <c:pt idx="443">
                  <c:v>49.710999999999999</c:v>
                </c:pt>
                <c:pt idx="444">
                  <c:v>49.615000000000002</c:v>
                </c:pt>
                <c:pt idx="445">
                  <c:v>49.88</c:v>
                </c:pt>
                <c:pt idx="446">
                  <c:v>49.938000000000002</c:v>
                </c:pt>
                <c:pt idx="447">
                  <c:v>49.948</c:v>
                </c:pt>
                <c:pt idx="448">
                  <c:v>49.677</c:v>
                </c:pt>
                <c:pt idx="449">
                  <c:v>49.639000000000003</c:v>
                </c:pt>
                <c:pt idx="450">
                  <c:v>51.692999999999998</c:v>
                </c:pt>
                <c:pt idx="451">
                  <c:v>52.14</c:v>
                </c:pt>
                <c:pt idx="452">
                  <c:v>52.433999999999997</c:v>
                </c:pt>
                <c:pt idx="453">
                  <c:v>52.332000000000001</c:v>
                </c:pt>
                <c:pt idx="454">
                  <c:v>52.44</c:v>
                </c:pt>
                <c:pt idx="455">
                  <c:v>52.921999999999997</c:v>
                </c:pt>
                <c:pt idx="456">
                  <c:v>53.173999999999999</c:v>
                </c:pt>
                <c:pt idx="457">
                  <c:v>53.176000000000002</c:v>
                </c:pt>
                <c:pt idx="458">
                  <c:v>53.261000000000003</c:v>
                </c:pt>
                <c:pt idx="459">
                  <c:v>53.191000000000003</c:v>
                </c:pt>
                <c:pt idx="460">
                  <c:v>53.405999999999999</c:v>
                </c:pt>
                <c:pt idx="461">
                  <c:v>53.377000000000002</c:v>
                </c:pt>
                <c:pt idx="462">
                  <c:v>53.021999999999998</c:v>
                </c:pt>
                <c:pt idx="463">
                  <c:v>53.28</c:v>
                </c:pt>
                <c:pt idx="464">
                  <c:v>53.280999999999999</c:v>
                </c:pt>
                <c:pt idx="465">
                  <c:v>53.308999999999997</c:v>
                </c:pt>
                <c:pt idx="466">
                  <c:v>53.5</c:v>
                </c:pt>
                <c:pt idx="467">
                  <c:v>53.472999999999999</c:v>
                </c:pt>
                <c:pt idx="468">
                  <c:v>53.398000000000003</c:v>
                </c:pt>
                <c:pt idx="469">
                  <c:v>53.451000000000001</c:v>
                </c:pt>
                <c:pt idx="470">
                  <c:v>53.573999999999998</c:v>
                </c:pt>
                <c:pt idx="471">
                  <c:v>53.368000000000002</c:v>
                </c:pt>
                <c:pt idx="472">
                  <c:v>53.357999999999997</c:v>
                </c:pt>
                <c:pt idx="473">
                  <c:v>52.969000000000001</c:v>
                </c:pt>
                <c:pt idx="474">
                  <c:v>52.975999999999999</c:v>
                </c:pt>
                <c:pt idx="475">
                  <c:v>52.85</c:v>
                </c:pt>
                <c:pt idx="476">
                  <c:v>52.96</c:v>
                </c:pt>
                <c:pt idx="477">
                  <c:v>52.9</c:v>
                </c:pt>
                <c:pt idx="478">
                  <c:v>52.518000000000001</c:v>
                </c:pt>
                <c:pt idx="479">
                  <c:v>52.469000000000001</c:v>
                </c:pt>
                <c:pt idx="480">
                  <c:v>52.454999999999998</c:v>
                </c:pt>
                <c:pt idx="481">
                  <c:v>52.701999999999998</c:v>
                </c:pt>
                <c:pt idx="482">
                  <c:v>52.673000000000002</c:v>
                </c:pt>
                <c:pt idx="483">
                  <c:v>52.536000000000001</c:v>
                </c:pt>
                <c:pt idx="484">
                  <c:v>51.616999999999997</c:v>
                </c:pt>
                <c:pt idx="485">
                  <c:v>51.734999999999999</c:v>
                </c:pt>
                <c:pt idx="486">
                  <c:v>51.576000000000001</c:v>
                </c:pt>
                <c:pt idx="487">
                  <c:v>51.591999999999999</c:v>
                </c:pt>
                <c:pt idx="488">
                  <c:v>51.662999999999997</c:v>
                </c:pt>
                <c:pt idx="489">
                  <c:v>51.637</c:v>
                </c:pt>
                <c:pt idx="490">
                  <c:v>51.933</c:v>
                </c:pt>
                <c:pt idx="491">
                  <c:v>51.805</c:v>
                </c:pt>
                <c:pt idx="492">
                  <c:v>51.942</c:v>
                </c:pt>
                <c:pt idx="493">
                  <c:v>51.887</c:v>
                </c:pt>
                <c:pt idx="494">
                  <c:v>51.6</c:v>
                </c:pt>
                <c:pt idx="495">
                  <c:v>51.66</c:v>
                </c:pt>
                <c:pt idx="496">
                  <c:v>51.271999999999998</c:v>
                </c:pt>
                <c:pt idx="497">
                  <c:v>51.316000000000003</c:v>
                </c:pt>
                <c:pt idx="498">
                  <c:v>51.34</c:v>
                </c:pt>
                <c:pt idx="499">
                  <c:v>51.612000000000002</c:v>
                </c:pt>
                <c:pt idx="500">
                  <c:v>51.69</c:v>
                </c:pt>
                <c:pt idx="501">
                  <c:v>51.204999999999998</c:v>
                </c:pt>
                <c:pt idx="502">
                  <c:v>51.031999999999996</c:v>
                </c:pt>
                <c:pt idx="503">
                  <c:v>51.192</c:v>
                </c:pt>
                <c:pt idx="504">
                  <c:v>51.274000000000001</c:v>
                </c:pt>
                <c:pt idx="505">
                  <c:v>51.081000000000003</c:v>
                </c:pt>
                <c:pt idx="506">
                  <c:v>51.075000000000003</c:v>
                </c:pt>
                <c:pt idx="507">
                  <c:v>50.798999999999999</c:v>
                </c:pt>
                <c:pt idx="508">
                  <c:v>50.716000000000001</c:v>
                </c:pt>
                <c:pt idx="509">
                  <c:v>50.756999999999998</c:v>
                </c:pt>
                <c:pt idx="510">
                  <c:v>50.808</c:v>
                </c:pt>
                <c:pt idx="511">
                  <c:v>50.814</c:v>
                </c:pt>
                <c:pt idx="512">
                  <c:v>50.447000000000003</c:v>
                </c:pt>
                <c:pt idx="513">
                  <c:v>50.487000000000002</c:v>
                </c:pt>
                <c:pt idx="514">
                  <c:v>50.411000000000001</c:v>
                </c:pt>
                <c:pt idx="515">
                  <c:v>50.44</c:v>
                </c:pt>
                <c:pt idx="516">
                  <c:v>50.506</c:v>
                </c:pt>
                <c:pt idx="517">
                  <c:v>50.305</c:v>
                </c:pt>
                <c:pt idx="518">
                  <c:v>50.485999999999997</c:v>
                </c:pt>
                <c:pt idx="519">
                  <c:v>50.497999999999998</c:v>
                </c:pt>
                <c:pt idx="520">
                  <c:v>50.414999999999999</c:v>
                </c:pt>
                <c:pt idx="521">
                  <c:v>50.695999999999998</c:v>
                </c:pt>
                <c:pt idx="522">
                  <c:v>50.838000000000001</c:v>
                </c:pt>
                <c:pt idx="523">
                  <c:v>50.628999999999998</c:v>
                </c:pt>
                <c:pt idx="524">
                  <c:v>49.878</c:v>
                </c:pt>
                <c:pt idx="525">
                  <c:v>49.808</c:v>
                </c:pt>
                <c:pt idx="526">
                  <c:v>49.850999999999999</c:v>
                </c:pt>
                <c:pt idx="527">
                  <c:v>49.923000000000002</c:v>
                </c:pt>
                <c:pt idx="528">
                  <c:v>49.716999999999999</c:v>
                </c:pt>
                <c:pt idx="529">
                  <c:v>49.875</c:v>
                </c:pt>
                <c:pt idx="530">
                  <c:v>50.131999999999998</c:v>
                </c:pt>
                <c:pt idx="531">
                  <c:v>50.021000000000001</c:v>
                </c:pt>
                <c:pt idx="532">
                  <c:v>50.145000000000003</c:v>
                </c:pt>
                <c:pt idx="533">
                  <c:v>50.033000000000001</c:v>
                </c:pt>
                <c:pt idx="534">
                  <c:v>50.076000000000001</c:v>
                </c:pt>
                <c:pt idx="535">
                  <c:v>50.076000000000001</c:v>
                </c:pt>
                <c:pt idx="536">
                  <c:v>50.287999999999997</c:v>
                </c:pt>
                <c:pt idx="537">
                  <c:v>50.302999999999997</c:v>
                </c:pt>
                <c:pt idx="538">
                  <c:v>50.622999999999998</c:v>
                </c:pt>
                <c:pt idx="539">
                  <c:v>50.530999999999999</c:v>
                </c:pt>
                <c:pt idx="540">
                  <c:v>50.54</c:v>
                </c:pt>
                <c:pt idx="541">
                  <c:v>50.542999999999999</c:v>
                </c:pt>
                <c:pt idx="542">
                  <c:v>50.551000000000002</c:v>
                </c:pt>
                <c:pt idx="543">
                  <c:v>50.536999999999999</c:v>
                </c:pt>
                <c:pt idx="544">
                  <c:v>50.579000000000001</c:v>
                </c:pt>
                <c:pt idx="545">
                  <c:v>50.725000000000001</c:v>
                </c:pt>
                <c:pt idx="546">
                  <c:v>50.49</c:v>
                </c:pt>
                <c:pt idx="547">
                  <c:v>50.125</c:v>
                </c:pt>
                <c:pt idx="548">
                  <c:v>50.064</c:v>
                </c:pt>
                <c:pt idx="549">
                  <c:v>50.048999999999999</c:v>
                </c:pt>
                <c:pt idx="550">
                  <c:v>50.341000000000001</c:v>
                </c:pt>
                <c:pt idx="551">
                  <c:v>50.1</c:v>
                </c:pt>
                <c:pt idx="552">
                  <c:v>50.192999999999998</c:v>
                </c:pt>
                <c:pt idx="553">
                  <c:v>50.338000000000001</c:v>
                </c:pt>
                <c:pt idx="554">
                  <c:v>50.323</c:v>
                </c:pt>
                <c:pt idx="555">
                  <c:v>49.462000000000003</c:v>
                </c:pt>
                <c:pt idx="556">
                  <c:v>49.491</c:v>
                </c:pt>
                <c:pt idx="557">
                  <c:v>50.216000000000001</c:v>
                </c:pt>
                <c:pt idx="558">
                  <c:v>49.817</c:v>
                </c:pt>
                <c:pt idx="559">
                  <c:v>50.542999999999999</c:v>
                </c:pt>
                <c:pt idx="560">
                  <c:v>50.412999999999997</c:v>
                </c:pt>
                <c:pt idx="561">
                  <c:v>49.805</c:v>
                </c:pt>
                <c:pt idx="562">
                  <c:v>49.74</c:v>
                </c:pt>
                <c:pt idx="563">
                  <c:v>49.960999999999999</c:v>
                </c:pt>
                <c:pt idx="564">
                  <c:v>49.847000000000001</c:v>
                </c:pt>
                <c:pt idx="565">
                  <c:v>49.777000000000001</c:v>
                </c:pt>
                <c:pt idx="566">
                  <c:v>49.942999999999998</c:v>
                </c:pt>
                <c:pt idx="567">
                  <c:v>49.98</c:v>
                </c:pt>
                <c:pt idx="568">
                  <c:v>49.905000000000001</c:v>
                </c:pt>
                <c:pt idx="569">
                  <c:v>49.906999999999996</c:v>
                </c:pt>
                <c:pt idx="570">
                  <c:v>49.765999999999998</c:v>
                </c:pt>
                <c:pt idx="571">
                  <c:v>50.432000000000002</c:v>
                </c:pt>
                <c:pt idx="572">
                  <c:v>50.31</c:v>
                </c:pt>
                <c:pt idx="573">
                  <c:v>50.539000000000001</c:v>
                </c:pt>
                <c:pt idx="574">
                  <c:v>50.506</c:v>
                </c:pt>
                <c:pt idx="575">
                  <c:v>50.283999999999999</c:v>
                </c:pt>
                <c:pt idx="576">
                  <c:v>50.12</c:v>
                </c:pt>
                <c:pt idx="577">
                  <c:v>50.118000000000002</c:v>
                </c:pt>
                <c:pt idx="578">
                  <c:v>49.807000000000002</c:v>
                </c:pt>
                <c:pt idx="579">
                  <c:v>49.847999999999999</c:v>
                </c:pt>
                <c:pt idx="580">
                  <c:v>49.677999999999997</c:v>
                </c:pt>
                <c:pt idx="581">
                  <c:v>49.664999999999999</c:v>
                </c:pt>
                <c:pt idx="582">
                  <c:v>49.661999999999999</c:v>
                </c:pt>
                <c:pt idx="583">
                  <c:v>49.665999999999997</c:v>
                </c:pt>
                <c:pt idx="584">
                  <c:v>49.698999999999998</c:v>
                </c:pt>
                <c:pt idx="585">
                  <c:v>49.725999999999999</c:v>
                </c:pt>
                <c:pt idx="586">
                  <c:v>49.731000000000002</c:v>
                </c:pt>
                <c:pt idx="587">
                  <c:v>49.468000000000004</c:v>
                </c:pt>
                <c:pt idx="588">
                  <c:v>49.834000000000003</c:v>
                </c:pt>
                <c:pt idx="589">
                  <c:v>49.776000000000003</c:v>
                </c:pt>
                <c:pt idx="590">
                  <c:v>49.694000000000003</c:v>
                </c:pt>
                <c:pt idx="591">
                  <c:v>49.707999999999998</c:v>
                </c:pt>
                <c:pt idx="592">
                  <c:v>49.706000000000003</c:v>
                </c:pt>
                <c:pt idx="593">
                  <c:v>49.936</c:v>
                </c:pt>
                <c:pt idx="594">
                  <c:v>49.661000000000001</c:v>
                </c:pt>
                <c:pt idx="595">
                  <c:v>49.685000000000002</c:v>
                </c:pt>
                <c:pt idx="596">
                  <c:v>49.686999999999998</c:v>
                </c:pt>
                <c:pt idx="597">
                  <c:v>49.741999999999997</c:v>
                </c:pt>
                <c:pt idx="598">
                  <c:v>49.692</c:v>
                </c:pt>
                <c:pt idx="599">
                  <c:v>49.44</c:v>
                </c:pt>
                <c:pt idx="600">
                  <c:v>49.354999999999997</c:v>
                </c:pt>
                <c:pt idx="601">
                  <c:v>49.34</c:v>
                </c:pt>
                <c:pt idx="602">
                  <c:v>49.399000000000001</c:v>
                </c:pt>
                <c:pt idx="603">
                  <c:v>49.274999999999999</c:v>
                </c:pt>
                <c:pt idx="604">
                  <c:v>49.334000000000003</c:v>
                </c:pt>
                <c:pt idx="605">
                  <c:v>49.594000000000001</c:v>
                </c:pt>
                <c:pt idx="606">
                  <c:v>49.55</c:v>
                </c:pt>
                <c:pt idx="607">
                  <c:v>49.488999999999997</c:v>
                </c:pt>
                <c:pt idx="608">
                  <c:v>49.156999999999996</c:v>
                </c:pt>
                <c:pt idx="609">
                  <c:v>49.17</c:v>
                </c:pt>
                <c:pt idx="610">
                  <c:v>49.216000000000001</c:v>
                </c:pt>
                <c:pt idx="611">
                  <c:v>49.305</c:v>
                </c:pt>
                <c:pt idx="612">
                  <c:v>49.332000000000001</c:v>
                </c:pt>
                <c:pt idx="613">
                  <c:v>49.308999999999997</c:v>
                </c:pt>
                <c:pt idx="614">
                  <c:v>49.331000000000003</c:v>
                </c:pt>
                <c:pt idx="615">
                  <c:v>49.095999999999997</c:v>
                </c:pt>
                <c:pt idx="616">
                  <c:v>49.206000000000003</c:v>
                </c:pt>
                <c:pt idx="617">
                  <c:v>49.161999999999999</c:v>
                </c:pt>
                <c:pt idx="618">
                  <c:v>48.981999999999999</c:v>
                </c:pt>
                <c:pt idx="619">
                  <c:v>49.194000000000003</c:v>
                </c:pt>
                <c:pt idx="620">
                  <c:v>49.101999999999997</c:v>
                </c:pt>
                <c:pt idx="621">
                  <c:v>49.058</c:v>
                </c:pt>
                <c:pt idx="622">
                  <c:v>49.944000000000003</c:v>
                </c:pt>
                <c:pt idx="623">
                  <c:v>49.62</c:v>
                </c:pt>
                <c:pt idx="624">
                  <c:v>49.658000000000001</c:v>
                </c:pt>
                <c:pt idx="625">
                  <c:v>49.670999999999999</c:v>
                </c:pt>
                <c:pt idx="626">
                  <c:v>49.496000000000002</c:v>
                </c:pt>
                <c:pt idx="627">
                  <c:v>49.453000000000003</c:v>
                </c:pt>
                <c:pt idx="628">
                  <c:v>49.283000000000001</c:v>
                </c:pt>
                <c:pt idx="629">
                  <c:v>49.238</c:v>
                </c:pt>
                <c:pt idx="630">
                  <c:v>49.116</c:v>
                </c:pt>
                <c:pt idx="631">
                  <c:v>49.097000000000001</c:v>
                </c:pt>
                <c:pt idx="632">
                  <c:v>49.368000000000002</c:v>
                </c:pt>
                <c:pt idx="633">
                  <c:v>49.353999999999999</c:v>
                </c:pt>
                <c:pt idx="634">
                  <c:v>49.308999999999997</c:v>
                </c:pt>
                <c:pt idx="635">
                  <c:v>48.728999999999999</c:v>
                </c:pt>
                <c:pt idx="636">
                  <c:v>48.841999999999999</c:v>
                </c:pt>
                <c:pt idx="637">
                  <c:v>48.905999999999999</c:v>
                </c:pt>
                <c:pt idx="638">
                  <c:v>48.95</c:v>
                </c:pt>
                <c:pt idx="639">
                  <c:v>49.075000000000003</c:v>
                </c:pt>
                <c:pt idx="640">
                  <c:v>49.048999999999999</c:v>
                </c:pt>
                <c:pt idx="641">
                  <c:v>49.161999999999999</c:v>
                </c:pt>
                <c:pt idx="642">
                  <c:v>49.38</c:v>
                </c:pt>
                <c:pt idx="643">
                  <c:v>49.322000000000003</c:v>
                </c:pt>
                <c:pt idx="644">
                  <c:v>49.253</c:v>
                </c:pt>
                <c:pt idx="645">
                  <c:v>49.311999999999998</c:v>
                </c:pt>
                <c:pt idx="646">
                  <c:v>49.415999999999997</c:v>
                </c:pt>
                <c:pt idx="647">
                  <c:v>49.314</c:v>
                </c:pt>
                <c:pt idx="648">
                  <c:v>49.459000000000003</c:v>
                </c:pt>
                <c:pt idx="649">
                  <c:v>49.188000000000002</c:v>
                </c:pt>
                <c:pt idx="650">
                  <c:v>49.256</c:v>
                </c:pt>
                <c:pt idx="651">
                  <c:v>49.22</c:v>
                </c:pt>
                <c:pt idx="652">
                  <c:v>49.203000000000003</c:v>
                </c:pt>
                <c:pt idx="653">
                  <c:v>49.152999999999999</c:v>
                </c:pt>
                <c:pt idx="654">
                  <c:v>49.201999999999998</c:v>
                </c:pt>
                <c:pt idx="655">
                  <c:v>49.677999999999997</c:v>
                </c:pt>
                <c:pt idx="656">
                  <c:v>49.661999999999999</c:v>
                </c:pt>
                <c:pt idx="657">
                  <c:v>49.722000000000001</c:v>
                </c:pt>
                <c:pt idx="658">
                  <c:v>49.576000000000001</c:v>
                </c:pt>
                <c:pt idx="659">
                  <c:v>49.670999999999999</c:v>
                </c:pt>
                <c:pt idx="660">
                  <c:v>49.674999999999997</c:v>
                </c:pt>
                <c:pt idx="661">
                  <c:v>49.789000000000001</c:v>
                </c:pt>
                <c:pt idx="662">
                  <c:v>49.938000000000002</c:v>
                </c:pt>
                <c:pt idx="663">
                  <c:v>50.05</c:v>
                </c:pt>
                <c:pt idx="664">
                  <c:v>50.113</c:v>
                </c:pt>
                <c:pt idx="665">
                  <c:v>50.067</c:v>
                </c:pt>
                <c:pt idx="666">
                  <c:v>50.133000000000003</c:v>
                </c:pt>
                <c:pt idx="667">
                  <c:v>50.186</c:v>
                </c:pt>
                <c:pt idx="668">
                  <c:v>50.081000000000003</c:v>
                </c:pt>
                <c:pt idx="669">
                  <c:v>50.418999999999997</c:v>
                </c:pt>
                <c:pt idx="670">
                  <c:v>50.347000000000001</c:v>
                </c:pt>
                <c:pt idx="671">
                  <c:v>50.372999999999998</c:v>
                </c:pt>
                <c:pt idx="672">
                  <c:v>50.601999999999997</c:v>
                </c:pt>
                <c:pt idx="673">
                  <c:v>50.634999999999998</c:v>
                </c:pt>
                <c:pt idx="674">
                  <c:v>50.292999999999999</c:v>
                </c:pt>
                <c:pt idx="675">
                  <c:v>50.448</c:v>
                </c:pt>
                <c:pt idx="676">
                  <c:v>50.412999999999997</c:v>
                </c:pt>
                <c:pt idx="677">
                  <c:v>50.621000000000002</c:v>
                </c:pt>
                <c:pt idx="678">
                  <c:v>50.265000000000001</c:v>
                </c:pt>
                <c:pt idx="679">
                  <c:v>50.561</c:v>
                </c:pt>
                <c:pt idx="680">
                  <c:v>50.600999999999999</c:v>
                </c:pt>
                <c:pt idx="681">
                  <c:v>50.664000000000001</c:v>
                </c:pt>
                <c:pt idx="682">
                  <c:v>51.018000000000001</c:v>
                </c:pt>
                <c:pt idx="683">
                  <c:v>51.552999999999997</c:v>
                </c:pt>
                <c:pt idx="684">
                  <c:v>51.845999999999997</c:v>
                </c:pt>
                <c:pt idx="685">
                  <c:v>52.188000000000002</c:v>
                </c:pt>
                <c:pt idx="686">
                  <c:v>52.171999999999997</c:v>
                </c:pt>
                <c:pt idx="687">
                  <c:v>52.6</c:v>
                </c:pt>
                <c:pt idx="688">
                  <c:v>52.781999999999996</c:v>
                </c:pt>
                <c:pt idx="689">
                  <c:v>52.935000000000002</c:v>
                </c:pt>
                <c:pt idx="690">
                  <c:v>52.723999999999997</c:v>
                </c:pt>
                <c:pt idx="691">
                  <c:v>52.331000000000003</c:v>
                </c:pt>
                <c:pt idx="692">
                  <c:v>52.517000000000003</c:v>
                </c:pt>
                <c:pt idx="693">
                  <c:v>52.587000000000003</c:v>
                </c:pt>
                <c:pt idx="694">
                  <c:v>52.56</c:v>
                </c:pt>
                <c:pt idx="695">
                  <c:v>52.521000000000001</c:v>
                </c:pt>
                <c:pt idx="696">
                  <c:v>52.774999999999999</c:v>
                </c:pt>
                <c:pt idx="697">
                  <c:v>53.35</c:v>
                </c:pt>
                <c:pt idx="698">
                  <c:v>53.186999999999998</c:v>
                </c:pt>
                <c:pt idx="699">
                  <c:v>53.002000000000002</c:v>
                </c:pt>
                <c:pt idx="700">
                  <c:v>52.962000000000003</c:v>
                </c:pt>
                <c:pt idx="701">
                  <c:v>53.168999999999997</c:v>
                </c:pt>
                <c:pt idx="702">
                  <c:v>53.107999999999997</c:v>
                </c:pt>
                <c:pt idx="703">
                  <c:v>53.106999999999999</c:v>
                </c:pt>
                <c:pt idx="704">
                  <c:v>53.246000000000002</c:v>
                </c:pt>
                <c:pt idx="705">
                  <c:v>53.139000000000003</c:v>
                </c:pt>
                <c:pt idx="706">
                  <c:v>52.968000000000004</c:v>
                </c:pt>
                <c:pt idx="707">
                  <c:v>53.481000000000002</c:v>
                </c:pt>
                <c:pt idx="708">
                  <c:v>53.44</c:v>
                </c:pt>
                <c:pt idx="709">
                  <c:v>53.991999999999997</c:v>
                </c:pt>
                <c:pt idx="710">
                  <c:v>54.021999999999998</c:v>
                </c:pt>
                <c:pt idx="711">
                  <c:v>54.231000000000002</c:v>
                </c:pt>
                <c:pt idx="712">
                  <c:v>54.183</c:v>
                </c:pt>
                <c:pt idx="713">
                  <c:v>54.893999999999998</c:v>
                </c:pt>
                <c:pt idx="714">
                  <c:v>55.642000000000003</c:v>
                </c:pt>
                <c:pt idx="715">
                  <c:v>55.563000000000002</c:v>
                </c:pt>
                <c:pt idx="716">
                  <c:v>56.058999999999997</c:v>
                </c:pt>
                <c:pt idx="717">
                  <c:v>56.054000000000002</c:v>
                </c:pt>
                <c:pt idx="718">
                  <c:v>56.798999999999999</c:v>
                </c:pt>
                <c:pt idx="719">
                  <c:v>57.045999999999999</c:v>
                </c:pt>
                <c:pt idx="720">
                  <c:v>57.06</c:v>
                </c:pt>
                <c:pt idx="721">
                  <c:v>57.924999999999997</c:v>
                </c:pt>
                <c:pt idx="722">
                  <c:v>57.87</c:v>
                </c:pt>
                <c:pt idx="723">
                  <c:v>57.906999999999996</c:v>
                </c:pt>
                <c:pt idx="724">
                  <c:v>58.4</c:v>
                </c:pt>
                <c:pt idx="725">
                  <c:v>58.651000000000003</c:v>
                </c:pt>
                <c:pt idx="726">
                  <c:v>58.601999999999997</c:v>
                </c:pt>
                <c:pt idx="727">
                  <c:v>59.01</c:v>
                </c:pt>
                <c:pt idx="728">
                  <c:v>59.017000000000003</c:v>
                </c:pt>
                <c:pt idx="729">
                  <c:v>60.155000000000001</c:v>
                </c:pt>
                <c:pt idx="730">
                  <c:v>60.064</c:v>
                </c:pt>
                <c:pt idx="731">
                  <c:v>60.273000000000003</c:v>
                </c:pt>
                <c:pt idx="732">
                  <c:v>60.856999999999999</c:v>
                </c:pt>
                <c:pt idx="733">
                  <c:v>61.795000000000002</c:v>
                </c:pt>
                <c:pt idx="734">
                  <c:v>62.08</c:v>
                </c:pt>
                <c:pt idx="735">
                  <c:v>62.674999999999997</c:v>
                </c:pt>
                <c:pt idx="736">
                  <c:v>63.064</c:v>
                </c:pt>
                <c:pt idx="737">
                  <c:v>63.427999999999997</c:v>
                </c:pt>
                <c:pt idx="738">
                  <c:v>63.26</c:v>
                </c:pt>
                <c:pt idx="739">
                  <c:v>63.192999999999998</c:v>
                </c:pt>
                <c:pt idx="740">
                  <c:v>63.435000000000002</c:v>
                </c:pt>
                <c:pt idx="741">
                  <c:v>63.462000000000003</c:v>
                </c:pt>
                <c:pt idx="742">
                  <c:v>62.67</c:v>
                </c:pt>
                <c:pt idx="743">
                  <c:v>62.414999999999999</c:v>
                </c:pt>
                <c:pt idx="744">
                  <c:v>62.213000000000001</c:v>
                </c:pt>
                <c:pt idx="745">
                  <c:v>61.987000000000002</c:v>
                </c:pt>
                <c:pt idx="746">
                  <c:v>61.936</c:v>
                </c:pt>
                <c:pt idx="747">
                  <c:v>61.789000000000001</c:v>
                </c:pt>
                <c:pt idx="748">
                  <c:v>61.856000000000002</c:v>
                </c:pt>
                <c:pt idx="749">
                  <c:v>61.856000000000002</c:v>
                </c:pt>
                <c:pt idx="750">
                  <c:v>61.96</c:v>
                </c:pt>
                <c:pt idx="751">
                  <c:v>61.857999999999997</c:v>
                </c:pt>
                <c:pt idx="752">
                  <c:v>61.697000000000003</c:v>
                </c:pt>
                <c:pt idx="753">
                  <c:v>61.712000000000003</c:v>
                </c:pt>
                <c:pt idx="754">
                  <c:v>61.683</c:v>
                </c:pt>
                <c:pt idx="755">
                  <c:v>61.668999999999997</c:v>
                </c:pt>
                <c:pt idx="756">
                  <c:v>61.801000000000002</c:v>
                </c:pt>
                <c:pt idx="757">
                  <c:v>61.917999999999999</c:v>
                </c:pt>
                <c:pt idx="758">
                  <c:v>61.860999999999997</c:v>
                </c:pt>
                <c:pt idx="759">
                  <c:v>61.828000000000003</c:v>
                </c:pt>
                <c:pt idx="760">
                  <c:v>61.296999999999997</c:v>
                </c:pt>
                <c:pt idx="761">
                  <c:v>61.537999999999997</c:v>
                </c:pt>
                <c:pt idx="762">
                  <c:v>61.695</c:v>
                </c:pt>
                <c:pt idx="763">
                  <c:v>61.84</c:v>
                </c:pt>
                <c:pt idx="764">
                  <c:v>61.899000000000001</c:v>
                </c:pt>
                <c:pt idx="765">
                  <c:v>61.762</c:v>
                </c:pt>
                <c:pt idx="766">
                  <c:v>61.677999999999997</c:v>
                </c:pt>
                <c:pt idx="767">
                  <c:v>61.655999999999999</c:v>
                </c:pt>
                <c:pt idx="768">
                  <c:v>61.6</c:v>
                </c:pt>
                <c:pt idx="769">
                  <c:v>61.531999999999996</c:v>
                </c:pt>
                <c:pt idx="770">
                  <c:v>61.591000000000001</c:v>
                </c:pt>
                <c:pt idx="771">
                  <c:v>61.542999999999999</c:v>
                </c:pt>
                <c:pt idx="772">
                  <c:v>61.585000000000001</c:v>
                </c:pt>
                <c:pt idx="773">
                  <c:v>61.707999999999998</c:v>
                </c:pt>
                <c:pt idx="774">
                  <c:v>61.448999999999998</c:v>
                </c:pt>
                <c:pt idx="775">
                  <c:v>61.149000000000001</c:v>
                </c:pt>
                <c:pt idx="776">
                  <c:v>61.22</c:v>
                </c:pt>
                <c:pt idx="777">
                  <c:v>61.292000000000002</c:v>
                </c:pt>
                <c:pt idx="778">
                  <c:v>61.2</c:v>
                </c:pt>
                <c:pt idx="779">
                  <c:v>60.969000000000001</c:v>
                </c:pt>
                <c:pt idx="780">
                  <c:v>60.692999999999998</c:v>
                </c:pt>
                <c:pt idx="781">
                  <c:v>60.741</c:v>
                </c:pt>
                <c:pt idx="782">
                  <c:v>61.186</c:v>
                </c:pt>
                <c:pt idx="783">
                  <c:v>61.347000000000001</c:v>
                </c:pt>
                <c:pt idx="784">
                  <c:v>61.222999999999999</c:v>
                </c:pt>
                <c:pt idx="785">
                  <c:v>61.045000000000002</c:v>
                </c:pt>
                <c:pt idx="786">
                  <c:v>61.145000000000003</c:v>
                </c:pt>
                <c:pt idx="787">
                  <c:v>61.158999999999999</c:v>
                </c:pt>
                <c:pt idx="788">
                  <c:v>61.179000000000002</c:v>
                </c:pt>
                <c:pt idx="789">
                  <c:v>61.161000000000001</c:v>
                </c:pt>
                <c:pt idx="790">
                  <c:v>60.988999999999997</c:v>
                </c:pt>
                <c:pt idx="791">
                  <c:v>60.709000000000003</c:v>
                </c:pt>
                <c:pt idx="792">
                  <c:v>60.606000000000002</c:v>
                </c:pt>
                <c:pt idx="793">
                  <c:v>61.256999999999998</c:v>
                </c:pt>
                <c:pt idx="794">
                  <c:v>61.167000000000002</c:v>
                </c:pt>
                <c:pt idx="795">
                  <c:v>61.292999999999999</c:v>
                </c:pt>
                <c:pt idx="796">
                  <c:v>61.308999999999997</c:v>
                </c:pt>
                <c:pt idx="797">
                  <c:v>61.16</c:v>
                </c:pt>
                <c:pt idx="798">
                  <c:v>61.17</c:v>
                </c:pt>
                <c:pt idx="799">
                  <c:v>60.921999999999997</c:v>
                </c:pt>
                <c:pt idx="800">
                  <c:v>60.896999999999998</c:v>
                </c:pt>
                <c:pt idx="801">
                  <c:v>60.786000000000001</c:v>
                </c:pt>
                <c:pt idx="802">
                  <c:v>60.908999999999999</c:v>
                </c:pt>
                <c:pt idx="803">
                  <c:v>60.841999999999999</c:v>
                </c:pt>
                <c:pt idx="804">
                  <c:v>59.451000000000001</c:v>
                </c:pt>
                <c:pt idx="805">
                  <c:v>59.238999999999997</c:v>
                </c:pt>
                <c:pt idx="806">
                  <c:v>59.371000000000002</c:v>
                </c:pt>
                <c:pt idx="807">
                  <c:v>59.347000000000001</c:v>
                </c:pt>
                <c:pt idx="808">
                  <c:v>59.290999999999997</c:v>
                </c:pt>
                <c:pt idx="809">
                  <c:v>59.424999999999997</c:v>
                </c:pt>
                <c:pt idx="810">
                  <c:v>60.093000000000004</c:v>
                </c:pt>
                <c:pt idx="811">
                  <c:v>59.896999999999998</c:v>
                </c:pt>
                <c:pt idx="812">
                  <c:v>59.887</c:v>
                </c:pt>
                <c:pt idx="813">
                  <c:v>59.884999999999998</c:v>
                </c:pt>
                <c:pt idx="814">
                  <c:v>59.563000000000002</c:v>
                </c:pt>
                <c:pt idx="815">
                  <c:v>59.497999999999998</c:v>
                </c:pt>
                <c:pt idx="816">
                  <c:v>59.348999999999997</c:v>
                </c:pt>
                <c:pt idx="817">
                  <c:v>59.313000000000002</c:v>
                </c:pt>
                <c:pt idx="818">
                  <c:v>59.381</c:v>
                </c:pt>
                <c:pt idx="819">
                  <c:v>59.414000000000001</c:v>
                </c:pt>
                <c:pt idx="820">
                  <c:v>59.595999999999997</c:v>
                </c:pt>
                <c:pt idx="821">
                  <c:v>59.85</c:v>
                </c:pt>
                <c:pt idx="822">
                  <c:v>59.588999999999999</c:v>
                </c:pt>
                <c:pt idx="823">
                  <c:v>59.567999999999998</c:v>
                </c:pt>
                <c:pt idx="824">
                  <c:v>59.496000000000002</c:v>
                </c:pt>
                <c:pt idx="825">
                  <c:v>59.530999999999999</c:v>
                </c:pt>
                <c:pt idx="826">
                  <c:v>59.488</c:v>
                </c:pt>
                <c:pt idx="827">
                  <c:v>59.639000000000003</c:v>
                </c:pt>
                <c:pt idx="828">
                  <c:v>59.761000000000003</c:v>
                </c:pt>
                <c:pt idx="829">
                  <c:v>54.637999999999998</c:v>
                </c:pt>
                <c:pt idx="830">
                  <c:v>54.667999999999999</c:v>
                </c:pt>
                <c:pt idx="831">
                  <c:v>54.57</c:v>
                </c:pt>
                <c:pt idx="832">
                  <c:v>54.625</c:v>
                </c:pt>
                <c:pt idx="833">
                  <c:v>54.72</c:v>
                </c:pt>
                <c:pt idx="834">
                  <c:v>54.688000000000002</c:v>
                </c:pt>
                <c:pt idx="835">
                  <c:v>54.753999999999998</c:v>
                </c:pt>
                <c:pt idx="836">
                  <c:v>54.796999999999997</c:v>
                </c:pt>
                <c:pt idx="837">
                  <c:v>55.012999999999998</c:v>
                </c:pt>
                <c:pt idx="838">
                  <c:v>54.779000000000003</c:v>
                </c:pt>
                <c:pt idx="839">
                  <c:v>54.662999999999997</c:v>
                </c:pt>
                <c:pt idx="840">
                  <c:v>54.664999999999999</c:v>
                </c:pt>
                <c:pt idx="841">
                  <c:v>54.704999999999998</c:v>
                </c:pt>
                <c:pt idx="842">
                  <c:v>54.755000000000003</c:v>
                </c:pt>
                <c:pt idx="843">
                  <c:v>54.875</c:v>
                </c:pt>
                <c:pt idx="844">
                  <c:v>54.911000000000001</c:v>
                </c:pt>
                <c:pt idx="845">
                  <c:v>54.835999999999999</c:v>
                </c:pt>
                <c:pt idx="846">
                  <c:v>54.906999999999996</c:v>
                </c:pt>
                <c:pt idx="847">
                  <c:v>54.755000000000003</c:v>
                </c:pt>
                <c:pt idx="848">
                  <c:v>54.677999999999997</c:v>
                </c:pt>
                <c:pt idx="849">
                  <c:v>54.716999999999999</c:v>
                </c:pt>
                <c:pt idx="850">
                  <c:v>54.817</c:v>
                </c:pt>
                <c:pt idx="851">
                  <c:v>54.853000000000002</c:v>
                </c:pt>
                <c:pt idx="852">
                  <c:v>54.884999999999998</c:v>
                </c:pt>
                <c:pt idx="853">
                  <c:v>54.941000000000003</c:v>
                </c:pt>
                <c:pt idx="854">
                  <c:v>54.866999999999997</c:v>
                </c:pt>
                <c:pt idx="855">
                  <c:v>54.798000000000002</c:v>
                </c:pt>
                <c:pt idx="856">
                  <c:v>54.808</c:v>
                </c:pt>
                <c:pt idx="857">
                  <c:v>55.076000000000001</c:v>
                </c:pt>
                <c:pt idx="858">
                  <c:v>55.301000000000002</c:v>
                </c:pt>
                <c:pt idx="859">
                  <c:v>55.408000000000001</c:v>
                </c:pt>
                <c:pt idx="860">
                  <c:v>55.442</c:v>
                </c:pt>
                <c:pt idx="861">
                  <c:v>55.259</c:v>
                </c:pt>
                <c:pt idx="862">
                  <c:v>55.283000000000001</c:v>
                </c:pt>
                <c:pt idx="863">
                  <c:v>55.314999999999998</c:v>
                </c:pt>
                <c:pt idx="864">
                  <c:v>55.128999999999998</c:v>
                </c:pt>
                <c:pt idx="865">
                  <c:v>56.154000000000003</c:v>
                </c:pt>
                <c:pt idx="866">
                  <c:v>56.168999999999997</c:v>
                </c:pt>
                <c:pt idx="867">
                  <c:v>55.968000000000004</c:v>
                </c:pt>
                <c:pt idx="868">
                  <c:v>55.97</c:v>
                </c:pt>
                <c:pt idx="869">
                  <c:v>55.863</c:v>
                </c:pt>
                <c:pt idx="870">
                  <c:v>55.798000000000002</c:v>
                </c:pt>
                <c:pt idx="871">
                  <c:v>55.993000000000002</c:v>
                </c:pt>
                <c:pt idx="872">
                  <c:v>55.878</c:v>
                </c:pt>
                <c:pt idx="873">
                  <c:v>55.710999999999999</c:v>
                </c:pt>
                <c:pt idx="874">
                  <c:v>57.194000000000003</c:v>
                </c:pt>
                <c:pt idx="875">
                  <c:v>57.058</c:v>
                </c:pt>
                <c:pt idx="876">
                  <c:v>57.07</c:v>
                </c:pt>
                <c:pt idx="877">
                  <c:v>57.042999999999999</c:v>
                </c:pt>
                <c:pt idx="878">
                  <c:v>57.008000000000003</c:v>
                </c:pt>
                <c:pt idx="879">
                  <c:v>56.85</c:v>
                </c:pt>
                <c:pt idx="880">
                  <c:v>56.854999999999997</c:v>
                </c:pt>
                <c:pt idx="881">
                  <c:v>56.898000000000003</c:v>
                </c:pt>
                <c:pt idx="882">
                  <c:v>57.466999999999999</c:v>
                </c:pt>
                <c:pt idx="883">
                  <c:v>57.378</c:v>
                </c:pt>
                <c:pt idx="884">
                  <c:v>57.311</c:v>
                </c:pt>
                <c:pt idx="885">
                  <c:v>57.204999999999998</c:v>
                </c:pt>
                <c:pt idx="886">
                  <c:v>57.713999999999999</c:v>
                </c:pt>
                <c:pt idx="887">
                  <c:v>57.984000000000002</c:v>
                </c:pt>
                <c:pt idx="888">
                  <c:v>58.017000000000003</c:v>
                </c:pt>
                <c:pt idx="889">
                  <c:v>58.1</c:v>
                </c:pt>
                <c:pt idx="890">
                  <c:v>58.396000000000001</c:v>
                </c:pt>
                <c:pt idx="891">
                  <c:v>58.491</c:v>
                </c:pt>
                <c:pt idx="892">
                  <c:v>58.628</c:v>
                </c:pt>
                <c:pt idx="893">
                  <c:v>59.491999999999997</c:v>
                </c:pt>
                <c:pt idx="894">
                  <c:v>59.677</c:v>
                </c:pt>
                <c:pt idx="895">
                  <c:v>59.683999999999997</c:v>
                </c:pt>
                <c:pt idx="896">
                  <c:v>59.81</c:v>
                </c:pt>
                <c:pt idx="897">
                  <c:v>60.13</c:v>
                </c:pt>
                <c:pt idx="898">
                  <c:v>60.244999999999997</c:v>
                </c:pt>
                <c:pt idx="899">
                  <c:v>60.45</c:v>
                </c:pt>
                <c:pt idx="900">
                  <c:v>60.344999999999999</c:v>
                </c:pt>
                <c:pt idx="901">
                  <c:v>60.405999999999999</c:v>
                </c:pt>
                <c:pt idx="902">
                  <c:v>60.848999999999997</c:v>
                </c:pt>
                <c:pt idx="903">
                  <c:v>61.072000000000003</c:v>
                </c:pt>
                <c:pt idx="904">
                  <c:v>61.298999999999999</c:v>
                </c:pt>
                <c:pt idx="905">
                  <c:v>61.540999999999997</c:v>
                </c:pt>
                <c:pt idx="906">
                  <c:v>61.524000000000001</c:v>
                </c:pt>
                <c:pt idx="907">
                  <c:v>61.798000000000002</c:v>
                </c:pt>
                <c:pt idx="908">
                  <c:v>62.253</c:v>
                </c:pt>
                <c:pt idx="909">
                  <c:v>62.936999999999998</c:v>
                </c:pt>
                <c:pt idx="910">
                  <c:v>63.170999999999999</c:v>
                </c:pt>
                <c:pt idx="911">
                  <c:v>63.494</c:v>
                </c:pt>
                <c:pt idx="912">
                  <c:v>63.564</c:v>
                </c:pt>
                <c:pt idx="913">
                  <c:v>63.658999999999999</c:v>
                </c:pt>
                <c:pt idx="914">
                  <c:v>63.655000000000001</c:v>
                </c:pt>
                <c:pt idx="915">
                  <c:v>63.747999999999998</c:v>
                </c:pt>
                <c:pt idx="916">
                  <c:v>64.126000000000005</c:v>
                </c:pt>
                <c:pt idx="917">
                  <c:v>64.084000000000003</c:v>
                </c:pt>
                <c:pt idx="918">
                  <c:v>64.277000000000001</c:v>
                </c:pt>
                <c:pt idx="919">
                  <c:v>64.644000000000005</c:v>
                </c:pt>
                <c:pt idx="920">
                  <c:v>64.710999999999999</c:v>
                </c:pt>
                <c:pt idx="921">
                  <c:v>65.194000000000003</c:v>
                </c:pt>
                <c:pt idx="922">
                  <c:v>65.858000000000004</c:v>
                </c:pt>
                <c:pt idx="923">
                  <c:v>66.34</c:v>
                </c:pt>
                <c:pt idx="924">
                  <c:v>66.661000000000001</c:v>
                </c:pt>
                <c:pt idx="925">
                  <c:v>66.727000000000004</c:v>
                </c:pt>
                <c:pt idx="926">
                  <c:v>67.061999999999998</c:v>
                </c:pt>
                <c:pt idx="927">
                  <c:v>66.963999999999999</c:v>
                </c:pt>
                <c:pt idx="928">
                  <c:v>67.302999999999997</c:v>
                </c:pt>
                <c:pt idx="929">
                  <c:v>67.745999999999995</c:v>
                </c:pt>
                <c:pt idx="930">
                  <c:v>67.887</c:v>
                </c:pt>
                <c:pt idx="931">
                  <c:v>68.173000000000002</c:v>
                </c:pt>
                <c:pt idx="932">
                  <c:v>67.951999999999998</c:v>
                </c:pt>
                <c:pt idx="933">
                  <c:v>67.935000000000002</c:v>
                </c:pt>
                <c:pt idx="934">
                  <c:v>66.444999999999993</c:v>
                </c:pt>
                <c:pt idx="935">
                  <c:v>53.247</c:v>
                </c:pt>
                <c:pt idx="936">
                  <c:v>53.237000000000002</c:v>
                </c:pt>
                <c:pt idx="937">
                  <c:v>53.533000000000001</c:v>
                </c:pt>
                <c:pt idx="938">
                  <c:v>53.743000000000002</c:v>
                </c:pt>
                <c:pt idx="939">
                  <c:v>53.776000000000003</c:v>
                </c:pt>
                <c:pt idx="940">
                  <c:v>53.798999999999999</c:v>
                </c:pt>
                <c:pt idx="941">
                  <c:v>53.804000000000002</c:v>
                </c:pt>
                <c:pt idx="942">
                  <c:v>54.136000000000003</c:v>
                </c:pt>
                <c:pt idx="943">
                  <c:v>54.451000000000001</c:v>
                </c:pt>
                <c:pt idx="944">
                  <c:v>54.543999999999997</c:v>
                </c:pt>
                <c:pt idx="945">
                  <c:v>54.878999999999998</c:v>
                </c:pt>
                <c:pt idx="946">
                  <c:v>54.984999999999999</c:v>
                </c:pt>
                <c:pt idx="947">
                  <c:v>55.131</c:v>
                </c:pt>
                <c:pt idx="948">
                  <c:v>55.408000000000001</c:v>
                </c:pt>
                <c:pt idx="949">
                  <c:v>55.548000000000002</c:v>
                </c:pt>
                <c:pt idx="950">
                  <c:v>55.689</c:v>
                </c:pt>
                <c:pt idx="951">
                  <c:v>55.643000000000001</c:v>
                </c:pt>
                <c:pt idx="952">
                  <c:v>55.7</c:v>
                </c:pt>
                <c:pt idx="953">
                  <c:v>56.917000000000002</c:v>
                </c:pt>
                <c:pt idx="954">
                  <c:v>56.948999999999998</c:v>
                </c:pt>
                <c:pt idx="955">
                  <c:v>56.981999999999999</c:v>
                </c:pt>
                <c:pt idx="956">
                  <c:v>57.168999999999997</c:v>
                </c:pt>
                <c:pt idx="957">
                  <c:v>57.113999999999997</c:v>
                </c:pt>
                <c:pt idx="958">
                  <c:v>57.093000000000004</c:v>
                </c:pt>
                <c:pt idx="959">
                  <c:v>57.026000000000003</c:v>
                </c:pt>
                <c:pt idx="960">
                  <c:v>56.777999999999999</c:v>
                </c:pt>
                <c:pt idx="961">
                  <c:v>56.881</c:v>
                </c:pt>
                <c:pt idx="962">
                  <c:v>56.923999999999999</c:v>
                </c:pt>
                <c:pt idx="963">
                  <c:v>56.787999999999997</c:v>
                </c:pt>
                <c:pt idx="964">
                  <c:v>56.603999999999999</c:v>
                </c:pt>
                <c:pt idx="965">
                  <c:v>56.954999999999998</c:v>
                </c:pt>
                <c:pt idx="966">
                  <c:v>56.868000000000002</c:v>
                </c:pt>
                <c:pt idx="967">
                  <c:v>57.030999999999999</c:v>
                </c:pt>
                <c:pt idx="968">
                  <c:v>56.99</c:v>
                </c:pt>
                <c:pt idx="969">
                  <c:v>57.152999999999999</c:v>
                </c:pt>
                <c:pt idx="970">
                  <c:v>57.15</c:v>
                </c:pt>
                <c:pt idx="971">
                  <c:v>57.186999999999998</c:v>
                </c:pt>
                <c:pt idx="972">
                  <c:v>56.932000000000002</c:v>
                </c:pt>
                <c:pt idx="973">
                  <c:v>56.97</c:v>
                </c:pt>
                <c:pt idx="974">
                  <c:v>57.082999999999998</c:v>
                </c:pt>
                <c:pt idx="975">
                  <c:v>57.210999999999999</c:v>
                </c:pt>
                <c:pt idx="976">
                  <c:v>57.27</c:v>
                </c:pt>
                <c:pt idx="977">
                  <c:v>57.643999999999998</c:v>
                </c:pt>
                <c:pt idx="978">
                  <c:v>57.747999999999998</c:v>
                </c:pt>
                <c:pt idx="979">
                  <c:v>57.609000000000002</c:v>
                </c:pt>
                <c:pt idx="980">
                  <c:v>57.414999999999999</c:v>
                </c:pt>
                <c:pt idx="981">
                  <c:v>57.317</c:v>
                </c:pt>
                <c:pt idx="982">
                  <c:v>57.622</c:v>
                </c:pt>
                <c:pt idx="983">
                  <c:v>57.887999999999998</c:v>
                </c:pt>
                <c:pt idx="984">
                  <c:v>57.823999999999998</c:v>
                </c:pt>
                <c:pt idx="985">
                  <c:v>57.819000000000003</c:v>
                </c:pt>
                <c:pt idx="986">
                  <c:v>57.750999999999998</c:v>
                </c:pt>
                <c:pt idx="987">
                  <c:v>57.573</c:v>
                </c:pt>
                <c:pt idx="988">
                  <c:v>57.362000000000002</c:v>
                </c:pt>
                <c:pt idx="989">
                  <c:v>57.673999999999999</c:v>
                </c:pt>
                <c:pt idx="990">
                  <c:v>58.168999999999997</c:v>
                </c:pt>
                <c:pt idx="991">
                  <c:v>58.128</c:v>
                </c:pt>
                <c:pt idx="992">
                  <c:v>58.53</c:v>
                </c:pt>
                <c:pt idx="993">
                  <c:v>58.850999999999999</c:v>
                </c:pt>
                <c:pt idx="994">
                  <c:v>59.033999999999999</c:v>
                </c:pt>
                <c:pt idx="995">
                  <c:v>59.070999999999998</c:v>
                </c:pt>
                <c:pt idx="996">
                  <c:v>59.067</c:v>
                </c:pt>
                <c:pt idx="997">
                  <c:v>59.429000000000002</c:v>
                </c:pt>
                <c:pt idx="998">
                  <c:v>59.942999999999998</c:v>
                </c:pt>
                <c:pt idx="999">
                  <c:v>59.957999999999998</c:v>
                </c:pt>
                <c:pt idx="1000">
                  <c:v>59.878</c:v>
                </c:pt>
                <c:pt idx="1001">
                  <c:v>59.838000000000001</c:v>
                </c:pt>
                <c:pt idx="1002">
                  <c:v>59.962000000000003</c:v>
                </c:pt>
                <c:pt idx="1003">
                  <c:v>59.823999999999998</c:v>
                </c:pt>
                <c:pt idx="1004">
                  <c:v>59.808999999999997</c:v>
                </c:pt>
                <c:pt idx="1005">
                  <c:v>59.896000000000001</c:v>
                </c:pt>
                <c:pt idx="1006">
                  <c:v>60.002000000000002</c:v>
                </c:pt>
                <c:pt idx="1007">
                  <c:v>60.058</c:v>
                </c:pt>
                <c:pt idx="1008">
                  <c:v>59.957999999999998</c:v>
                </c:pt>
                <c:pt idx="1009">
                  <c:v>60.008000000000003</c:v>
                </c:pt>
                <c:pt idx="1010">
                  <c:v>60.03</c:v>
                </c:pt>
                <c:pt idx="1011">
                  <c:v>60.09</c:v>
                </c:pt>
                <c:pt idx="1012">
                  <c:v>54.494</c:v>
                </c:pt>
                <c:pt idx="1013">
                  <c:v>54.796999999999997</c:v>
                </c:pt>
                <c:pt idx="1014">
                  <c:v>55.127000000000002</c:v>
                </c:pt>
                <c:pt idx="1015">
                  <c:v>55.365000000000002</c:v>
                </c:pt>
                <c:pt idx="1016">
                  <c:v>55.621000000000002</c:v>
                </c:pt>
                <c:pt idx="1017">
                  <c:v>55.756</c:v>
                </c:pt>
                <c:pt idx="1018">
                  <c:v>55.728000000000002</c:v>
                </c:pt>
                <c:pt idx="1019">
                  <c:v>55.954000000000001</c:v>
                </c:pt>
                <c:pt idx="1020">
                  <c:v>56.209000000000003</c:v>
                </c:pt>
                <c:pt idx="1021">
                  <c:v>56.552</c:v>
                </c:pt>
                <c:pt idx="1022">
                  <c:v>56.796999999999997</c:v>
                </c:pt>
                <c:pt idx="1023">
                  <c:v>56.993000000000002</c:v>
                </c:pt>
                <c:pt idx="1024">
                  <c:v>57.56</c:v>
                </c:pt>
                <c:pt idx="1025">
                  <c:v>57.889000000000003</c:v>
                </c:pt>
                <c:pt idx="1026">
                  <c:v>58.923000000000002</c:v>
                </c:pt>
                <c:pt idx="1027">
                  <c:v>60.213999999999999</c:v>
                </c:pt>
                <c:pt idx="1028">
                  <c:v>60.731000000000002</c:v>
                </c:pt>
                <c:pt idx="1029">
                  <c:v>62.042000000000002</c:v>
                </c:pt>
                <c:pt idx="1030">
                  <c:v>63.517000000000003</c:v>
                </c:pt>
                <c:pt idx="1031">
                  <c:v>63.55</c:v>
                </c:pt>
                <c:pt idx="1032">
                  <c:v>63.607999999999997</c:v>
                </c:pt>
                <c:pt idx="1033">
                  <c:v>63.457999999999998</c:v>
                </c:pt>
                <c:pt idx="1034">
                  <c:v>63.658000000000001</c:v>
                </c:pt>
                <c:pt idx="1035">
                  <c:v>63.563000000000002</c:v>
                </c:pt>
                <c:pt idx="1036">
                  <c:v>63.646000000000001</c:v>
                </c:pt>
                <c:pt idx="1037">
                  <c:v>63.62</c:v>
                </c:pt>
                <c:pt idx="1038">
                  <c:v>63.557000000000002</c:v>
                </c:pt>
                <c:pt idx="1039">
                  <c:v>63.484000000000002</c:v>
                </c:pt>
                <c:pt idx="1040">
                  <c:v>63.456000000000003</c:v>
                </c:pt>
                <c:pt idx="1041">
                  <c:v>63.540999999999997</c:v>
                </c:pt>
                <c:pt idx="1042">
                  <c:v>63.615000000000002</c:v>
                </c:pt>
                <c:pt idx="1043">
                  <c:v>63.381</c:v>
                </c:pt>
                <c:pt idx="1044">
                  <c:v>63.366999999999997</c:v>
                </c:pt>
                <c:pt idx="1045">
                  <c:v>63.570999999999998</c:v>
                </c:pt>
                <c:pt idx="1046">
                  <c:v>63.542000000000002</c:v>
                </c:pt>
                <c:pt idx="1047">
                  <c:v>63.517000000000003</c:v>
                </c:pt>
                <c:pt idx="1048">
                  <c:v>63.468000000000004</c:v>
                </c:pt>
                <c:pt idx="1049">
                  <c:v>63.302999999999997</c:v>
                </c:pt>
                <c:pt idx="1050">
                  <c:v>63.305999999999997</c:v>
                </c:pt>
                <c:pt idx="1051">
                  <c:v>63.268999999999998</c:v>
                </c:pt>
                <c:pt idx="1052">
                  <c:v>63.24</c:v>
                </c:pt>
                <c:pt idx="1053">
                  <c:v>63.292000000000002</c:v>
                </c:pt>
                <c:pt idx="1054">
                  <c:v>62.750999999999998</c:v>
                </c:pt>
                <c:pt idx="1055">
                  <c:v>62.515999999999998</c:v>
                </c:pt>
                <c:pt idx="1056">
                  <c:v>62.515000000000001</c:v>
                </c:pt>
                <c:pt idx="1057">
                  <c:v>62.575000000000003</c:v>
                </c:pt>
                <c:pt idx="1058">
                  <c:v>62.473999999999997</c:v>
                </c:pt>
                <c:pt idx="1059">
                  <c:v>62.433</c:v>
                </c:pt>
                <c:pt idx="1060">
                  <c:v>62.485999999999997</c:v>
                </c:pt>
                <c:pt idx="1061">
                  <c:v>62.48</c:v>
                </c:pt>
                <c:pt idx="1062">
                  <c:v>62.359000000000002</c:v>
                </c:pt>
                <c:pt idx="1063">
                  <c:v>62.5</c:v>
                </c:pt>
                <c:pt idx="1064">
                  <c:v>62.67</c:v>
                </c:pt>
                <c:pt idx="1065">
                  <c:v>62.683999999999997</c:v>
                </c:pt>
                <c:pt idx="1066">
                  <c:v>62.701000000000001</c:v>
                </c:pt>
                <c:pt idx="1067">
                  <c:v>62.585999999999999</c:v>
                </c:pt>
                <c:pt idx="1068">
                  <c:v>62.691000000000003</c:v>
                </c:pt>
                <c:pt idx="1069">
                  <c:v>62.756999999999998</c:v>
                </c:pt>
                <c:pt idx="1070">
                  <c:v>62.746000000000002</c:v>
                </c:pt>
                <c:pt idx="1071">
                  <c:v>62.896999999999998</c:v>
                </c:pt>
                <c:pt idx="1072">
                  <c:v>63.356999999999999</c:v>
                </c:pt>
                <c:pt idx="1073">
                  <c:v>63.756999999999998</c:v>
                </c:pt>
                <c:pt idx="1074">
                  <c:v>64.084000000000003</c:v>
                </c:pt>
                <c:pt idx="1075">
                  <c:v>64.019000000000005</c:v>
                </c:pt>
                <c:pt idx="1076">
                  <c:v>64.379000000000005</c:v>
                </c:pt>
                <c:pt idx="1077">
                  <c:v>64.593000000000004</c:v>
                </c:pt>
                <c:pt idx="1078">
                  <c:v>65.034000000000006</c:v>
                </c:pt>
                <c:pt idx="1079">
                  <c:v>65.751999999999995</c:v>
                </c:pt>
                <c:pt idx="1080">
                  <c:v>65.700999999999993</c:v>
                </c:pt>
                <c:pt idx="1081">
                  <c:v>65.625</c:v>
                </c:pt>
                <c:pt idx="1082">
                  <c:v>66.141999999999996</c:v>
                </c:pt>
                <c:pt idx="1083">
                  <c:v>66.248000000000005</c:v>
                </c:pt>
                <c:pt idx="1084">
                  <c:v>66.546000000000006</c:v>
                </c:pt>
                <c:pt idx="1085">
                  <c:v>66.819000000000003</c:v>
                </c:pt>
                <c:pt idx="1086">
                  <c:v>67.275999999999996</c:v>
                </c:pt>
                <c:pt idx="1087">
                  <c:v>67.572000000000003</c:v>
                </c:pt>
                <c:pt idx="1088">
                  <c:v>67.62</c:v>
                </c:pt>
                <c:pt idx="1089">
                  <c:v>68.355999999999995</c:v>
                </c:pt>
                <c:pt idx="1090">
                  <c:v>68.435000000000002</c:v>
                </c:pt>
                <c:pt idx="1091">
                  <c:v>68.617999999999995</c:v>
                </c:pt>
                <c:pt idx="1092">
                  <c:v>69.010999999999996</c:v>
                </c:pt>
                <c:pt idx="1093">
                  <c:v>69.075000000000003</c:v>
                </c:pt>
                <c:pt idx="1094">
                  <c:v>69.38</c:v>
                </c:pt>
                <c:pt idx="1095">
                  <c:v>69.524000000000001</c:v>
                </c:pt>
                <c:pt idx="1096">
                  <c:v>69.673000000000002</c:v>
                </c:pt>
                <c:pt idx="1097">
                  <c:v>69.998999999999995</c:v>
                </c:pt>
                <c:pt idx="1098">
                  <c:v>70.188000000000002</c:v>
                </c:pt>
                <c:pt idx="1099">
                  <c:v>70.361000000000004</c:v>
                </c:pt>
                <c:pt idx="1100">
                  <c:v>70.838999999999999</c:v>
                </c:pt>
                <c:pt idx="1101">
                  <c:v>70.793000000000006</c:v>
                </c:pt>
                <c:pt idx="1102">
                  <c:v>71.042000000000002</c:v>
                </c:pt>
                <c:pt idx="1103">
                  <c:v>71.058999999999997</c:v>
                </c:pt>
                <c:pt idx="1104">
                  <c:v>71.004999999999995</c:v>
                </c:pt>
                <c:pt idx="1105">
                  <c:v>71.091999999999999</c:v>
                </c:pt>
                <c:pt idx="1106">
                  <c:v>71.135999999999996</c:v>
                </c:pt>
                <c:pt idx="1107">
                  <c:v>71.328999999999994</c:v>
                </c:pt>
                <c:pt idx="1108">
                  <c:v>71.477999999999994</c:v>
                </c:pt>
                <c:pt idx="1109">
                  <c:v>71.575999999999993</c:v>
                </c:pt>
                <c:pt idx="1110">
                  <c:v>71.63</c:v>
                </c:pt>
                <c:pt idx="1111">
                  <c:v>71.566000000000003</c:v>
                </c:pt>
                <c:pt idx="1112">
                  <c:v>71.674999999999997</c:v>
                </c:pt>
                <c:pt idx="1113">
                  <c:v>71.713999999999999</c:v>
                </c:pt>
                <c:pt idx="1114">
                  <c:v>71.807000000000002</c:v>
                </c:pt>
                <c:pt idx="1115">
                  <c:v>71.838999999999999</c:v>
                </c:pt>
                <c:pt idx="1116">
                  <c:v>72.611000000000004</c:v>
                </c:pt>
                <c:pt idx="1117">
                  <c:v>72.772999999999996</c:v>
                </c:pt>
                <c:pt idx="1118">
                  <c:v>72.956000000000003</c:v>
                </c:pt>
                <c:pt idx="1119">
                  <c:v>72.965000000000003</c:v>
                </c:pt>
                <c:pt idx="1120">
                  <c:v>73.116</c:v>
                </c:pt>
                <c:pt idx="1121">
                  <c:v>73.191999999999993</c:v>
                </c:pt>
                <c:pt idx="1122">
                  <c:v>73.69</c:v>
                </c:pt>
                <c:pt idx="1123">
                  <c:v>73.647000000000006</c:v>
                </c:pt>
                <c:pt idx="1124">
                  <c:v>73.659000000000006</c:v>
                </c:pt>
                <c:pt idx="1125">
                  <c:v>73.453999999999994</c:v>
                </c:pt>
                <c:pt idx="1126">
                  <c:v>73.424000000000007</c:v>
                </c:pt>
                <c:pt idx="1127">
                  <c:v>73.489999999999995</c:v>
                </c:pt>
                <c:pt idx="1128">
                  <c:v>73.393000000000001</c:v>
                </c:pt>
                <c:pt idx="1129">
                  <c:v>73.668999999999997</c:v>
                </c:pt>
                <c:pt idx="1130">
                  <c:v>73.837000000000003</c:v>
                </c:pt>
                <c:pt idx="1131">
                  <c:v>74.003</c:v>
                </c:pt>
                <c:pt idx="1132">
                  <c:v>74.054000000000002</c:v>
                </c:pt>
                <c:pt idx="1133">
                  <c:v>74.238</c:v>
                </c:pt>
                <c:pt idx="1134">
                  <c:v>74.269000000000005</c:v>
                </c:pt>
                <c:pt idx="1135">
                  <c:v>74.225999999999999</c:v>
                </c:pt>
                <c:pt idx="1136">
                  <c:v>74.337000000000003</c:v>
                </c:pt>
                <c:pt idx="1137">
                  <c:v>74.953999999999994</c:v>
                </c:pt>
                <c:pt idx="1138">
                  <c:v>75.37</c:v>
                </c:pt>
                <c:pt idx="1139">
                  <c:v>75.528999999999996</c:v>
                </c:pt>
                <c:pt idx="1140">
                  <c:v>75.551000000000002</c:v>
                </c:pt>
                <c:pt idx="1141">
                  <c:v>75.912000000000006</c:v>
                </c:pt>
                <c:pt idx="1142">
                  <c:v>76.183000000000007</c:v>
                </c:pt>
                <c:pt idx="1143">
                  <c:v>76.397999999999996</c:v>
                </c:pt>
                <c:pt idx="1144">
                  <c:v>76.406000000000006</c:v>
                </c:pt>
                <c:pt idx="1145">
                  <c:v>76.727000000000004</c:v>
                </c:pt>
                <c:pt idx="1146">
                  <c:v>77.165999999999997</c:v>
                </c:pt>
                <c:pt idx="1147">
                  <c:v>77.400000000000006</c:v>
                </c:pt>
                <c:pt idx="1148">
                  <c:v>77.835999999999999</c:v>
                </c:pt>
                <c:pt idx="1149">
                  <c:v>78.171000000000006</c:v>
                </c:pt>
                <c:pt idx="1150">
                  <c:v>78.700999999999993</c:v>
                </c:pt>
                <c:pt idx="1151">
                  <c:v>79.019000000000005</c:v>
                </c:pt>
                <c:pt idx="1152">
                  <c:v>79.084000000000003</c:v>
                </c:pt>
                <c:pt idx="1153">
                  <c:v>79.418999999999997</c:v>
                </c:pt>
                <c:pt idx="1154">
                  <c:v>79.587000000000003</c:v>
                </c:pt>
                <c:pt idx="1155">
                  <c:v>79.7</c:v>
                </c:pt>
                <c:pt idx="1156">
                  <c:v>79.81</c:v>
                </c:pt>
                <c:pt idx="1157">
                  <c:v>79.799000000000007</c:v>
                </c:pt>
                <c:pt idx="1158">
                  <c:v>81.44</c:v>
                </c:pt>
                <c:pt idx="1159">
                  <c:v>81.475999999999999</c:v>
                </c:pt>
                <c:pt idx="1160">
                  <c:v>81.896000000000001</c:v>
                </c:pt>
                <c:pt idx="1161">
                  <c:v>81.965999999999994</c:v>
                </c:pt>
                <c:pt idx="1162">
                  <c:v>81.986999999999995</c:v>
                </c:pt>
                <c:pt idx="1163">
                  <c:v>82.182000000000002</c:v>
                </c:pt>
                <c:pt idx="1164">
                  <c:v>82.194999999999993</c:v>
                </c:pt>
                <c:pt idx="1165">
                  <c:v>82.391999999999996</c:v>
                </c:pt>
                <c:pt idx="1166">
                  <c:v>82.516000000000005</c:v>
                </c:pt>
                <c:pt idx="1167">
                  <c:v>82.93</c:v>
                </c:pt>
                <c:pt idx="1168">
                  <c:v>82.968000000000004</c:v>
                </c:pt>
                <c:pt idx="1169">
                  <c:v>83.114000000000004</c:v>
                </c:pt>
                <c:pt idx="1170">
                  <c:v>83.382999999999996</c:v>
                </c:pt>
                <c:pt idx="1171">
                  <c:v>83.438999999999993</c:v>
                </c:pt>
                <c:pt idx="1172">
                  <c:v>83.44</c:v>
                </c:pt>
                <c:pt idx="1173">
                  <c:v>83.372</c:v>
                </c:pt>
                <c:pt idx="1174">
                  <c:v>83.491</c:v>
                </c:pt>
                <c:pt idx="1175">
                  <c:v>83.492999999999995</c:v>
                </c:pt>
                <c:pt idx="1176">
                  <c:v>84.117000000000004</c:v>
                </c:pt>
                <c:pt idx="1177">
                  <c:v>83.938000000000002</c:v>
                </c:pt>
                <c:pt idx="1178">
                  <c:v>84.361000000000004</c:v>
                </c:pt>
                <c:pt idx="1179">
                  <c:v>84.335999999999999</c:v>
                </c:pt>
                <c:pt idx="1180">
                  <c:v>84.566000000000003</c:v>
                </c:pt>
                <c:pt idx="1181">
                  <c:v>84.722999999999999</c:v>
                </c:pt>
                <c:pt idx="1182">
                  <c:v>84.962000000000003</c:v>
                </c:pt>
                <c:pt idx="1183">
                  <c:v>85.073999999999998</c:v>
                </c:pt>
                <c:pt idx="1184">
                  <c:v>85.141000000000005</c:v>
                </c:pt>
                <c:pt idx="1185">
                  <c:v>85.162000000000006</c:v>
                </c:pt>
                <c:pt idx="1186">
                  <c:v>85.278000000000006</c:v>
                </c:pt>
                <c:pt idx="1187">
                  <c:v>85.31</c:v>
                </c:pt>
                <c:pt idx="1188">
                  <c:v>85.67</c:v>
                </c:pt>
                <c:pt idx="1189">
                  <c:v>85.838999999999999</c:v>
                </c:pt>
                <c:pt idx="1190">
                  <c:v>86.438999999999993</c:v>
                </c:pt>
                <c:pt idx="1191">
                  <c:v>86.427999999999997</c:v>
                </c:pt>
                <c:pt idx="1192">
                  <c:v>86.900999999999996</c:v>
                </c:pt>
                <c:pt idx="1193">
                  <c:v>86.778999999999996</c:v>
                </c:pt>
                <c:pt idx="1194">
                  <c:v>87.087000000000003</c:v>
                </c:pt>
                <c:pt idx="1195">
                  <c:v>87.162000000000006</c:v>
                </c:pt>
                <c:pt idx="1196">
                  <c:v>87.278999999999996</c:v>
                </c:pt>
                <c:pt idx="1197">
                  <c:v>87.376999999999995</c:v>
                </c:pt>
                <c:pt idx="1198">
                  <c:v>87.506</c:v>
                </c:pt>
                <c:pt idx="1199">
                  <c:v>87.522999999999996</c:v>
                </c:pt>
                <c:pt idx="1200">
                  <c:v>87.953999999999994</c:v>
                </c:pt>
                <c:pt idx="1201">
                  <c:v>88.414000000000001</c:v>
                </c:pt>
                <c:pt idx="1202">
                  <c:v>88.382000000000005</c:v>
                </c:pt>
                <c:pt idx="1203">
                  <c:v>88.805000000000007</c:v>
                </c:pt>
                <c:pt idx="1204">
                  <c:v>89.168000000000006</c:v>
                </c:pt>
                <c:pt idx="1205">
                  <c:v>89.480999999999995</c:v>
                </c:pt>
                <c:pt idx="1206">
                  <c:v>89.736000000000004</c:v>
                </c:pt>
                <c:pt idx="1207">
                  <c:v>89.766999999999996</c:v>
                </c:pt>
                <c:pt idx="1208">
                  <c:v>90.03</c:v>
                </c:pt>
                <c:pt idx="1209">
                  <c:v>90.061999999999998</c:v>
                </c:pt>
                <c:pt idx="1210">
                  <c:v>90.787999999999997</c:v>
                </c:pt>
                <c:pt idx="1211">
                  <c:v>91.085999999999999</c:v>
                </c:pt>
                <c:pt idx="1212">
                  <c:v>91.555999999999997</c:v>
                </c:pt>
                <c:pt idx="1213">
                  <c:v>91.888000000000005</c:v>
                </c:pt>
                <c:pt idx="1214">
                  <c:v>92.314999999999998</c:v>
                </c:pt>
                <c:pt idx="1215">
                  <c:v>92.811999999999998</c:v>
                </c:pt>
                <c:pt idx="1216">
                  <c:v>93.034999999999997</c:v>
                </c:pt>
                <c:pt idx="1217">
                  <c:v>93.39</c:v>
                </c:pt>
                <c:pt idx="1218">
                  <c:v>93.822999999999993</c:v>
                </c:pt>
                <c:pt idx="1219">
                  <c:v>94.399000000000001</c:v>
                </c:pt>
                <c:pt idx="1220">
                  <c:v>94.933000000000007</c:v>
                </c:pt>
                <c:pt idx="1221">
                  <c:v>95.897000000000006</c:v>
                </c:pt>
                <c:pt idx="1222">
                  <c:v>96.741</c:v>
                </c:pt>
                <c:pt idx="1223">
                  <c:v>97.183999999999997</c:v>
                </c:pt>
                <c:pt idx="1224">
                  <c:v>97.656000000000006</c:v>
                </c:pt>
                <c:pt idx="1225">
                  <c:v>98.207999999999998</c:v>
                </c:pt>
                <c:pt idx="1226">
                  <c:v>98.99</c:v>
                </c:pt>
                <c:pt idx="1227">
                  <c:v>99.715999999999994</c:v>
                </c:pt>
                <c:pt idx="1228">
                  <c:v>100.36</c:v>
                </c:pt>
                <c:pt idx="1229">
                  <c:v>101.07</c:v>
                </c:pt>
                <c:pt idx="1230">
                  <c:v>101.398</c:v>
                </c:pt>
                <c:pt idx="1231">
                  <c:v>102.616</c:v>
                </c:pt>
                <c:pt idx="1232">
                  <c:v>103.27</c:v>
                </c:pt>
                <c:pt idx="1233">
                  <c:v>103.634</c:v>
                </c:pt>
                <c:pt idx="1234">
                  <c:v>104.023</c:v>
                </c:pt>
                <c:pt idx="1235">
                  <c:v>104.45399999999999</c:v>
                </c:pt>
                <c:pt idx="1236">
                  <c:v>104.822</c:v>
                </c:pt>
                <c:pt idx="1237">
                  <c:v>105.27800000000001</c:v>
                </c:pt>
                <c:pt idx="1238">
                  <c:v>105.616</c:v>
                </c:pt>
                <c:pt idx="1239">
                  <c:v>106.16500000000001</c:v>
                </c:pt>
                <c:pt idx="1240">
                  <c:v>106.096</c:v>
                </c:pt>
                <c:pt idx="1241">
                  <c:v>106.33</c:v>
                </c:pt>
                <c:pt idx="1242">
                  <c:v>106.471</c:v>
                </c:pt>
                <c:pt idx="1243">
                  <c:v>106.61</c:v>
                </c:pt>
                <c:pt idx="1244">
                  <c:v>107.116</c:v>
                </c:pt>
                <c:pt idx="1245">
                  <c:v>107.533</c:v>
                </c:pt>
                <c:pt idx="1246">
                  <c:v>108.155</c:v>
                </c:pt>
                <c:pt idx="1247">
                  <c:v>108.613</c:v>
                </c:pt>
                <c:pt idx="1248">
                  <c:v>109.06100000000001</c:v>
                </c:pt>
                <c:pt idx="1249">
                  <c:v>109.14400000000001</c:v>
                </c:pt>
                <c:pt idx="1250">
                  <c:v>109.517</c:v>
                </c:pt>
                <c:pt idx="1251">
                  <c:v>109.53100000000001</c:v>
                </c:pt>
                <c:pt idx="1252">
                  <c:v>109.789</c:v>
                </c:pt>
                <c:pt idx="1253">
                  <c:v>109.87</c:v>
                </c:pt>
                <c:pt idx="1254">
                  <c:v>110.351</c:v>
                </c:pt>
                <c:pt idx="1255">
                  <c:v>110.667</c:v>
                </c:pt>
                <c:pt idx="1256">
                  <c:v>111.057</c:v>
                </c:pt>
                <c:pt idx="1257">
                  <c:v>111.502</c:v>
                </c:pt>
                <c:pt idx="1258">
                  <c:v>112.485</c:v>
                </c:pt>
                <c:pt idx="1259">
                  <c:v>113.072</c:v>
                </c:pt>
                <c:pt idx="1260">
                  <c:v>113.27800000000001</c:v>
                </c:pt>
                <c:pt idx="1261">
                  <c:v>114.172</c:v>
                </c:pt>
                <c:pt idx="1262">
                  <c:v>115.73099999999999</c:v>
                </c:pt>
                <c:pt idx="1263">
                  <c:v>116.486</c:v>
                </c:pt>
                <c:pt idx="1264">
                  <c:v>117.086</c:v>
                </c:pt>
                <c:pt idx="1265">
                  <c:v>117.874</c:v>
                </c:pt>
                <c:pt idx="1266">
                  <c:v>118.541</c:v>
                </c:pt>
                <c:pt idx="1267">
                  <c:v>119.03</c:v>
                </c:pt>
                <c:pt idx="1268">
                  <c:v>119.331</c:v>
                </c:pt>
                <c:pt idx="1269">
                  <c:v>119.59099999999999</c:v>
                </c:pt>
                <c:pt idx="1270">
                  <c:v>121.217</c:v>
                </c:pt>
                <c:pt idx="1271">
                  <c:v>121.83</c:v>
                </c:pt>
                <c:pt idx="1272">
                  <c:v>122.389</c:v>
                </c:pt>
                <c:pt idx="1273">
                  <c:v>122.70099999999999</c:v>
                </c:pt>
                <c:pt idx="1274">
                  <c:v>123.36199999999999</c:v>
                </c:pt>
                <c:pt idx="1275">
                  <c:v>124.012</c:v>
                </c:pt>
                <c:pt idx="1276">
                  <c:v>124.836</c:v>
                </c:pt>
                <c:pt idx="1277">
                  <c:v>125.331</c:v>
                </c:pt>
                <c:pt idx="1278">
                  <c:v>126.541</c:v>
                </c:pt>
                <c:pt idx="1279">
                  <c:v>127.983</c:v>
                </c:pt>
                <c:pt idx="1280">
                  <c:v>128.584</c:v>
                </c:pt>
                <c:pt idx="1281">
                  <c:v>129.64699999999999</c:v>
                </c:pt>
                <c:pt idx="1282">
                  <c:v>130.149</c:v>
                </c:pt>
                <c:pt idx="1283">
                  <c:v>130.93600000000001</c:v>
                </c:pt>
                <c:pt idx="1284">
                  <c:v>131.87200000000001</c:v>
                </c:pt>
                <c:pt idx="1285">
                  <c:v>132.80199999999999</c:v>
                </c:pt>
                <c:pt idx="1286">
                  <c:v>133.13800000000001</c:v>
                </c:pt>
                <c:pt idx="1287">
                  <c:v>133.864</c:v>
                </c:pt>
                <c:pt idx="1288">
                  <c:v>134.10599999999999</c:v>
                </c:pt>
                <c:pt idx="1289">
                  <c:v>134.357</c:v>
                </c:pt>
                <c:pt idx="1290">
                  <c:v>134.404</c:v>
                </c:pt>
                <c:pt idx="1291">
                  <c:v>134.584</c:v>
                </c:pt>
                <c:pt idx="1292">
                  <c:v>136.37799999999999</c:v>
                </c:pt>
                <c:pt idx="1293">
                  <c:v>136.41900000000001</c:v>
                </c:pt>
                <c:pt idx="1294">
                  <c:v>137.73599999999999</c:v>
                </c:pt>
                <c:pt idx="1295">
                  <c:v>138.191</c:v>
                </c:pt>
                <c:pt idx="1296">
                  <c:v>139.035</c:v>
                </c:pt>
                <c:pt idx="1297">
                  <c:v>139.49199999999999</c:v>
                </c:pt>
                <c:pt idx="1298">
                  <c:v>139.84100000000001</c:v>
                </c:pt>
                <c:pt idx="1299">
                  <c:v>140.149</c:v>
                </c:pt>
                <c:pt idx="1300">
                  <c:v>140.68299999999999</c:v>
                </c:pt>
                <c:pt idx="1301">
                  <c:v>141.167</c:v>
                </c:pt>
                <c:pt idx="1302">
                  <c:v>141.30099999999999</c:v>
                </c:pt>
                <c:pt idx="1303">
                  <c:v>142.16399999999999</c:v>
                </c:pt>
                <c:pt idx="1304">
                  <c:v>142.572</c:v>
                </c:pt>
                <c:pt idx="1305">
                  <c:v>143.298</c:v>
                </c:pt>
                <c:pt idx="1306">
                  <c:v>143.72399999999999</c:v>
                </c:pt>
                <c:pt idx="1307">
                  <c:v>143.875</c:v>
                </c:pt>
                <c:pt idx="1308">
                  <c:v>144.227</c:v>
                </c:pt>
                <c:pt idx="1309">
                  <c:v>144.77099999999999</c:v>
                </c:pt>
                <c:pt idx="1310">
                  <c:v>145.501</c:v>
                </c:pt>
                <c:pt idx="1311">
                  <c:v>145.839</c:v>
                </c:pt>
                <c:pt idx="1312">
                  <c:v>146.11699999999999</c:v>
                </c:pt>
                <c:pt idx="1313">
                  <c:v>147.101</c:v>
                </c:pt>
                <c:pt idx="1314">
                  <c:v>147.452</c:v>
                </c:pt>
                <c:pt idx="1315">
                  <c:v>147.524</c:v>
                </c:pt>
                <c:pt idx="1316">
                  <c:v>147.565</c:v>
                </c:pt>
                <c:pt idx="1317">
                  <c:v>147.95599999999999</c:v>
                </c:pt>
                <c:pt idx="1318">
                  <c:v>148.399</c:v>
                </c:pt>
                <c:pt idx="1319">
                  <c:v>148.761</c:v>
                </c:pt>
                <c:pt idx="1320">
                  <c:v>149.32400000000001</c:v>
                </c:pt>
                <c:pt idx="1321">
                  <c:v>149.48099999999999</c:v>
                </c:pt>
                <c:pt idx="1322">
                  <c:v>149.92699999999999</c:v>
                </c:pt>
                <c:pt idx="1323">
                  <c:v>150.69200000000001</c:v>
                </c:pt>
                <c:pt idx="1324">
                  <c:v>151.69999999999999</c:v>
                </c:pt>
                <c:pt idx="1325">
                  <c:v>151.84</c:v>
                </c:pt>
                <c:pt idx="1326">
                  <c:v>152.41399999999999</c:v>
                </c:pt>
                <c:pt idx="1327">
                  <c:v>152.78700000000001</c:v>
                </c:pt>
                <c:pt idx="1328">
                  <c:v>153.32599999999999</c:v>
                </c:pt>
                <c:pt idx="1329">
                  <c:v>153.53800000000001</c:v>
                </c:pt>
                <c:pt idx="1330">
                  <c:v>153.80000000000001</c:v>
                </c:pt>
                <c:pt idx="1331">
                  <c:v>154.61099999999999</c:v>
                </c:pt>
                <c:pt idx="1332">
                  <c:v>155.33799999999999</c:v>
                </c:pt>
                <c:pt idx="1333">
                  <c:v>155.529</c:v>
                </c:pt>
                <c:pt idx="1334">
                  <c:v>155.74100000000001</c:v>
                </c:pt>
                <c:pt idx="1335">
                  <c:v>155.91</c:v>
                </c:pt>
                <c:pt idx="1336">
                  <c:v>156.55199999999999</c:v>
                </c:pt>
                <c:pt idx="1337">
                  <c:v>156.58099999999999</c:v>
                </c:pt>
                <c:pt idx="1338">
                  <c:v>157.26</c:v>
                </c:pt>
                <c:pt idx="1339">
                  <c:v>158.11699999999999</c:v>
                </c:pt>
                <c:pt idx="1340">
                  <c:v>157.84</c:v>
                </c:pt>
                <c:pt idx="1341">
                  <c:v>157.60900000000001</c:v>
                </c:pt>
                <c:pt idx="1342">
                  <c:v>158.44399999999999</c:v>
                </c:pt>
                <c:pt idx="1343">
                  <c:v>159.18</c:v>
                </c:pt>
                <c:pt idx="1344">
                  <c:v>159.04</c:v>
                </c:pt>
                <c:pt idx="1345">
                  <c:v>159.34800000000001</c:v>
                </c:pt>
                <c:pt idx="1346">
                  <c:v>159.65700000000001</c:v>
                </c:pt>
                <c:pt idx="1347">
                  <c:v>160.148</c:v>
                </c:pt>
                <c:pt idx="1348">
                  <c:v>160.28100000000001</c:v>
                </c:pt>
                <c:pt idx="1349">
                  <c:v>160.48099999999999</c:v>
                </c:pt>
                <c:pt idx="1350">
                  <c:v>160.78700000000001</c:v>
                </c:pt>
                <c:pt idx="1351">
                  <c:v>160.625</c:v>
                </c:pt>
                <c:pt idx="1352">
                  <c:v>160.547</c:v>
                </c:pt>
                <c:pt idx="1353">
                  <c:v>160.613</c:v>
                </c:pt>
                <c:pt idx="1354">
                  <c:v>160.72399999999999</c:v>
                </c:pt>
                <c:pt idx="1355">
                  <c:v>161.02600000000001</c:v>
                </c:pt>
                <c:pt idx="1356">
                  <c:v>161.23699999999999</c:v>
                </c:pt>
                <c:pt idx="1357">
                  <c:v>161.11799999999999</c:v>
                </c:pt>
                <c:pt idx="1358">
                  <c:v>161.09700000000001</c:v>
                </c:pt>
                <c:pt idx="1359">
                  <c:v>161.08099999999999</c:v>
                </c:pt>
                <c:pt idx="1360">
                  <c:v>161.03299999999999</c:v>
                </c:pt>
                <c:pt idx="1361">
                  <c:v>161.55199999999999</c:v>
                </c:pt>
                <c:pt idx="1362">
                  <c:v>161.59100000000001</c:v>
                </c:pt>
                <c:pt idx="1363">
                  <c:v>162.72200000000001</c:v>
                </c:pt>
                <c:pt idx="1364">
                  <c:v>162.55799999999999</c:v>
                </c:pt>
                <c:pt idx="1365">
                  <c:v>162.28100000000001</c:v>
                </c:pt>
                <c:pt idx="1366">
                  <c:v>161.93299999999999</c:v>
                </c:pt>
                <c:pt idx="1367">
                  <c:v>161.96899999999999</c:v>
                </c:pt>
                <c:pt idx="1368">
                  <c:v>161.83699999999999</c:v>
                </c:pt>
                <c:pt idx="1369">
                  <c:v>161.88499999999999</c:v>
                </c:pt>
                <c:pt idx="1370">
                  <c:v>161.959</c:v>
                </c:pt>
                <c:pt idx="1371">
                  <c:v>162.06299999999999</c:v>
                </c:pt>
                <c:pt idx="1372">
                  <c:v>161.83500000000001</c:v>
                </c:pt>
                <c:pt idx="1373">
                  <c:v>162.053</c:v>
                </c:pt>
                <c:pt idx="1374">
                  <c:v>162.51300000000001</c:v>
                </c:pt>
                <c:pt idx="1375">
                  <c:v>162.262</c:v>
                </c:pt>
                <c:pt idx="1376">
                  <c:v>162.524</c:v>
                </c:pt>
                <c:pt idx="1377">
                  <c:v>162.96199999999999</c:v>
                </c:pt>
                <c:pt idx="1378">
                  <c:v>162.83099999999999</c:v>
                </c:pt>
                <c:pt idx="1379">
                  <c:v>162.45500000000001</c:v>
                </c:pt>
                <c:pt idx="1380">
                  <c:v>162.453</c:v>
                </c:pt>
                <c:pt idx="1381">
                  <c:v>162.55000000000001</c:v>
                </c:pt>
                <c:pt idx="1382">
                  <c:v>162.17400000000001</c:v>
                </c:pt>
                <c:pt idx="1383">
                  <c:v>162.10400000000001</c:v>
                </c:pt>
                <c:pt idx="1384">
                  <c:v>162.20099999999999</c:v>
                </c:pt>
                <c:pt idx="1385">
                  <c:v>162.148</c:v>
                </c:pt>
                <c:pt idx="1386">
                  <c:v>162.30600000000001</c:v>
                </c:pt>
                <c:pt idx="1387">
                  <c:v>162.42599999999999</c:v>
                </c:pt>
                <c:pt idx="1388">
                  <c:v>162.88999999999999</c:v>
                </c:pt>
                <c:pt idx="1389">
                  <c:v>163.4</c:v>
                </c:pt>
                <c:pt idx="1390">
                  <c:v>164.21199999999999</c:v>
                </c:pt>
                <c:pt idx="1391">
                  <c:v>164.72800000000001</c:v>
                </c:pt>
                <c:pt idx="1392">
                  <c:v>165.09899999999999</c:v>
                </c:pt>
                <c:pt idx="1393">
                  <c:v>165.67</c:v>
                </c:pt>
                <c:pt idx="1394">
                  <c:v>166.351</c:v>
                </c:pt>
                <c:pt idx="1395">
                  <c:v>166.55500000000001</c:v>
                </c:pt>
                <c:pt idx="1396">
                  <c:v>166.66499999999999</c:v>
                </c:pt>
                <c:pt idx="1397">
                  <c:v>166.827</c:v>
                </c:pt>
                <c:pt idx="1398">
                  <c:v>167.072</c:v>
                </c:pt>
                <c:pt idx="1399">
                  <c:v>167.86699999999999</c:v>
                </c:pt>
                <c:pt idx="1400">
                  <c:v>169.27799999999999</c:v>
                </c:pt>
                <c:pt idx="1401">
                  <c:v>170.601</c:v>
                </c:pt>
                <c:pt idx="1402">
                  <c:v>170.566</c:v>
                </c:pt>
                <c:pt idx="1403">
                  <c:v>171.124</c:v>
                </c:pt>
                <c:pt idx="1404">
                  <c:v>172.499</c:v>
                </c:pt>
                <c:pt idx="1405">
                  <c:v>173.17099999999999</c:v>
                </c:pt>
                <c:pt idx="1406">
                  <c:v>173.10499999999999</c:v>
                </c:pt>
                <c:pt idx="1407">
                  <c:v>173.03299999999999</c:v>
                </c:pt>
                <c:pt idx="1408">
                  <c:v>173.39599999999999</c:v>
                </c:pt>
                <c:pt idx="1409">
                  <c:v>174.27500000000001</c:v>
                </c:pt>
                <c:pt idx="1410">
                  <c:v>174.70099999999999</c:v>
                </c:pt>
                <c:pt idx="1411">
                  <c:v>175.37</c:v>
                </c:pt>
                <c:pt idx="1412">
                  <c:v>176.18899999999999</c:v>
                </c:pt>
                <c:pt idx="1413">
                  <c:v>176.14099999999999</c:v>
                </c:pt>
                <c:pt idx="1414">
                  <c:v>175.95400000000001</c:v>
                </c:pt>
                <c:pt idx="1415">
                  <c:v>176.483</c:v>
                </c:pt>
                <c:pt idx="1416">
                  <c:v>177.09</c:v>
                </c:pt>
                <c:pt idx="1417">
                  <c:v>176.626</c:v>
                </c:pt>
                <c:pt idx="1418">
                  <c:v>177.08500000000001</c:v>
                </c:pt>
                <c:pt idx="1419">
                  <c:v>177.066</c:v>
                </c:pt>
                <c:pt idx="1420">
                  <c:v>177.85900000000001</c:v>
                </c:pt>
                <c:pt idx="1421">
                  <c:v>178.935</c:v>
                </c:pt>
                <c:pt idx="1422">
                  <c:v>178.49600000000001</c:v>
                </c:pt>
                <c:pt idx="1423">
                  <c:v>178.40700000000001</c:v>
                </c:pt>
                <c:pt idx="1424">
                  <c:v>178.239</c:v>
                </c:pt>
                <c:pt idx="1425">
                  <c:v>178.18899999999999</c:v>
                </c:pt>
                <c:pt idx="1426">
                  <c:v>178.37200000000001</c:v>
                </c:pt>
                <c:pt idx="1427">
                  <c:v>178.316</c:v>
                </c:pt>
                <c:pt idx="1428">
                  <c:v>178.518</c:v>
                </c:pt>
                <c:pt idx="1429">
                  <c:v>178.04400000000001</c:v>
                </c:pt>
                <c:pt idx="1430">
                  <c:v>178.286</c:v>
                </c:pt>
                <c:pt idx="1431">
                  <c:v>178.68299999999999</c:v>
                </c:pt>
                <c:pt idx="1432">
                  <c:v>178.59700000000001</c:v>
                </c:pt>
                <c:pt idx="1433">
                  <c:v>179.17699999999999</c:v>
                </c:pt>
                <c:pt idx="1434">
                  <c:v>178.84700000000001</c:v>
                </c:pt>
                <c:pt idx="1435">
                  <c:v>178.81</c:v>
                </c:pt>
                <c:pt idx="1436">
                  <c:v>178.98500000000001</c:v>
                </c:pt>
                <c:pt idx="1437">
                  <c:v>179.13800000000001</c:v>
                </c:pt>
                <c:pt idx="1438">
                  <c:v>179.84800000000001</c:v>
                </c:pt>
                <c:pt idx="1439">
                  <c:v>180.334</c:v>
                </c:pt>
                <c:pt idx="1440">
                  <c:v>181.37799999999999</c:v>
                </c:pt>
                <c:pt idx="1441">
                  <c:v>181.435</c:v>
                </c:pt>
                <c:pt idx="1442">
                  <c:v>182.321</c:v>
                </c:pt>
                <c:pt idx="1443">
                  <c:v>182.441</c:v>
                </c:pt>
                <c:pt idx="1444">
                  <c:v>182.584</c:v>
                </c:pt>
                <c:pt idx="1445">
                  <c:v>182.90799999999999</c:v>
                </c:pt>
                <c:pt idx="1446">
                  <c:v>183.21899999999999</c:v>
                </c:pt>
                <c:pt idx="1447">
                  <c:v>183.751</c:v>
                </c:pt>
                <c:pt idx="1448">
                  <c:v>184.21799999999999</c:v>
                </c:pt>
                <c:pt idx="1449">
                  <c:v>184.56800000000001</c:v>
                </c:pt>
                <c:pt idx="1450">
                  <c:v>184.63800000000001</c:v>
                </c:pt>
                <c:pt idx="1451">
                  <c:v>184.892</c:v>
                </c:pt>
                <c:pt idx="1452">
                  <c:v>185.024</c:v>
                </c:pt>
                <c:pt idx="1453">
                  <c:v>185.102</c:v>
                </c:pt>
                <c:pt idx="1454">
                  <c:v>186.417</c:v>
                </c:pt>
                <c:pt idx="1455">
                  <c:v>187.435</c:v>
                </c:pt>
                <c:pt idx="1456">
                  <c:v>186.49</c:v>
                </c:pt>
                <c:pt idx="1457">
                  <c:v>185.83699999999999</c:v>
                </c:pt>
                <c:pt idx="1458">
                  <c:v>186.83</c:v>
                </c:pt>
                <c:pt idx="1459">
                  <c:v>186.39599999999999</c:v>
                </c:pt>
                <c:pt idx="1460">
                  <c:v>186.43899999999999</c:v>
                </c:pt>
                <c:pt idx="1461">
                  <c:v>187.50700000000001</c:v>
                </c:pt>
                <c:pt idx="1462">
                  <c:v>187.53399999999999</c:v>
                </c:pt>
                <c:pt idx="1463">
                  <c:v>187.93299999999999</c:v>
                </c:pt>
                <c:pt idx="1464">
                  <c:v>188.03</c:v>
                </c:pt>
                <c:pt idx="1465">
                  <c:v>187.97499999999999</c:v>
                </c:pt>
                <c:pt idx="1466">
                  <c:v>188.52799999999999</c:v>
                </c:pt>
                <c:pt idx="1467">
                  <c:v>187.96700000000001</c:v>
                </c:pt>
                <c:pt idx="1468">
                  <c:v>188.40600000000001</c:v>
                </c:pt>
                <c:pt idx="1469">
                  <c:v>188.28200000000001</c:v>
                </c:pt>
                <c:pt idx="1470">
                  <c:v>188.76400000000001</c:v>
                </c:pt>
                <c:pt idx="1471">
                  <c:v>188.673</c:v>
                </c:pt>
                <c:pt idx="1472">
                  <c:v>188.423</c:v>
                </c:pt>
                <c:pt idx="1473">
                  <c:v>188.22499999999999</c:v>
                </c:pt>
                <c:pt idx="1474">
                  <c:v>188.30799999999999</c:v>
                </c:pt>
                <c:pt idx="1475">
                  <c:v>189.34700000000001</c:v>
                </c:pt>
                <c:pt idx="1476">
                  <c:v>189.15100000000001</c:v>
                </c:pt>
                <c:pt idx="1477">
                  <c:v>189.43199999999999</c:v>
                </c:pt>
                <c:pt idx="1478">
                  <c:v>190.49</c:v>
                </c:pt>
                <c:pt idx="1479">
                  <c:v>191.541</c:v>
                </c:pt>
                <c:pt idx="1480">
                  <c:v>192.90199999999999</c:v>
                </c:pt>
                <c:pt idx="1481">
                  <c:v>192.84700000000001</c:v>
                </c:pt>
                <c:pt idx="1482">
                  <c:v>193.13</c:v>
                </c:pt>
                <c:pt idx="1483">
                  <c:v>192.971</c:v>
                </c:pt>
                <c:pt idx="1484">
                  <c:v>193.64</c:v>
                </c:pt>
                <c:pt idx="1485">
                  <c:v>193.851</c:v>
                </c:pt>
                <c:pt idx="1486">
                  <c:v>194.20400000000001</c:v>
                </c:pt>
                <c:pt idx="1487">
                  <c:v>193.244</c:v>
                </c:pt>
                <c:pt idx="1488">
                  <c:v>193.78200000000001</c:v>
                </c:pt>
                <c:pt idx="1489">
                  <c:v>194.85900000000001</c:v>
                </c:pt>
                <c:pt idx="1490">
                  <c:v>195.178</c:v>
                </c:pt>
                <c:pt idx="1491">
                  <c:v>196.196</c:v>
                </c:pt>
                <c:pt idx="1492">
                  <c:v>195.74600000000001</c:v>
                </c:pt>
                <c:pt idx="1493">
                  <c:v>194.94300000000001</c:v>
                </c:pt>
                <c:pt idx="1494">
                  <c:v>195.02600000000001</c:v>
                </c:pt>
                <c:pt idx="1495">
                  <c:v>193.98599999999999</c:v>
                </c:pt>
                <c:pt idx="1496">
                  <c:v>194.32300000000001</c:v>
                </c:pt>
                <c:pt idx="1497">
                  <c:v>194.773</c:v>
                </c:pt>
                <c:pt idx="1498">
                  <c:v>194.809</c:v>
                </c:pt>
                <c:pt idx="1499">
                  <c:v>194.756</c:v>
                </c:pt>
                <c:pt idx="1500">
                  <c:v>195.232</c:v>
                </c:pt>
                <c:pt idx="1501">
                  <c:v>194.36799999999999</c:v>
                </c:pt>
                <c:pt idx="1502">
                  <c:v>193.976</c:v>
                </c:pt>
                <c:pt idx="1503">
                  <c:v>194.126</c:v>
                </c:pt>
                <c:pt idx="1504">
                  <c:v>194.72</c:v>
                </c:pt>
                <c:pt idx="1505">
                  <c:v>194.36099999999999</c:v>
                </c:pt>
                <c:pt idx="1506">
                  <c:v>194.63200000000001</c:v>
                </c:pt>
                <c:pt idx="1507">
                  <c:v>195.256</c:v>
                </c:pt>
                <c:pt idx="1508">
                  <c:v>195.38200000000001</c:v>
                </c:pt>
                <c:pt idx="1509">
                  <c:v>196.03200000000001</c:v>
                </c:pt>
                <c:pt idx="1510">
                  <c:v>196.459</c:v>
                </c:pt>
                <c:pt idx="1511">
                  <c:v>196.21299999999999</c:v>
                </c:pt>
                <c:pt idx="1512">
                  <c:v>196.08099999999999</c:v>
                </c:pt>
                <c:pt idx="1513">
                  <c:v>195.52099999999999</c:v>
                </c:pt>
                <c:pt idx="1514">
                  <c:v>194.559</c:v>
                </c:pt>
                <c:pt idx="1515">
                  <c:v>195.53700000000001</c:v>
                </c:pt>
                <c:pt idx="1516">
                  <c:v>195.47900000000001</c:v>
                </c:pt>
                <c:pt idx="1517">
                  <c:v>194.87</c:v>
                </c:pt>
                <c:pt idx="1518">
                  <c:v>194.786</c:v>
                </c:pt>
                <c:pt idx="1519">
                  <c:v>195.28200000000001</c:v>
                </c:pt>
                <c:pt idx="1520">
                  <c:v>195.85</c:v>
                </c:pt>
                <c:pt idx="1521">
                  <c:v>195.767</c:v>
                </c:pt>
                <c:pt idx="1522">
                  <c:v>195.28299999999999</c:v>
                </c:pt>
                <c:pt idx="1523">
                  <c:v>195.84899999999999</c:v>
                </c:pt>
                <c:pt idx="1524">
                  <c:v>196.328</c:v>
                </c:pt>
                <c:pt idx="1525">
                  <c:v>196.03399999999999</c:v>
                </c:pt>
                <c:pt idx="1526">
                  <c:v>197.17400000000001</c:v>
                </c:pt>
                <c:pt idx="1527">
                  <c:v>197.577</c:v>
                </c:pt>
                <c:pt idx="1528">
                  <c:v>197.69</c:v>
                </c:pt>
                <c:pt idx="1529">
                  <c:v>196.874</c:v>
                </c:pt>
                <c:pt idx="1530">
                  <c:v>197.02799999999999</c:v>
                </c:pt>
                <c:pt idx="1531">
                  <c:v>197.209</c:v>
                </c:pt>
                <c:pt idx="1532">
                  <c:v>198.036</c:v>
                </c:pt>
                <c:pt idx="1533">
                  <c:v>198.02799999999999</c:v>
                </c:pt>
                <c:pt idx="1534">
                  <c:v>198.886</c:v>
                </c:pt>
                <c:pt idx="1535">
                  <c:v>198.98599999999999</c:v>
                </c:pt>
                <c:pt idx="1536">
                  <c:v>198.70500000000001</c:v>
                </c:pt>
                <c:pt idx="1537">
                  <c:v>198.739</c:v>
                </c:pt>
                <c:pt idx="1538">
                  <c:v>198.65899999999999</c:v>
                </c:pt>
                <c:pt idx="1539">
                  <c:v>198.03100000000001</c:v>
                </c:pt>
                <c:pt idx="1540">
                  <c:v>197.298</c:v>
                </c:pt>
                <c:pt idx="1541">
                  <c:v>197.90600000000001</c:v>
                </c:pt>
                <c:pt idx="1542">
                  <c:v>198.47300000000001</c:v>
                </c:pt>
                <c:pt idx="1543">
                  <c:v>198.56399999999999</c:v>
                </c:pt>
                <c:pt idx="1544">
                  <c:v>199.29</c:v>
                </c:pt>
                <c:pt idx="1545">
                  <c:v>198.99199999999999</c:v>
                </c:pt>
                <c:pt idx="1546">
                  <c:v>199.649</c:v>
                </c:pt>
                <c:pt idx="1547">
                  <c:v>198.673</c:v>
                </c:pt>
                <c:pt idx="1548">
                  <c:v>198.06200000000001</c:v>
                </c:pt>
                <c:pt idx="1549">
                  <c:v>198.666</c:v>
                </c:pt>
                <c:pt idx="1550">
                  <c:v>197.83199999999999</c:v>
                </c:pt>
                <c:pt idx="1551">
                  <c:v>197.88300000000001</c:v>
                </c:pt>
                <c:pt idx="1552">
                  <c:v>197.61500000000001</c:v>
                </c:pt>
                <c:pt idx="1553">
                  <c:v>197.947</c:v>
                </c:pt>
                <c:pt idx="1554">
                  <c:v>198.11799999999999</c:v>
                </c:pt>
                <c:pt idx="1555">
                  <c:v>198.18199999999999</c:v>
                </c:pt>
                <c:pt idx="1556">
                  <c:v>198.86099999999999</c:v>
                </c:pt>
                <c:pt idx="1557">
                  <c:v>198.70599999999999</c:v>
                </c:pt>
                <c:pt idx="1558">
                  <c:v>198.893</c:v>
                </c:pt>
                <c:pt idx="1559">
                  <c:v>199.00800000000001</c:v>
                </c:pt>
                <c:pt idx="1560">
                  <c:v>200.23099999999999</c:v>
                </c:pt>
                <c:pt idx="1561">
                  <c:v>200.684</c:v>
                </c:pt>
                <c:pt idx="1562">
                  <c:v>200.827</c:v>
                </c:pt>
                <c:pt idx="1563">
                  <c:v>201.06200000000001</c:v>
                </c:pt>
                <c:pt idx="1564">
                  <c:v>201.22300000000001</c:v>
                </c:pt>
                <c:pt idx="1565">
                  <c:v>201.40299999999999</c:v>
                </c:pt>
                <c:pt idx="1566">
                  <c:v>201.55799999999999</c:v>
                </c:pt>
                <c:pt idx="1567">
                  <c:v>201.67400000000001</c:v>
                </c:pt>
                <c:pt idx="1568">
                  <c:v>202.41</c:v>
                </c:pt>
                <c:pt idx="1569">
                  <c:v>202.52</c:v>
                </c:pt>
                <c:pt idx="1570">
                  <c:v>203.399</c:v>
                </c:pt>
                <c:pt idx="1571">
                  <c:v>203.31100000000001</c:v>
                </c:pt>
                <c:pt idx="1572">
                  <c:v>203.29</c:v>
                </c:pt>
                <c:pt idx="1573">
                  <c:v>203.91399999999999</c:v>
                </c:pt>
                <c:pt idx="1574">
                  <c:v>203.53899999999999</c:v>
                </c:pt>
                <c:pt idx="1575">
                  <c:v>203.18799999999999</c:v>
                </c:pt>
                <c:pt idx="1576">
                  <c:v>202.429</c:v>
                </c:pt>
                <c:pt idx="1577">
                  <c:v>202.17599999999999</c:v>
                </c:pt>
                <c:pt idx="1578">
                  <c:v>202.04599999999999</c:v>
                </c:pt>
                <c:pt idx="1579">
                  <c:v>201.43600000000001</c:v>
                </c:pt>
                <c:pt idx="1580">
                  <c:v>202.185</c:v>
                </c:pt>
                <c:pt idx="1581">
                  <c:v>202.36</c:v>
                </c:pt>
                <c:pt idx="1582">
                  <c:v>203.113</c:v>
                </c:pt>
                <c:pt idx="1583">
                  <c:v>202.58600000000001</c:v>
                </c:pt>
                <c:pt idx="1584">
                  <c:v>202.54900000000001</c:v>
                </c:pt>
                <c:pt idx="1585">
                  <c:v>203.56200000000001</c:v>
                </c:pt>
                <c:pt idx="1586">
                  <c:v>203.93299999999999</c:v>
                </c:pt>
                <c:pt idx="1587">
                  <c:v>204.21100000000001</c:v>
                </c:pt>
                <c:pt idx="1588">
                  <c:v>203.89699999999999</c:v>
                </c:pt>
                <c:pt idx="1589">
                  <c:v>203.62299999999999</c:v>
                </c:pt>
                <c:pt idx="1590">
                  <c:v>204.375</c:v>
                </c:pt>
                <c:pt idx="1591">
                  <c:v>204.24700000000001</c:v>
                </c:pt>
                <c:pt idx="1592">
                  <c:v>203.72200000000001</c:v>
                </c:pt>
                <c:pt idx="1593">
                  <c:v>204.18199999999999</c:v>
                </c:pt>
                <c:pt idx="1594">
                  <c:v>204.49</c:v>
                </c:pt>
                <c:pt idx="1595">
                  <c:v>204.19399999999999</c:v>
                </c:pt>
                <c:pt idx="1596">
                  <c:v>204.46100000000001</c:v>
                </c:pt>
                <c:pt idx="1597">
                  <c:v>204.66200000000001</c:v>
                </c:pt>
                <c:pt idx="1598">
                  <c:v>205.005</c:v>
                </c:pt>
                <c:pt idx="1599">
                  <c:v>205.23</c:v>
                </c:pt>
                <c:pt idx="1600">
                  <c:v>205.304</c:v>
                </c:pt>
                <c:pt idx="1601">
                  <c:v>204.76</c:v>
                </c:pt>
                <c:pt idx="1602">
                  <c:v>205.32300000000001</c:v>
                </c:pt>
                <c:pt idx="1603">
                  <c:v>205.10300000000001</c:v>
                </c:pt>
                <c:pt idx="1604">
                  <c:v>205.321</c:v>
                </c:pt>
                <c:pt idx="1605">
                  <c:v>205.33799999999999</c:v>
                </c:pt>
                <c:pt idx="1606">
                  <c:v>205.11600000000001</c:v>
                </c:pt>
                <c:pt idx="1607">
                  <c:v>205.2</c:v>
                </c:pt>
                <c:pt idx="1608">
                  <c:v>205.31800000000001</c:v>
                </c:pt>
                <c:pt idx="1609">
                  <c:v>205.96100000000001</c:v>
                </c:pt>
                <c:pt idx="1610">
                  <c:v>206.14099999999999</c:v>
                </c:pt>
                <c:pt idx="1611">
                  <c:v>206.57499999999999</c:v>
                </c:pt>
                <c:pt idx="1612">
                  <c:v>205.38</c:v>
                </c:pt>
                <c:pt idx="1613">
                  <c:v>206.09</c:v>
                </c:pt>
                <c:pt idx="1614">
                  <c:v>206.11799999999999</c:v>
                </c:pt>
                <c:pt idx="1615">
                  <c:v>206.07300000000001</c:v>
                </c:pt>
                <c:pt idx="1616">
                  <c:v>205.761</c:v>
                </c:pt>
                <c:pt idx="1617">
                  <c:v>207.57499999999999</c:v>
                </c:pt>
                <c:pt idx="1618">
                  <c:v>208.45</c:v>
                </c:pt>
                <c:pt idx="1619">
                  <c:v>208.63399999999999</c:v>
                </c:pt>
                <c:pt idx="1620">
                  <c:v>208.69800000000001</c:v>
                </c:pt>
                <c:pt idx="1621">
                  <c:v>206.42099999999999</c:v>
                </c:pt>
                <c:pt idx="1622">
                  <c:v>206.3</c:v>
                </c:pt>
                <c:pt idx="1623">
                  <c:v>206.55799999999999</c:v>
                </c:pt>
                <c:pt idx="1624">
                  <c:v>206.91900000000001</c:v>
                </c:pt>
                <c:pt idx="1625">
                  <c:v>206.55</c:v>
                </c:pt>
                <c:pt idx="1626">
                  <c:v>207.50800000000001</c:v>
                </c:pt>
                <c:pt idx="1627">
                  <c:v>208.40100000000001</c:v>
                </c:pt>
                <c:pt idx="1628">
                  <c:v>207.494</c:v>
                </c:pt>
                <c:pt idx="1629">
                  <c:v>207.886</c:v>
                </c:pt>
                <c:pt idx="1630">
                  <c:v>208.274</c:v>
                </c:pt>
                <c:pt idx="1631">
                  <c:v>207.88499999999999</c:v>
                </c:pt>
                <c:pt idx="1632">
                  <c:v>209.386</c:v>
                </c:pt>
                <c:pt idx="1633">
                  <c:v>209.36799999999999</c:v>
                </c:pt>
                <c:pt idx="1634">
                  <c:v>209.303</c:v>
                </c:pt>
                <c:pt idx="1635">
                  <c:v>208.02699999999999</c:v>
                </c:pt>
                <c:pt idx="1636">
                  <c:v>206.57900000000001</c:v>
                </c:pt>
                <c:pt idx="1637">
                  <c:v>206.89500000000001</c:v>
                </c:pt>
                <c:pt idx="1638">
                  <c:v>205.673</c:v>
                </c:pt>
                <c:pt idx="1639">
                  <c:v>204.86500000000001</c:v>
                </c:pt>
                <c:pt idx="1640">
                  <c:v>205.64</c:v>
                </c:pt>
                <c:pt idx="1641">
                  <c:v>205.14099999999999</c:v>
                </c:pt>
                <c:pt idx="1642">
                  <c:v>204.923</c:v>
                </c:pt>
                <c:pt idx="1643">
                  <c:v>205.18299999999999</c:v>
                </c:pt>
                <c:pt idx="1644">
                  <c:v>205.30500000000001</c:v>
                </c:pt>
                <c:pt idx="1645">
                  <c:v>204.86</c:v>
                </c:pt>
                <c:pt idx="1646">
                  <c:v>204.727</c:v>
                </c:pt>
                <c:pt idx="1647">
                  <c:v>203.791</c:v>
                </c:pt>
                <c:pt idx="1648">
                  <c:v>203.155</c:v>
                </c:pt>
                <c:pt idx="1649">
                  <c:v>203.428</c:v>
                </c:pt>
                <c:pt idx="1650">
                  <c:v>203.43600000000001</c:v>
                </c:pt>
                <c:pt idx="1651">
                  <c:v>203.179</c:v>
                </c:pt>
                <c:pt idx="1652">
                  <c:v>203.411</c:v>
                </c:pt>
                <c:pt idx="1653">
                  <c:v>204.40100000000001</c:v>
                </c:pt>
                <c:pt idx="1654">
                  <c:v>204.905</c:v>
                </c:pt>
                <c:pt idx="1655">
                  <c:v>204.44499999999999</c:v>
                </c:pt>
                <c:pt idx="1656">
                  <c:v>204.37299999999999</c:v>
                </c:pt>
                <c:pt idx="1657">
                  <c:v>204.018</c:v>
                </c:pt>
                <c:pt idx="1658">
                  <c:v>204.107</c:v>
                </c:pt>
                <c:pt idx="1659">
                  <c:v>204.45699999999999</c:v>
                </c:pt>
                <c:pt idx="1660">
                  <c:v>204.63</c:v>
                </c:pt>
                <c:pt idx="1661">
                  <c:v>204.666</c:v>
                </c:pt>
                <c:pt idx="1662">
                  <c:v>204.499</c:v>
                </c:pt>
                <c:pt idx="1663">
                  <c:v>204.62700000000001</c:v>
                </c:pt>
                <c:pt idx="1664">
                  <c:v>205.02199999999999</c:v>
                </c:pt>
                <c:pt idx="1665">
                  <c:v>206.33699999999999</c:v>
                </c:pt>
                <c:pt idx="1666">
                  <c:v>205.76</c:v>
                </c:pt>
                <c:pt idx="1667">
                  <c:v>205.74199999999999</c:v>
                </c:pt>
                <c:pt idx="1668">
                  <c:v>206.23500000000001</c:v>
                </c:pt>
                <c:pt idx="1669">
                  <c:v>206.648</c:v>
                </c:pt>
                <c:pt idx="1670">
                  <c:v>206.666</c:v>
                </c:pt>
                <c:pt idx="1671">
                  <c:v>206.37700000000001</c:v>
                </c:pt>
                <c:pt idx="1672">
                  <c:v>207.26499999999999</c:v>
                </c:pt>
                <c:pt idx="1673">
                  <c:v>207.33500000000001</c:v>
                </c:pt>
                <c:pt idx="1674">
                  <c:v>207.46299999999999</c:v>
                </c:pt>
                <c:pt idx="1675">
                  <c:v>207.88399999999999</c:v>
                </c:pt>
                <c:pt idx="1676">
                  <c:v>207.53899999999999</c:v>
                </c:pt>
                <c:pt idx="1677">
                  <c:v>207.20500000000001</c:v>
                </c:pt>
                <c:pt idx="1678">
                  <c:v>206.12200000000001</c:v>
                </c:pt>
                <c:pt idx="1679">
                  <c:v>206.011</c:v>
                </c:pt>
                <c:pt idx="1680">
                  <c:v>206.71700000000001</c:v>
                </c:pt>
                <c:pt idx="1681">
                  <c:v>206.209</c:v>
                </c:pt>
                <c:pt idx="1682">
                  <c:v>206.631</c:v>
                </c:pt>
                <c:pt idx="1683">
                  <c:v>206.98500000000001</c:v>
                </c:pt>
                <c:pt idx="1684">
                  <c:v>209.22399999999999</c:v>
                </c:pt>
                <c:pt idx="1685">
                  <c:v>208.47300000000001</c:v>
                </c:pt>
                <c:pt idx="1686">
                  <c:v>207.346</c:v>
                </c:pt>
                <c:pt idx="1687">
                  <c:v>207.65700000000001</c:v>
                </c:pt>
                <c:pt idx="1688">
                  <c:v>207.21100000000001</c:v>
                </c:pt>
                <c:pt idx="1689">
                  <c:v>207.512</c:v>
                </c:pt>
                <c:pt idx="1690">
                  <c:v>207.1</c:v>
                </c:pt>
                <c:pt idx="1691">
                  <c:v>207.80199999999999</c:v>
                </c:pt>
                <c:pt idx="1692">
                  <c:v>207.46700000000001</c:v>
                </c:pt>
                <c:pt idx="1693">
                  <c:v>206.80600000000001</c:v>
                </c:pt>
                <c:pt idx="1694">
                  <c:v>206.185</c:v>
                </c:pt>
                <c:pt idx="1695">
                  <c:v>205.065</c:v>
                </c:pt>
                <c:pt idx="1696">
                  <c:v>204.334</c:v>
                </c:pt>
                <c:pt idx="1697">
                  <c:v>205.161</c:v>
                </c:pt>
                <c:pt idx="1698">
                  <c:v>205.43</c:v>
                </c:pt>
                <c:pt idx="1699">
                  <c:v>205.50299999999999</c:v>
                </c:pt>
                <c:pt idx="1700">
                  <c:v>205.76</c:v>
                </c:pt>
                <c:pt idx="1701">
                  <c:v>205.261</c:v>
                </c:pt>
                <c:pt idx="1702">
                  <c:v>205.74100000000001</c:v>
                </c:pt>
                <c:pt idx="1703">
                  <c:v>205.38</c:v>
                </c:pt>
                <c:pt idx="1704">
                  <c:v>204.744</c:v>
                </c:pt>
                <c:pt idx="1705">
                  <c:v>204.679</c:v>
                </c:pt>
                <c:pt idx="1706">
                  <c:v>203.441</c:v>
                </c:pt>
                <c:pt idx="1707">
                  <c:v>203.096</c:v>
                </c:pt>
                <c:pt idx="1708">
                  <c:v>202.827</c:v>
                </c:pt>
                <c:pt idx="1709">
                  <c:v>202.32</c:v>
                </c:pt>
                <c:pt idx="1710">
                  <c:v>202.08799999999999</c:v>
                </c:pt>
                <c:pt idx="1711">
                  <c:v>201.881</c:v>
                </c:pt>
                <c:pt idx="1712">
                  <c:v>202.15100000000001</c:v>
                </c:pt>
                <c:pt idx="1713">
                  <c:v>201.572</c:v>
                </c:pt>
                <c:pt idx="1714">
                  <c:v>200.81299999999999</c:v>
                </c:pt>
                <c:pt idx="1715">
                  <c:v>200.77500000000001</c:v>
                </c:pt>
                <c:pt idx="1716">
                  <c:v>200.67099999999999</c:v>
                </c:pt>
                <c:pt idx="1717">
                  <c:v>200.01599999999999</c:v>
                </c:pt>
                <c:pt idx="1718">
                  <c:v>200.11500000000001</c:v>
                </c:pt>
                <c:pt idx="1719">
                  <c:v>199.93199999999999</c:v>
                </c:pt>
                <c:pt idx="1720">
                  <c:v>199.78299999999999</c:v>
                </c:pt>
                <c:pt idx="1721">
                  <c:v>199.84800000000001</c:v>
                </c:pt>
                <c:pt idx="1722">
                  <c:v>200.696</c:v>
                </c:pt>
                <c:pt idx="1723">
                  <c:v>200.95500000000001</c:v>
                </c:pt>
                <c:pt idx="1724">
                  <c:v>200.45500000000001</c:v>
                </c:pt>
                <c:pt idx="1725">
                  <c:v>200.21600000000001</c:v>
                </c:pt>
                <c:pt idx="1726">
                  <c:v>200.60599999999999</c:v>
                </c:pt>
                <c:pt idx="1727">
                  <c:v>200.666</c:v>
                </c:pt>
                <c:pt idx="1728">
                  <c:v>199.91399999999999</c:v>
                </c:pt>
                <c:pt idx="1729">
                  <c:v>200.709</c:v>
                </c:pt>
                <c:pt idx="1730">
                  <c:v>200.15899999999999</c:v>
                </c:pt>
                <c:pt idx="1731">
                  <c:v>199.33699999999999</c:v>
                </c:pt>
                <c:pt idx="1732">
                  <c:v>199.41200000000001</c:v>
                </c:pt>
                <c:pt idx="1733">
                  <c:v>199.864</c:v>
                </c:pt>
                <c:pt idx="1734">
                  <c:v>199.90899999999999</c:v>
                </c:pt>
                <c:pt idx="1735">
                  <c:v>199.63900000000001</c:v>
                </c:pt>
                <c:pt idx="1736">
                  <c:v>199.797</c:v>
                </c:pt>
                <c:pt idx="1737">
                  <c:v>200.113</c:v>
                </c:pt>
                <c:pt idx="1738">
                  <c:v>199.75700000000001</c:v>
                </c:pt>
                <c:pt idx="1739">
                  <c:v>199.52199999999999</c:v>
                </c:pt>
                <c:pt idx="1740">
                  <c:v>199.477</c:v>
                </c:pt>
                <c:pt idx="1741">
                  <c:v>199.93199999999999</c:v>
                </c:pt>
                <c:pt idx="1742">
                  <c:v>200.387</c:v>
                </c:pt>
                <c:pt idx="1743">
                  <c:v>200.37799999999999</c:v>
                </c:pt>
                <c:pt idx="1744">
                  <c:v>200.48599999999999</c:v>
                </c:pt>
                <c:pt idx="1745">
                  <c:v>201.05799999999999</c:v>
                </c:pt>
                <c:pt idx="1746">
                  <c:v>203.20099999999999</c:v>
                </c:pt>
                <c:pt idx="1747">
                  <c:v>202.91399999999999</c:v>
                </c:pt>
                <c:pt idx="1748">
                  <c:v>202.947</c:v>
                </c:pt>
                <c:pt idx="1749">
                  <c:v>202.37799999999999</c:v>
                </c:pt>
                <c:pt idx="1750">
                  <c:v>202.34399999999999</c:v>
                </c:pt>
                <c:pt idx="1751">
                  <c:v>202.07900000000001</c:v>
                </c:pt>
                <c:pt idx="1752">
                  <c:v>202.148</c:v>
                </c:pt>
                <c:pt idx="1753">
                  <c:v>202.125</c:v>
                </c:pt>
                <c:pt idx="1754">
                  <c:v>202.46</c:v>
                </c:pt>
                <c:pt idx="1755">
                  <c:v>202.571</c:v>
                </c:pt>
                <c:pt idx="1756">
                  <c:v>202.33099999999999</c:v>
                </c:pt>
                <c:pt idx="1757">
                  <c:v>201.97300000000001</c:v>
                </c:pt>
                <c:pt idx="1758">
                  <c:v>201.69300000000001</c:v>
                </c:pt>
                <c:pt idx="1759">
                  <c:v>201.53</c:v>
                </c:pt>
                <c:pt idx="1760">
                  <c:v>201.441</c:v>
                </c:pt>
                <c:pt idx="1761">
                  <c:v>201.06800000000001</c:v>
                </c:pt>
                <c:pt idx="1762">
                  <c:v>202.00700000000001</c:v>
                </c:pt>
                <c:pt idx="1763">
                  <c:v>202.143</c:v>
                </c:pt>
                <c:pt idx="1764">
                  <c:v>202.22900000000001</c:v>
                </c:pt>
                <c:pt idx="1765">
                  <c:v>202.08600000000001</c:v>
                </c:pt>
                <c:pt idx="1766">
                  <c:v>201.34</c:v>
                </c:pt>
                <c:pt idx="1767">
                  <c:v>201.601</c:v>
                </c:pt>
                <c:pt idx="1768">
                  <c:v>201.30600000000001</c:v>
                </c:pt>
                <c:pt idx="1769">
                  <c:v>201.44</c:v>
                </c:pt>
                <c:pt idx="1770">
                  <c:v>201.64400000000001</c:v>
                </c:pt>
                <c:pt idx="1771">
                  <c:v>201.529</c:v>
                </c:pt>
                <c:pt idx="1772">
                  <c:v>201.87700000000001</c:v>
                </c:pt>
                <c:pt idx="1773">
                  <c:v>201.941</c:v>
                </c:pt>
                <c:pt idx="1774">
                  <c:v>201.25</c:v>
                </c:pt>
                <c:pt idx="1775">
                  <c:v>201.62</c:v>
                </c:pt>
                <c:pt idx="1776">
                  <c:v>201.595</c:v>
                </c:pt>
                <c:pt idx="1777">
                  <c:v>201.53700000000001</c:v>
                </c:pt>
                <c:pt idx="1778">
                  <c:v>201.47800000000001</c:v>
                </c:pt>
                <c:pt idx="1779">
                  <c:v>201.94300000000001</c:v>
                </c:pt>
                <c:pt idx="1780">
                  <c:v>202.154</c:v>
                </c:pt>
                <c:pt idx="1781">
                  <c:v>202.601</c:v>
                </c:pt>
                <c:pt idx="1782">
                  <c:v>202.94399999999999</c:v>
                </c:pt>
                <c:pt idx="1783">
                  <c:v>203.255</c:v>
                </c:pt>
                <c:pt idx="1784">
                  <c:v>202.96600000000001</c:v>
                </c:pt>
                <c:pt idx="1785">
                  <c:v>203.22300000000001</c:v>
                </c:pt>
                <c:pt idx="1786">
                  <c:v>203.21100000000001</c:v>
                </c:pt>
                <c:pt idx="1787">
                  <c:v>203.74799999999999</c:v>
                </c:pt>
                <c:pt idx="1788">
                  <c:v>204.23400000000001</c:v>
                </c:pt>
                <c:pt idx="1789">
                  <c:v>205.36</c:v>
                </c:pt>
                <c:pt idx="1790">
                  <c:v>205.3</c:v>
                </c:pt>
                <c:pt idx="1791">
                  <c:v>205.179</c:v>
                </c:pt>
                <c:pt idx="1792">
                  <c:v>205.04499999999999</c:v>
                </c:pt>
                <c:pt idx="1793">
                  <c:v>205.09299999999999</c:v>
                </c:pt>
                <c:pt idx="1794">
                  <c:v>205.57599999999999</c:v>
                </c:pt>
                <c:pt idx="1795">
                  <c:v>205.38200000000001</c:v>
                </c:pt>
                <c:pt idx="1796">
                  <c:v>205.911</c:v>
                </c:pt>
                <c:pt idx="1797">
                  <c:v>205.547</c:v>
                </c:pt>
                <c:pt idx="1798">
                  <c:v>206.154</c:v>
                </c:pt>
                <c:pt idx="1799">
                  <c:v>205.00899999999999</c:v>
                </c:pt>
                <c:pt idx="1800">
                  <c:v>204.64099999999999</c:v>
                </c:pt>
                <c:pt idx="1801">
                  <c:v>205.315</c:v>
                </c:pt>
                <c:pt idx="1802">
                  <c:v>205.25800000000001</c:v>
                </c:pt>
                <c:pt idx="1803">
                  <c:v>205.535</c:v>
                </c:pt>
                <c:pt idx="1804">
                  <c:v>205.43299999999999</c:v>
                </c:pt>
                <c:pt idx="1805">
                  <c:v>205.44</c:v>
                </c:pt>
                <c:pt idx="1806">
                  <c:v>205.82</c:v>
                </c:pt>
                <c:pt idx="1807">
                  <c:v>206.02699999999999</c:v>
                </c:pt>
                <c:pt idx="1808">
                  <c:v>206.20699999999999</c:v>
                </c:pt>
                <c:pt idx="1809">
                  <c:v>206.262</c:v>
                </c:pt>
                <c:pt idx="1810">
                  <c:v>206.684</c:v>
                </c:pt>
                <c:pt idx="1811">
                  <c:v>206.488</c:v>
                </c:pt>
                <c:pt idx="1812">
                  <c:v>206.81299999999999</c:v>
                </c:pt>
                <c:pt idx="1813">
                  <c:v>206.99</c:v>
                </c:pt>
                <c:pt idx="1814">
                  <c:v>207.56700000000001</c:v>
                </c:pt>
                <c:pt idx="1815">
                  <c:v>208.42500000000001</c:v>
                </c:pt>
                <c:pt idx="1816">
                  <c:v>208.738</c:v>
                </c:pt>
                <c:pt idx="1817">
                  <c:v>208.82300000000001</c:v>
                </c:pt>
                <c:pt idx="1818">
                  <c:v>208.79499999999999</c:v>
                </c:pt>
                <c:pt idx="1819">
                  <c:v>208.96899999999999</c:v>
                </c:pt>
                <c:pt idx="1820">
                  <c:v>208.87100000000001</c:v>
                </c:pt>
                <c:pt idx="1821">
                  <c:v>208.876</c:v>
                </c:pt>
                <c:pt idx="1822">
                  <c:v>209.17599999999999</c:v>
                </c:pt>
                <c:pt idx="1823">
                  <c:v>209.25800000000001</c:v>
                </c:pt>
                <c:pt idx="1824">
                  <c:v>209.31100000000001</c:v>
                </c:pt>
                <c:pt idx="1825">
                  <c:v>209.15299999999999</c:v>
                </c:pt>
                <c:pt idx="1826">
                  <c:v>209.31100000000001</c:v>
                </c:pt>
                <c:pt idx="1827">
                  <c:v>209.57599999999999</c:v>
                </c:pt>
                <c:pt idx="1828">
                  <c:v>209.39</c:v>
                </c:pt>
                <c:pt idx="1829">
                  <c:v>209.821</c:v>
                </c:pt>
                <c:pt idx="1830">
                  <c:v>210.07499999999999</c:v>
                </c:pt>
                <c:pt idx="1831">
                  <c:v>210.096</c:v>
                </c:pt>
                <c:pt idx="1832">
                  <c:v>210.00299999999999</c:v>
                </c:pt>
                <c:pt idx="1833">
                  <c:v>210.26400000000001</c:v>
                </c:pt>
                <c:pt idx="1834">
                  <c:v>210.41399999999999</c:v>
                </c:pt>
                <c:pt idx="1835">
                  <c:v>210.875</c:v>
                </c:pt>
                <c:pt idx="1836">
                  <c:v>210.75200000000001</c:v>
                </c:pt>
                <c:pt idx="1837">
                  <c:v>210.98099999999999</c:v>
                </c:pt>
                <c:pt idx="1838">
                  <c:v>211.87100000000001</c:v>
                </c:pt>
                <c:pt idx="1839">
                  <c:v>212.041</c:v>
                </c:pt>
                <c:pt idx="1840">
                  <c:v>212.10499999999999</c:v>
                </c:pt>
                <c:pt idx="1841">
                  <c:v>213.161</c:v>
                </c:pt>
                <c:pt idx="1842">
                  <c:v>212.92099999999999</c:v>
                </c:pt>
                <c:pt idx="1843">
                  <c:v>212.55799999999999</c:v>
                </c:pt>
                <c:pt idx="1844">
                  <c:v>212.47200000000001</c:v>
                </c:pt>
                <c:pt idx="1845">
                  <c:v>212.97399999999999</c:v>
                </c:pt>
                <c:pt idx="1846">
                  <c:v>213.167</c:v>
                </c:pt>
                <c:pt idx="1847">
                  <c:v>213.59100000000001</c:v>
                </c:pt>
                <c:pt idx="1848">
                  <c:v>213.739</c:v>
                </c:pt>
                <c:pt idx="1849">
                  <c:v>213.822</c:v>
                </c:pt>
                <c:pt idx="1850">
                  <c:v>213.869</c:v>
                </c:pt>
                <c:pt idx="1851">
                  <c:v>214.10499999999999</c:v>
                </c:pt>
                <c:pt idx="1852">
                  <c:v>213.95599999999999</c:v>
                </c:pt>
                <c:pt idx="1853">
                  <c:v>214.84</c:v>
                </c:pt>
                <c:pt idx="1854">
                  <c:v>214.857</c:v>
                </c:pt>
                <c:pt idx="1855">
                  <c:v>214.904</c:v>
                </c:pt>
                <c:pt idx="1856">
                  <c:v>214.95699999999999</c:v>
                </c:pt>
                <c:pt idx="1857">
                  <c:v>215.29499999999999</c:v>
                </c:pt>
                <c:pt idx="1858">
                  <c:v>218.745</c:v>
                </c:pt>
                <c:pt idx="1859">
                  <c:v>219.054</c:v>
                </c:pt>
                <c:pt idx="1860">
                  <c:v>219.08099999999999</c:v>
                </c:pt>
                <c:pt idx="1861">
                  <c:v>219.381</c:v>
                </c:pt>
                <c:pt idx="1862">
                  <c:v>219.44800000000001</c:v>
                </c:pt>
                <c:pt idx="1863">
                  <c:v>219.74100000000001</c:v>
                </c:pt>
                <c:pt idx="1864">
                  <c:v>220.245</c:v>
                </c:pt>
                <c:pt idx="1865">
                  <c:v>220.83500000000001</c:v>
                </c:pt>
                <c:pt idx="1866">
                  <c:v>221.279</c:v>
                </c:pt>
                <c:pt idx="1867">
                  <c:v>221.44499999999999</c:v>
                </c:pt>
                <c:pt idx="1868">
                  <c:v>221.435</c:v>
                </c:pt>
                <c:pt idx="1869">
                  <c:v>222.31200000000001</c:v>
                </c:pt>
                <c:pt idx="1870">
                  <c:v>222.6</c:v>
                </c:pt>
                <c:pt idx="1871">
                  <c:v>222.68299999999999</c:v>
                </c:pt>
                <c:pt idx="1872">
                  <c:v>222.87</c:v>
                </c:pt>
                <c:pt idx="1873">
                  <c:v>223.11199999999999</c:v>
                </c:pt>
                <c:pt idx="1874">
                  <c:v>223.697</c:v>
                </c:pt>
                <c:pt idx="1875">
                  <c:v>223.68100000000001</c:v>
                </c:pt>
                <c:pt idx="1876">
                  <c:v>223.608</c:v>
                </c:pt>
                <c:pt idx="1877">
                  <c:v>223.523</c:v>
                </c:pt>
                <c:pt idx="1878">
                  <c:v>223.65299999999999</c:v>
                </c:pt>
                <c:pt idx="1879">
                  <c:v>223.71299999999999</c:v>
                </c:pt>
                <c:pt idx="1880">
                  <c:v>224.21299999999999</c:v>
                </c:pt>
                <c:pt idx="1881">
                  <c:v>224.19399999999999</c:v>
                </c:pt>
                <c:pt idx="1882">
                  <c:v>224.28899999999999</c:v>
                </c:pt>
                <c:pt idx="1883">
                  <c:v>224.81700000000001</c:v>
                </c:pt>
                <c:pt idx="1884">
                  <c:v>225.12</c:v>
                </c:pt>
                <c:pt idx="1885">
                  <c:v>226.56800000000001</c:v>
                </c:pt>
                <c:pt idx="1886">
                  <c:v>231.589</c:v>
                </c:pt>
                <c:pt idx="1887">
                  <c:v>231.28800000000001</c:v>
                </c:pt>
                <c:pt idx="1888">
                  <c:v>231.50399999999999</c:v>
                </c:pt>
                <c:pt idx="1889">
                  <c:v>232.12</c:v>
                </c:pt>
                <c:pt idx="1890">
                  <c:v>232.20099999999999</c:v>
                </c:pt>
                <c:pt idx="1891">
                  <c:v>232.262</c:v>
                </c:pt>
                <c:pt idx="1892">
                  <c:v>232.77799999999999</c:v>
                </c:pt>
                <c:pt idx="1893">
                  <c:v>232.78299999999999</c:v>
                </c:pt>
                <c:pt idx="1894">
                  <c:v>233.24100000000001</c:v>
                </c:pt>
                <c:pt idx="1895">
                  <c:v>233.11799999999999</c:v>
                </c:pt>
                <c:pt idx="1896">
                  <c:v>232.83799999999999</c:v>
                </c:pt>
                <c:pt idx="1897">
                  <c:v>232.464</c:v>
                </c:pt>
                <c:pt idx="1898">
                  <c:v>232.54900000000001</c:v>
                </c:pt>
                <c:pt idx="1899">
                  <c:v>232.59800000000001</c:v>
                </c:pt>
                <c:pt idx="1900">
                  <c:v>232.99700000000001</c:v>
                </c:pt>
                <c:pt idx="1901">
                  <c:v>232.92</c:v>
                </c:pt>
                <c:pt idx="1902">
                  <c:v>233.08799999999999</c:v>
                </c:pt>
                <c:pt idx="1903">
                  <c:v>233.26900000000001</c:v>
                </c:pt>
                <c:pt idx="1904">
                  <c:v>233.238</c:v>
                </c:pt>
                <c:pt idx="1905">
                  <c:v>233.61099999999999</c:v>
                </c:pt>
                <c:pt idx="1906">
                  <c:v>234.47300000000001</c:v>
                </c:pt>
                <c:pt idx="1907">
                  <c:v>234.58</c:v>
                </c:pt>
                <c:pt idx="1908">
                  <c:v>234.614</c:v>
                </c:pt>
                <c:pt idx="1909">
                  <c:v>234.655</c:v>
                </c:pt>
                <c:pt idx="1910">
                  <c:v>235.489</c:v>
                </c:pt>
                <c:pt idx="1911">
                  <c:v>235.762</c:v>
                </c:pt>
                <c:pt idx="1912">
                  <c:v>235.83</c:v>
                </c:pt>
                <c:pt idx="1913">
                  <c:v>236.001</c:v>
                </c:pt>
                <c:pt idx="1914">
                  <c:v>236.15700000000001</c:v>
                </c:pt>
                <c:pt idx="1915">
                  <c:v>236.14099999999999</c:v>
                </c:pt>
                <c:pt idx="1916">
                  <c:v>236.69200000000001</c:v>
                </c:pt>
                <c:pt idx="1917">
                  <c:v>236.798</c:v>
                </c:pt>
                <c:pt idx="1918">
                  <c:v>237.31200000000001</c:v>
                </c:pt>
                <c:pt idx="1919">
                  <c:v>237.083</c:v>
                </c:pt>
                <c:pt idx="1920">
                  <c:v>237.50399999999999</c:v>
                </c:pt>
                <c:pt idx="1921">
                  <c:v>238</c:v>
                </c:pt>
                <c:pt idx="1922">
                  <c:v>239.24299999999999</c:v>
                </c:pt>
                <c:pt idx="1923">
                  <c:v>239.45500000000001</c:v>
                </c:pt>
                <c:pt idx="1924">
                  <c:v>239.42699999999999</c:v>
                </c:pt>
                <c:pt idx="1925">
                  <c:v>238.91900000000001</c:v>
                </c:pt>
                <c:pt idx="1926">
                  <c:v>239.29</c:v>
                </c:pt>
                <c:pt idx="1927">
                  <c:v>239.15</c:v>
                </c:pt>
                <c:pt idx="1928">
                  <c:v>239.16</c:v>
                </c:pt>
                <c:pt idx="1929">
                  <c:v>239.11799999999999</c:v>
                </c:pt>
                <c:pt idx="1930">
                  <c:v>238.637</c:v>
                </c:pt>
                <c:pt idx="1931">
                  <c:v>239.27099999999999</c:v>
                </c:pt>
                <c:pt idx="1932">
                  <c:v>238.797</c:v>
                </c:pt>
                <c:pt idx="1933">
                  <c:v>239.29400000000001</c:v>
                </c:pt>
                <c:pt idx="1934">
                  <c:v>238.87899999999999</c:v>
                </c:pt>
                <c:pt idx="1935">
                  <c:v>238.91200000000001</c:v>
                </c:pt>
                <c:pt idx="1936">
                  <c:v>238.69</c:v>
                </c:pt>
                <c:pt idx="1937">
                  <c:v>238.44</c:v>
                </c:pt>
                <c:pt idx="1938">
                  <c:v>238.762</c:v>
                </c:pt>
                <c:pt idx="1939">
                  <c:v>238.73500000000001</c:v>
                </c:pt>
                <c:pt idx="1940">
                  <c:v>238.864</c:v>
                </c:pt>
                <c:pt idx="1941">
                  <c:v>238.72399999999999</c:v>
                </c:pt>
                <c:pt idx="1942">
                  <c:v>238.988</c:v>
                </c:pt>
                <c:pt idx="1943">
                  <c:v>239.054</c:v>
                </c:pt>
                <c:pt idx="1944">
                  <c:v>239.637</c:v>
                </c:pt>
                <c:pt idx="1945">
                  <c:v>239.733</c:v>
                </c:pt>
                <c:pt idx="1946">
                  <c:v>239.84700000000001</c:v>
                </c:pt>
                <c:pt idx="1947">
                  <c:v>239.81100000000001</c:v>
                </c:pt>
                <c:pt idx="1948">
                  <c:v>240.62299999999999</c:v>
                </c:pt>
                <c:pt idx="1949">
                  <c:v>241.28299999999999</c:v>
                </c:pt>
                <c:pt idx="1950">
                  <c:v>241.37100000000001</c:v>
                </c:pt>
                <c:pt idx="1951">
                  <c:v>241.37799999999999</c:v>
                </c:pt>
                <c:pt idx="1952">
                  <c:v>241.56200000000001</c:v>
                </c:pt>
                <c:pt idx="1953">
                  <c:v>241.40700000000001</c:v>
                </c:pt>
                <c:pt idx="1954">
                  <c:v>241.62899999999999</c:v>
                </c:pt>
                <c:pt idx="1955">
                  <c:v>241.369</c:v>
                </c:pt>
                <c:pt idx="1956">
                  <c:v>241.06899999999999</c:v>
                </c:pt>
                <c:pt idx="1957">
                  <c:v>241.119</c:v>
                </c:pt>
                <c:pt idx="1958">
                  <c:v>241.37</c:v>
                </c:pt>
                <c:pt idx="1959">
                  <c:v>241.63800000000001</c:v>
                </c:pt>
                <c:pt idx="1960">
                  <c:v>241.49100000000001</c:v>
                </c:pt>
                <c:pt idx="1961">
                  <c:v>241.38499999999999</c:v>
                </c:pt>
                <c:pt idx="1962">
                  <c:v>241.07900000000001</c:v>
                </c:pt>
                <c:pt idx="1963">
                  <c:v>240.82300000000001</c:v>
                </c:pt>
                <c:pt idx="1964">
                  <c:v>240.94200000000001</c:v>
                </c:pt>
                <c:pt idx="1965">
                  <c:v>241.185</c:v>
                </c:pt>
                <c:pt idx="1966">
                  <c:v>240.917</c:v>
                </c:pt>
                <c:pt idx="1967">
                  <c:v>240.70699999999999</c:v>
                </c:pt>
                <c:pt idx="1968">
                  <c:v>240.50700000000001</c:v>
                </c:pt>
                <c:pt idx="1969">
                  <c:v>240.72300000000001</c:v>
                </c:pt>
                <c:pt idx="1970">
                  <c:v>240.952</c:v>
                </c:pt>
                <c:pt idx="1971">
                  <c:v>240.762</c:v>
                </c:pt>
                <c:pt idx="1972">
                  <c:v>240.88900000000001</c:v>
                </c:pt>
                <c:pt idx="1973">
                  <c:v>240.917</c:v>
                </c:pt>
                <c:pt idx="1974">
                  <c:v>241.27600000000001</c:v>
                </c:pt>
                <c:pt idx="1975">
                  <c:v>241.03700000000001</c:v>
                </c:pt>
                <c:pt idx="1976">
                  <c:v>240.697</c:v>
                </c:pt>
                <c:pt idx="1977">
                  <c:v>240.92099999999999</c:v>
                </c:pt>
                <c:pt idx="1978">
                  <c:v>240.874</c:v>
                </c:pt>
                <c:pt idx="1979">
                  <c:v>241.048</c:v>
                </c:pt>
                <c:pt idx="1980">
                  <c:v>240.952</c:v>
                </c:pt>
                <c:pt idx="1981">
                  <c:v>241.28899999999999</c:v>
                </c:pt>
                <c:pt idx="1982">
                  <c:v>241.23699999999999</c:v>
                </c:pt>
                <c:pt idx="1983">
                  <c:v>241.36699999999999</c:v>
                </c:pt>
                <c:pt idx="1984">
                  <c:v>241.69399999999999</c:v>
                </c:pt>
                <c:pt idx="1985">
                  <c:v>241.69200000000001</c:v>
                </c:pt>
                <c:pt idx="1986">
                  <c:v>242.09899999999999</c:v>
                </c:pt>
                <c:pt idx="1987">
                  <c:v>242.31100000000001</c:v>
                </c:pt>
                <c:pt idx="1988">
                  <c:v>242.387</c:v>
                </c:pt>
                <c:pt idx="1989">
                  <c:v>242.40600000000001</c:v>
                </c:pt>
                <c:pt idx="1990">
                  <c:v>242.46799999999999</c:v>
                </c:pt>
                <c:pt idx="1991">
                  <c:v>243.143</c:v>
                </c:pt>
                <c:pt idx="1992">
                  <c:v>243.13800000000001</c:v>
                </c:pt>
                <c:pt idx="1993">
                  <c:v>243.76400000000001</c:v>
                </c:pt>
                <c:pt idx="1994">
                  <c:v>244.15899999999999</c:v>
                </c:pt>
                <c:pt idx="1995">
                  <c:v>243.93199999999999</c:v>
                </c:pt>
                <c:pt idx="1996">
                  <c:v>243.71</c:v>
                </c:pt>
                <c:pt idx="1997">
                  <c:v>243.71199999999999</c:v>
                </c:pt>
                <c:pt idx="1998">
                  <c:v>243.79</c:v>
                </c:pt>
                <c:pt idx="1999">
                  <c:v>243.14599999999999</c:v>
                </c:pt>
                <c:pt idx="2000">
                  <c:v>243.078</c:v>
                </c:pt>
                <c:pt idx="2001">
                  <c:v>243.33</c:v>
                </c:pt>
                <c:pt idx="2002">
                  <c:v>243.69</c:v>
                </c:pt>
                <c:pt idx="2003">
                  <c:v>243.696</c:v>
                </c:pt>
                <c:pt idx="2004">
                  <c:v>243.953</c:v>
                </c:pt>
                <c:pt idx="2005">
                  <c:v>244.29300000000001</c:v>
                </c:pt>
                <c:pt idx="2006">
                  <c:v>243.92400000000001</c:v>
                </c:pt>
                <c:pt idx="2007">
                  <c:v>243.947</c:v>
                </c:pt>
                <c:pt idx="2008">
                  <c:v>243.971</c:v>
                </c:pt>
                <c:pt idx="2009">
                  <c:v>244.55099999999999</c:v>
                </c:pt>
                <c:pt idx="2010">
                  <c:v>244.75</c:v>
                </c:pt>
                <c:pt idx="2011">
                  <c:v>245.10400000000001</c:v>
                </c:pt>
                <c:pt idx="2012">
                  <c:v>245.28700000000001</c:v>
                </c:pt>
                <c:pt idx="2013">
                  <c:v>245.74100000000001</c:v>
                </c:pt>
                <c:pt idx="2014">
                  <c:v>245.78</c:v>
                </c:pt>
                <c:pt idx="2015">
                  <c:v>246.23099999999999</c:v>
                </c:pt>
                <c:pt idx="2016">
                  <c:v>246.43199999999999</c:v>
                </c:pt>
                <c:pt idx="2017">
                  <c:v>246.565</c:v>
                </c:pt>
                <c:pt idx="2018">
                  <c:v>246.53399999999999</c:v>
                </c:pt>
                <c:pt idx="2019">
                  <c:v>246.54400000000001</c:v>
                </c:pt>
                <c:pt idx="2020">
                  <c:v>246.619</c:v>
                </c:pt>
                <c:pt idx="2021">
                  <c:v>246.50899999999999</c:v>
                </c:pt>
                <c:pt idx="2022">
                  <c:v>246.77699999999999</c:v>
                </c:pt>
                <c:pt idx="2023">
                  <c:v>247.09299999999999</c:v>
                </c:pt>
                <c:pt idx="2024">
                  <c:v>247.316</c:v>
                </c:pt>
                <c:pt idx="2025">
                  <c:v>248.565</c:v>
                </c:pt>
                <c:pt idx="2026">
                  <c:v>249.059</c:v>
                </c:pt>
                <c:pt idx="2027">
                  <c:v>249.655</c:v>
                </c:pt>
                <c:pt idx="2028">
                  <c:v>249.238</c:v>
                </c:pt>
                <c:pt idx="2029">
                  <c:v>249.53399999999999</c:v>
                </c:pt>
                <c:pt idx="2030">
                  <c:v>249.999</c:v>
                </c:pt>
                <c:pt idx="2031">
                  <c:v>249.73599999999999</c:v>
                </c:pt>
                <c:pt idx="2032">
                  <c:v>249.75200000000001</c:v>
                </c:pt>
                <c:pt idx="2033">
                  <c:v>249.72800000000001</c:v>
                </c:pt>
                <c:pt idx="2034">
                  <c:v>249.67500000000001</c:v>
                </c:pt>
                <c:pt idx="2035">
                  <c:v>249.62</c:v>
                </c:pt>
                <c:pt idx="2036">
                  <c:v>249.22</c:v>
                </c:pt>
                <c:pt idx="2037">
                  <c:v>249.47800000000001</c:v>
                </c:pt>
                <c:pt idx="2038">
                  <c:v>249.71700000000001</c:v>
                </c:pt>
                <c:pt idx="2039">
                  <c:v>249.75299999999999</c:v>
                </c:pt>
                <c:pt idx="2040">
                  <c:v>249.54300000000001</c:v>
                </c:pt>
                <c:pt idx="2041">
                  <c:v>249.46100000000001</c:v>
                </c:pt>
                <c:pt idx="2042">
                  <c:v>248.971</c:v>
                </c:pt>
                <c:pt idx="2043">
                  <c:v>249.405</c:v>
                </c:pt>
                <c:pt idx="2044">
                  <c:v>249.054</c:v>
                </c:pt>
                <c:pt idx="2045">
                  <c:v>249.846</c:v>
                </c:pt>
                <c:pt idx="2046">
                  <c:v>250.34899999999999</c:v>
                </c:pt>
                <c:pt idx="2047">
                  <c:v>250.625</c:v>
                </c:pt>
                <c:pt idx="2048">
                  <c:v>250.28800000000001</c:v>
                </c:pt>
                <c:pt idx="2049">
                  <c:v>250.39</c:v>
                </c:pt>
                <c:pt idx="2050">
                  <c:v>250.62799999999999</c:v>
                </c:pt>
                <c:pt idx="2051">
                  <c:v>250.81</c:v>
                </c:pt>
                <c:pt idx="2052">
                  <c:v>251.34399999999999</c:v>
                </c:pt>
                <c:pt idx="2053">
                  <c:v>251.22499999999999</c:v>
                </c:pt>
                <c:pt idx="2054">
                  <c:v>251.64500000000001</c:v>
                </c:pt>
                <c:pt idx="2055">
                  <c:v>252.03899999999999</c:v>
                </c:pt>
                <c:pt idx="2056">
                  <c:v>252.142</c:v>
                </c:pt>
                <c:pt idx="2057">
                  <c:v>252.52600000000001</c:v>
                </c:pt>
                <c:pt idx="2058">
                  <c:v>252.75700000000001</c:v>
                </c:pt>
                <c:pt idx="2059">
                  <c:v>252.672</c:v>
                </c:pt>
                <c:pt idx="2060">
                  <c:v>252.86500000000001</c:v>
                </c:pt>
                <c:pt idx="2061">
                  <c:v>253.12100000000001</c:v>
                </c:pt>
                <c:pt idx="2062">
                  <c:v>253.30199999999999</c:v>
                </c:pt>
                <c:pt idx="2063">
                  <c:v>253.55</c:v>
                </c:pt>
                <c:pt idx="2064">
                  <c:v>253.726</c:v>
                </c:pt>
                <c:pt idx="2065">
                  <c:v>253.29900000000001</c:v>
                </c:pt>
                <c:pt idx="2066">
                  <c:v>253.114</c:v>
                </c:pt>
                <c:pt idx="2067">
                  <c:v>253.49299999999999</c:v>
                </c:pt>
                <c:pt idx="2068">
                  <c:v>253.68</c:v>
                </c:pt>
                <c:pt idx="2069">
                  <c:v>253.64500000000001</c:v>
                </c:pt>
                <c:pt idx="2070">
                  <c:v>253.93700000000001</c:v>
                </c:pt>
                <c:pt idx="2071">
                  <c:v>254.459</c:v>
                </c:pt>
                <c:pt idx="2072">
                  <c:v>254.52</c:v>
                </c:pt>
                <c:pt idx="2073">
                  <c:v>254.614</c:v>
                </c:pt>
                <c:pt idx="2074">
                  <c:v>254.59100000000001</c:v>
                </c:pt>
                <c:pt idx="2075">
                  <c:v>254.751</c:v>
                </c:pt>
                <c:pt idx="2076">
                  <c:v>254.911</c:v>
                </c:pt>
                <c:pt idx="2077">
                  <c:v>255.352</c:v>
                </c:pt>
                <c:pt idx="2078">
                  <c:v>255.09399999999999</c:v>
                </c:pt>
                <c:pt idx="2079">
                  <c:v>255.137</c:v>
                </c:pt>
                <c:pt idx="2080">
                  <c:v>255.38900000000001</c:v>
                </c:pt>
                <c:pt idx="2081">
                  <c:v>255.16200000000001</c:v>
                </c:pt>
                <c:pt idx="2082">
                  <c:v>255.86500000000001</c:v>
                </c:pt>
                <c:pt idx="2083">
                  <c:v>255.923</c:v>
                </c:pt>
                <c:pt idx="2084">
                  <c:v>256.20699999999999</c:v>
                </c:pt>
                <c:pt idx="2085">
                  <c:v>256.11</c:v>
                </c:pt>
                <c:pt idx="2086">
                  <c:v>256.13499999999999</c:v>
                </c:pt>
                <c:pt idx="2087">
                  <c:v>256.91300000000001</c:v>
                </c:pt>
                <c:pt idx="2088">
                  <c:v>257.29899999999998</c:v>
                </c:pt>
                <c:pt idx="2089">
                  <c:v>257.69099999999997</c:v>
                </c:pt>
                <c:pt idx="2090">
                  <c:v>258.22500000000002</c:v>
                </c:pt>
                <c:pt idx="2091">
                  <c:v>258.57400000000001</c:v>
                </c:pt>
                <c:pt idx="2092">
                  <c:v>259.30700000000002</c:v>
                </c:pt>
                <c:pt idx="2093">
                  <c:v>259.72899999999998</c:v>
                </c:pt>
                <c:pt idx="2094">
                  <c:v>260.005</c:v>
                </c:pt>
                <c:pt idx="2095">
                  <c:v>259.90499999999997</c:v>
                </c:pt>
                <c:pt idx="2096">
                  <c:v>259.69299999999998</c:v>
                </c:pt>
                <c:pt idx="2097">
                  <c:v>259.79300000000001</c:v>
                </c:pt>
                <c:pt idx="2098">
                  <c:v>259.88900000000001</c:v>
                </c:pt>
                <c:pt idx="2099">
                  <c:v>260.22899999999998</c:v>
                </c:pt>
                <c:pt idx="2100">
                  <c:v>260.49599999999998</c:v>
                </c:pt>
                <c:pt idx="2101">
                  <c:v>260.62900000000002</c:v>
                </c:pt>
                <c:pt idx="2102">
                  <c:v>260.68</c:v>
                </c:pt>
                <c:pt idx="2103">
                  <c:v>260.596</c:v>
                </c:pt>
                <c:pt idx="2104">
                  <c:v>260.577</c:v>
                </c:pt>
                <c:pt idx="2105">
                  <c:v>260.62700000000001</c:v>
                </c:pt>
                <c:pt idx="2106">
                  <c:v>260.58699999999999</c:v>
                </c:pt>
                <c:pt idx="2107">
                  <c:v>260.74400000000003</c:v>
                </c:pt>
                <c:pt idx="2108">
                  <c:v>260.75400000000002</c:v>
                </c:pt>
                <c:pt idx="2109">
                  <c:v>260.72500000000002</c:v>
                </c:pt>
                <c:pt idx="2110">
                  <c:v>261.32</c:v>
                </c:pt>
                <c:pt idx="2111">
                  <c:v>261.65899999999999</c:v>
                </c:pt>
                <c:pt idx="2112">
                  <c:v>261.64800000000002</c:v>
                </c:pt>
                <c:pt idx="2113">
                  <c:v>261.97699999999998</c:v>
                </c:pt>
                <c:pt idx="2114">
                  <c:v>261.99599999999998</c:v>
                </c:pt>
                <c:pt idx="2115">
                  <c:v>262.14999999999998</c:v>
                </c:pt>
                <c:pt idx="2116">
                  <c:v>262.35700000000003</c:v>
                </c:pt>
                <c:pt idx="2117">
                  <c:v>262.34399999999999</c:v>
                </c:pt>
                <c:pt idx="2118">
                  <c:v>263.25200000000001</c:v>
                </c:pt>
                <c:pt idx="2119">
                  <c:v>265.13900000000001</c:v>
                </c:pt>
                <c:pt idx="2120">
                  <c:v>266.09800000000001</c:v>
                </c:pt>
                <c:pt idx="2121">
                  <c:v>267.185</c:v>
                </c:pt>
                <c:pt idx="2122">
                  <c:v>268.101</c:v>
                </c:pt>
                <c:pt idx="2123">
                  <c:v>269.45400000000001</c:v>
                </c:pt>
                <c:pt idx="2124">
                  <c:v>271.47199999999998</c:v>
                </c:pt>
                <c:pt idx="2125">
                  <c:v>272.52199999999999</c:v>
                </c:pt>
                <c:pt idx="2126">
                  <c:v>273.04199999999997</c:v>
                </c:pt>
                <c:pt idx="2127">
                  <c:v>273.54700000000003</c:v>
                </c:pt>
                <c:pt idx="2128">
                  <c:v>273.81900000000002</c:v>
                </c:pt>
                <c:pt idx="2129">
                  <c:v>274.565</c:v>
                </c:pt>
                <c:pt idx="2130">
                  <c:v>275.029</c:v>
                </c:pt>
                <c:pt idx="2131">
                  <c:v>275.20600000000002</c:v>
                </c:pt>
                <c:pt idx="2132">
                  <c:v>275.82600000000002</c:v>
                </c:pt>
                <c:pt idx="2133">
                  <c:v>276.80900000000003</c:v>
                </c:pt>
                <c:pt idx="2134">
                  <c:v>277.73500000000001</c:v>
                </c:pt>
                <c:pt idx="2135">
                  <c:v>278.68900000000002</c:v>
                </c:pt>
                <c:pt idx="2136">
                  <c:v>279.02600000000001</c:v>
                </c:pt>
                <c:pt idx="2137">
                  <c:v>279.52999999999997</c:v>
                </c:pt>
                <c:pt idx="2138">
                  <c:v>279.39400000000001</c:v>
                </c:pt>
                <c:pt idx="2139">
                  <c:v>280.096</c:v>
                </c:pt>
                <c:pt idx="2140">
                  <c:v>280.56400000000002</c:v>
                </c:pt>
                <c:pt idx="2141">
                  <c:v>281.03800000000001</c:v>
                </c:pt>
                <c:pt idx="2142">
                  <c:v>282.084</c:v>
                </c:pt>
                <c:pt idx="2143">
                  <c:v>281.86200000000002</c:v>
                </c:pt>
                <c:pt idx="2144">
                  <c:v>282.92099999999999</c:v>
                </c:pt>
                <c:pt idx="2145">
                  <c:v>282.72300000000001</c:v>
                </c:pt>
                <c:pt idx="2146">
                  <c:v>282.96100000000001</c:v>
                </c:pt>
                <c:pt idx="2147">
                  <c:v>283.42599999999999</c:v>
                </c:pt>
                <c:pt idx="2148">
                  <c:v>283.01</c:v>
                </c:pt>
                <c:pt idx="2149">
                  <c:v>283.363</c:v>
                </c:pt>
                <c:pt idx="2150">
                  <c:v>284.05200000000002</c:v>
                </c:pt>
                <c:pt idx="2151">
                  <c:v>284.93</c:v>
                </c:pt>
                <c:pt idx="2152">
                  <c:v>285.20299999999997</c:v>
                </c:pt>
                <c:pt idx="2153">
                  <c:v>286.214</c:v>
                </c:pt>
                <c:pt idx="2154">
                  <c:v>287.20600000000002</c:v>
                </c:pt>
                <c:pt idx="2155">
                  <c:v>286.976</c:v>
                </c:pt>
                <c:pt idx="2156">
                  <c:v>286.73</c:v>
                </c:pt>
                <c:pt idx="2157">
                  <c:v>286.608</c:v>
                </c:pt>
                <c:pt idx="2158">
                  <c:v>286.31400000000002</c:v>
                </c:pt>
                <c:pt idx="2159">
                  <c:v>286.084</c:v>
                </c:pt>
                <c:pt idx="2160">
                  <c:v>285.90100000000001</c:v>
                </c:pt>
                <c:pt idx="2161">
                  <c:v>284.94900000000001</c:v>
                </c:pt>
                <c:pt idx="2162">
                  <c:v>285.16500000000002</c:v>
                </c:pt>
                <c:pt idx="2163">
                  <c:v>285.43</c:v>
                </c:pt>
                <c:pt idx="2164">
                  <c:v>285.75200000000001</c:v>
                </c:pt>
                <c:pt idx="2165">
                  <c:v>285.86700000000002</c:v>
                </c:pt>
                <c:pt idx="2166">
                  <c:v>285.74900000000002</c:v>
                </c:pt>
                <c:pt idx="2167">
                  <c:v>285.798</c:v>
                </c:pt>
                <c:pt idx="2168">
                  <c:v>285.58999999999997</c:v>
                </c:pt>
                <c:pt idx="2169">
                  <c:v>285.113</c:v>
                </c:pt>
                <c:pt idx="2170">
                  <c:v>285.17399999999998</c:v>
                </c:pt>
                <c:pt idx="2171">
                  <c:v>285.46100000000001</c:v>
                </c:pt>
                <c:pt idx="2172">
                  <c:v>285.35700000000003</c:v>
                </c:pt>
                <c:pt idx="2173">
                  <c:v>285.714</c:v>
                </c:pt>
                <c:pt idx="2174">
                  <c:v>286.48099999999999</c:v>
                </c:pt>
                <c:pt idx="2175">
                  <c:v>286.67399999999998</c:v>
                </c:pt>
                <c:pt idx="2176">
                  <c:v>286.60000000000002</c:v>
                </c:pt>
                <c:pt idx="2177">
                  <c:v>285.678</c:v>
                </c:pt>
                <c:pt idx="2178">
                  <c:v>285.952</c:v>
                </c:pt>
                <c:pt idx="2179">
                  <c:v>286.12900000000002</c:v>
                </c:pt>
                <c:pt idx="2180">
                  <c:v>286.71699999999998</c:v>
                </c:pt>
                <c:pt idx="2181">
                  <c:v>286.94600000000003</c:v>
                </c:pt>
                <c:pt idx="2182">
                  <c:v>286.48099999999999</c:v>
                </c:pt>
                <c:pt idx="2183">
                  <c:v>285.839</c:v>
                </c:pt>
                <c:pt idx="2184">
                  <c:v>286.16699999999997</c:v>
                </c:pt>
                <c:pt idx="2185">
                  <c:v>286.7</c:v>
                </c:pt>
                <c:pt idx="2186">
                  <c:v>286.54000000000002</c:v>
                </c:pt>
                <c:pt idx="2187">
                  <c:v>286.64</c:v>
                </c:pt>
                <c:pt idx="2188">
                  <c:v>286.97300000000001</c:v>
                </c:pt>
                <c:pt idx="2189">
                  <c:v>287.00700000000001</c:v>
                </c:pt>
                <c:pt idx="2190">
                  <c:v>286.851</c:v>
                </c:pt>
                <c:pt idx="2191">
                  <c:v>287.22699999999998</c:v>
                </c:pt>
                <c:pt idx="2192">
                  <c:v>287.351</c:v>
                </c:pt>
                <c:pt idx="2193">
                  <c:v>287.87</c:v>
                </c:pt>
                <c:pt idx="2194">
                  <c:v>288.57499999999999</c:v>
                </c:pt>
                <c:pt idx="2195">
                  <c:v>289.09100000000001</c:v>
                </c:pt>
                <c:pt idx="2196">
                  <c:v>288.88</c:v>
                </c:pt>
                <c:pt idx="2197">
                  <c:v>288.90899999999999</c:v>
                </c:pt>
                <c:pt idx="2198">
                  <c:v>288.63099999999997</c:v>
                </c:pt>
                <c:pt idx="2199">
                  <c:v>289.13600000000002</c:v>
                </c:pt>
                <c:pt idx="2200">
                  <c:v>289.661</c:v>
                </c:pt>
                <c:pt idx="2201">
                  <c:v>289.93599999999998</c:v>
                </c:pt>
                <c:pt idx="2202">
                  <c:v>290.13400000000001</c:v>
                </c:pt>
                <c:pt idx="2203">
                  <c:v>290.42399999999998</c:v>
                </c:pt>
                <c:pt idx="2204">
                  <c:v>290.76100000000002</c:v>
                </c:pt>
                <c:pt idx="2205">
                  <c:v>290.63200000000001</c:v>
                </c:pt>
                <c:pt idx="2206">
                  <c:v>290.76499999999999</c:v>
                </c:pt>
                <c:pt idx="2207">
                  <c:v>291.32400000000001</c:v>
                </c:pt>
                <c:pt idx="2208">
                  <c:v>291.35000000000002</c:v>
                </c:pt>
                <c:pt idx="2209">
                  <c:v>292.488</c:v>
                </c:pt>
                <c:pt idx="2210">
                  <c:v>293.44299999999998</c:v>
                </c:pt>
                <c:pt idx="2211">
                  <c:v>294.48700000000002</c:v>
                </c:pt>
                <c:pt idx="2212">
                  <c:v>295.87299999999999</c:v>
                </c:pt>
                <c:pt idx="2213">
                  <c:v>296.10599999999999</c:v>
                </c:pt>
                <c:pt idx="2214">
                  <c:v>296.29000000000002</c:v>
                </c:pt>
                <c:pt idx="2215">
                  <c:v>297.69600000000003</c:v>
                </c:pt>
                <c:pt idx="2216">
                  <c:v>298.798</c:v>
                </c:pt>
                <c:pt idx="2217">
                  <c:v>299.18400000000003</c:v>
                </c:pt>
                <c:pt idx="2218">
                  <c:v>299.47399999999999</c:v>
                </c:pt>
                <c:pt idx="2219">
                  <c:v>299.26600000000002</c:v>
                </c:pt>
                <c:pt idx="2220">
                  <c:v>299.44600000000003</c:v>
                </c:pt>
                <c:pt idx="2221">
                  <c:v>299.79300000000001</c:v>
                </c:pt>
                <c:pt idx="2222">
                  <c:v>300.27100000000002</c:v>
                </c:pt>
                <c:pt idx="2223">
                  <c:v>300.08199999999999</c:v>
                </c:pt>
                <c:pt idx="2224">
                  <c:v>300.267</c:v>
                </c:pt>
                <c:pt idx="2225">
                  <c:v>300.53199999999998</c:v>
                </c:pt>
                <c:pt idx="2226">
                  <c:v>301.072</c:v>
                </c:pt>
                <c:pt idx="2227">
                  <c:v>302.03199999999998</c:v>
                </c:pt>
                <c:pt idx="2228">
                  <c:v>302.98700000000002</c:v>
                </c:pt>
                <c:pt idx="2229">
                  <c:v>303.40800000000002</c:v>
                </c:pt>
                <c:pt idx="2230">
                  <c:v>303.75299999999999</c:v>
                </c:pt>
                <c:pt idx="2231">
                  <c:v>303.88799999999998</c:v>
                </c:pt>
                <c:pt idx="2232">
                  <c:v>305.142</c:v>
                </c:pt>
                <c:pt idx="2233">
                  <c:v>305.709</c:v>
                </c:pt>
                <c:pt idx="2234">
                  <c:v>305.791</c:v>
                </c:pt>
                <c:pt idx="2235">
                  <c:v>307.51600000000002</c:v>
                </c:pt>
                <c:pt idx="2236">
                  <c:v>308.21699999999998</c:v>
                </c:pt>
                <c:pt idx="2237">
                  <c:v>309.529</c:v>
                </c:pt>
                <c:pt idx="2238">
                  <c:v>309.44099999999997</c:v>
                </c:pt>
                <c:pt idx="2239">
                  <c:v>310.08300000000003</c:v>
                </c:pt>
                <c:pt idx="2240">
                  <c:v>311.04899999999998</c:v>
                </c:pt>
                <c:pt idx="2241">
                  <c:v>311.54300000000001</c:v>
                </c:pt>
                <c:pt idx="2242">
                  <c:v>312.31</c:v>
                </c:pt>
                <c:pt idx="2243">
                  <c:v>313.74099999999999</c:v>
                </c:pt>
                <c:pt idx="2244">
                  <c:v>314.48599999999999</c:v>
                </c:pt>
                <c:pt idx="2245">
                  <c:v>314.58300000000003</c:v>
                </c:pt>
                <c:pt idx="2246">
                  <c:v>315.71699999999998</c:v>
                </c:pt>
                <c:pt idx="2247">
                  <c:v>316.34300000000002</c:v>
                </c:pt>
                <c:pt idx="2248">
                  <c:v>316.17599999999999</c:v>
                </c:pt>
                <c:pt idx="2249">
                  <c:v>316.32600000000002</c:v>
                </c:pt>
                <c:pt idx="2250">
                  <c:v>316.57499999999999</c:v>
                </c:pt>
                <c:pt idx="2251">
                  <c:v>316.52300000000002</c:v>
                </c:pt>
                <c:pt idx="2252">
                  <c:v>316.14999999999998</c:v>
                </c:pt>
                <c:pt idx="2253">
                  <c:v>315.85700000000003</c:v>
                </c:pt>
                <c:pt idx="2254">
                  <c:v>316.048</c:v>
                </c:pt>
                <c:pt idx="2255">
                  <c:v>316.65800000000002</c:v>
                </c:pt>
                <c:pt idx="2256">
                  <c:v>317.14600000000002</c:v>
                </c:pt>
                <c:pt idx="2257">
                  <c:v>316.892</c:v>
                </c:pt>
                <c:pt idx="2258">
                  <c:v>319.089</c:v>
                </c:pt>
                <c:pt idx="2259">
                  <c:v>319.55399999999997</c:v>
                </c:pt>
                <c:pt idx="2260">
                  <c:v>320.21699999999998</c:v>
                </c:pt>
                <c:pt idx="2261">
                  <c:v>320.70100000000002</c:v>
                </c:pt>
                <c:pt idx="2262">
                  <c:v>320.91800000000001</c:v>
                </c:pt>
                <c:pt idx="2263">
                  <c:v>321.20400000000001</c:v>
                </c:pt>
                <c:pt idx="2264">
                  <c:v>322.02999999999997</c:v>
                </c:pt>
                <c:pt idx="2265">
                  <c:v>322.35700000000003</c:v>
                </c:pt>
                <c:pt idx="2266">
                  <c:v>323.28800000000001</c:v>
                </c:pt>
                <c:pt idx="2267">
                  <c:v>324.00900000000001</c:v>
                </c:pt>
                <c:pt idx="2268">
                  <c:v>324.26299999999998</c:v>
                </c:pt>
                <c:pt idx="2269">
                  <c:v>325.17599999999999</c:v>
                </c:pt>
                <c:pt idx="2270">
                  <c:v>325.73399999999998</c:v>
                </c:pt>
                <c:pt idx="2271">
                  <c:v>326.22500000000002</c:v>
                </c:pt>
                <c:pt idx="2272">
                  <c:v>326.56099999999998</c:v>
                </c:pt>
                <c:pt idx="2273">
                  <c:v>326.77499999999998</c:v>
                </c:pt>
                <c:pt idx="2274">
                  <c:v>327.733</c:v>
                </c:pt>
                <c:pt idx="2275">
                  <c:v>328.06200000000001</c:v>
                </c:pt>
                <c:pt idx="2276">
                  <c:v>328.15699999999998</c:v>
                </c:pt>
                <c:pt idx="2277">
                  <c:v>328.05</c:v>
                </c:pt>
                <c:pt idx="2278">
                  <c:v>328.36500000000001</c:v>
                </c:pt>
                <c:pt idx="2279">
                  <c:v>328.11</c:v>
                </c:pt>
                <c:pt idx="2280">
                  <c:v>328.18400000000003</c:v>
                </c:pt>
                <c:pt idx="2281">
                  <c:v>328.94</c:v>
                </c:pt>
                <c:pt idx="2282">
                  <c:v>329.45400000000001</c:v>
                </c:pt>
                <c:pt idx="2283">
                  <c:v>329.31700000000001</c:v>
                </c:pt>
                <c:pt idx="2284">
                  <c:v>329.87900000000002</c:v>
                </c:pt>
                <c:pt idx="2285">
                  <c:v>329.78100000000001</c:v>
                </c:pt>
                <c:pt idx="2286">
                  <c:v>329.93799999999999</c:v>
                </c:pt>
                <c:pt idx="2287">
                  <c:v>330.666</c:v>
                </c:pt>
                <c:pt idx="2288">
                  <c:v>330.53899999999999</c:v>
                </c:pt>
                <c:pt idx="2289">
                  <c:v>330.64699999999999</c:v>
                </c:pt>
                <c:pt idx="2290">
                  <c:v>330.82900000000001</c:v>
                </c:pt>
                <c:pt idx="2291">
                  <c:v>330.88499999999999</c:v>
                </c:pt>
                <c:pt idx="2292">
                  <c:v>331.05</c:v>
                </c:pt>
                <c:pt idx="2293">
                  <c:v>331.29599999999999</c:v>
                </c:pt>
                <c:pt idx="2294">
                  <c:v>332.02600000000001</c:v>
                </c:pt>
                <c:pt idx="2295">
                  <c:v>332.49799999999999</c:v>
                </c:pt>
                <c:pt idx="2296">
                  <c:v>332.529</c:v>
                </c:pt>
                <c:pt idx="2297">
                  <c:v>333.017</c:v>
                </c:pt>
                <c:pt idx="2298">
                  <c:v>333.72899999999998</c:v>
                </c:pt>
                <c:pt idx="2299">
                  <c:v>334.101</c:v>
                </c:pt>
                <c:pt idx="2300">
                  <c:v>334.61399999999998</c:v>
                </c:pt>
                <c:pt idx="2301">
                  <c:v>334.78899999999999</c:v>
                </c:pt>
                <c:pt idx="2302">
                  <c:v>335.35</c:v>
                </c:pt>
                <c:pt idx="2303">
                  <c:v>335.61700000000002</c:v>
                </c:pt>
                <c:pt idx="2304">
                  <c:v>335.61500000000001</c:v>
                </c:pt>
                <c:pt idx="2305">
                  <c:v>335.28699999999998</c:v>
                </c:pt>
                <c:pt idx="2306">
                  <c:v>335.315</c:v>
                </c:pt>
                <c:pt idx="2307">
                  <c:v>335.23899999999998</c:v>
                </c:pt>
                <c:pt idx="2308">
                  <c:v>334.77499999999998</c:v>
                </c:pt>
                <c:pt idx="2309">
                  <c:v>335.20299999999997</c:v>
                </c:pt>
                <c:pt idx="2310">
                  <c:v>335.53399999999999</c:v>
                </c:pt>
                <c:pt idx="2311">
                  <c:v>335.637</c:v>
                </c:pt>
                <c:pt idx="2312">
                  <c:v>335.88</c:v>
                </c:pt>
                <c:pt idx="2313">
                  <c:v>336.06400000000002</c:v>
                </c:pt>
                <c:pt idx="2314">
                  <c:v>335.69799999999998</c:v>
                </c:pt>
                <c:pt idx="2315">
                  <c:v>335.85599999999999</c:v>
                </c:pt>
                <c:pt idx="2316">
                  <c:v>335.63</c:v>
                </c:pt>
                <c:pt idx="2317">
                  <c:v>335.60300000000001</c:v>
                </c:pt>
                <c:pt idx="2318">
                  <c:v>335.77499999999998</c:v>
                </c:pt>
                <c:pt idx="2319">
                  <c:v>335.83699999999999</c:v>
                </c:pt>
                <c:pt idx="2320">
                  <c:v>336.13</c:v>
                </c:pt>
                <c:pt idx="2321">
                  <c:v>336.69200000000001</c:v>
                </c:pt>
                <c:pt idx="2322">
                  <c:v>337.238</c:v>
                </c:pt>
                <c:pt idx="2323">
                  <c:v>337.07</c:v>
                </c:pt>
                <c:pt idx="2324">
                  <c:v>338.31799999999998</c:v>
                </c:pt>
                <c:pt idx="2325">
                  <c:v>338.47699999999998</c:v>
                </c:pt>
                <c:pt idx="2326">
                  <c:v>338.541</c:v>
                </c:pt>
                <c:pt idx="2327">
                  <c:v>339.56299999999999</c:v>
                </c:pt>
                <c:pt idx="2328">
                  <c:v>339.67599999999999</c:v>
                </c:pt>
                <c:pt idx="2329">
                  <c:v>340.11399999999998</c:v>
                </c:pt>
                <c:pt idx="2330">
                  <c:v>339.9</c:v>
                </c:pt>
                <c:pt idx="2331">
                  <c:v>340.56299999999999</c:v>
                </c:pt>
                <c:pt idx="2332">
                  <c:v>340.75200000000001</c:v>
                </c:pt>
                <c:pt idx="2333">
                  <c:v>340.99200000000002</c:v>
                </c:pt>
                <c:pt idx="2334">
                  <c:v>341.43299999999999</c:v>
                </c:pt>
                <c:pt idx="2335">
                  <c:v>342.26799999999997</c:v>
                </c:pt>
                <c:pt idx="2336">
                  <c:v>343.82299999999998</c:v>
                </c:pt>
                <c:pt idx="2337">
                  <c:v>344.226</c:v>
                </c:pt>
                <c:pt idx="2338">
                  <c:v>344.904</c:v>
                </c:pt>
                <c:pt idx="2339">
                  <c:v>346.14400000000001</c:v>
                </c:pt>
                <c:pt idx="2340">
                  <c:v>346.74799999999999</c:v>
                </c:pt>
                <c:pt idx="2341">
                  <c:v>347.62099999999998</c:v>
                </c:pt>
                <c:pt idx="2342">
                  <c:v>348.51900000000001</c:v>
                </c:pt>
                <c:pt idx="2343">
                  <c:v>348.26100000000002</c:v>
                </c:pt>
                <c:pt idx="2344">
                  <c:v>348.50299999999999</c:v>
                </c:pt>
                <c:pt idx="2345">
                  <c:v>349.64299999999997</c:v>
                </c:pt>
                <c:pt idx="2346">
                  <c:v>349.29300000000001</c:v>
                </c:pt>
                <c:pt idx="2347">
                  <c:v>350.88099999999997</c:v>
                </c:pt>
                <c:pt idx="2348">
                  <c:v>351.00599999999997</c:v>
                </c:pt>
                <c:pt idx="2349">
                  <c:v>351.084</c:v>
                </c:pt>
                <c:pt idx="2350">
                  <c:v>351.78899999999999</c:v>
                </c:pt>
                <c:pt idx="2351">
                  <c:v>351.87299999999999</c:v>
                </c:pt>
                <c:pt idx="2352">
                  <c:v>352.375</c:v>
                </c:pt>
                <c:pt idx="2353">
                  <c:v>352.59699999999998</c:v>
                </c:pt>
                <c:pt idx="2354">
                  <c:v>352.68700000000001</c:v>
                </c:pt>
                <c:pt idx="2355">
                  <c:v>352.66399999999999</c:v>
                </c:pt>
                <c:pt idx="2356">
                  <c:v>353.11</c:v>
                </c:pt>
                <c:pt idx="2357">
                  <c:v>352.45600000000002</c:v>
                </c:pt>
                <c:pt idx="2358">
                  <c:v>352.48599999999999</c:v>
                </c:pt>
                <c:pt idx="2359">
                  <c:v>353.02300000000002</c:v>
                </c:pt>
                <c:pt idx="2360">
                  <c:v>353.07900000000001</c:v>
                </c:pt>
                <c:pt idx="2361">
                  <c:v>353.399</c:v>
                </c:pt>
                <c:pt idx="2362">
                  <c:v>353.39699999999999</c:v>
                </c:pt>
                <c:pt idx="2363">
                  <c:v>353.46</c:v>
                </c:pt>
                <c:pt idx="2364">
                  <c:v>353.435</c:v>
                </c:pt>
                <c:pt idx="2365">
                  <c:v>353.14699999999999</c:v>
                </c:pt>
                <c:pt idx="2366">
                  <c:v>352.94200000000001</c:v>
                </c:pt>
                <c:pt idx="2367">
                  <c:v>353.34899999999999</c:v>
                </c:pt>
                <c:pt idx="2368">
                  <c:v>352.74599999999998</c:v>
                </c:pt>
                <c:pt idx="2369">
                  <c:v>352.28199999999998</c:v>
                </c:pt>
                <c:pt idx="2370">
                  <c:v>352.08800000000002</c:v>
                </c:pt>
                <c:pt idx="2371">
                  <c:v>351.95299999999997</c:v>
                </c:pt>
                <c:pt idx="2372">
                  <c:v>352.10199999999998</c:v>
                </c:pt>
                <c:pt idx="2373">
                  <c:v>352.29199999999997</c:v>
                </c:pt>
                <c:pt idx="2374">
                  <c:v>352.23099999999999</c:v>
                </c:pt>
                <c:pt idx="2375">
                  <c:v>352.428</c:v>
                </c:pt>
                <c:pt idx="2376">
                  <c:v>351.91899999999998</c:v>
                </c:pt>
                <c:pt idx="2377">
                  <c:v>350.51499999999999</c:v>
                </c:pt>
                <c:pt idx="2378">
                  <c:v>350.45499999999998</c:v>
                </c:pt>
                <c:pt idx="2379">
                  <c:v>350.09500000000003</c:v>
                </c:pt>
                <c:pt idx="2380">
                  <c:v>350.50099999999998</c:v>
                </c:pt>
                <c:pt idx="2381">
                  <c:v>350.43099999999998</c:v>
                </c:pt>
                <c:pt idx="2382">
                  <c:v>349.98599999999999</c:v>
                </c:pt>
                <c:pt idx="2383">
                  <c:v>349.70800000000003</c:v>
                </c:pt>
                <c:pt idx="2384">
                  <c:v>349.76299999999998</c:v>
                </c:pt>
                <c:pt idx="2385">
                  <c:v>348.923</c:v>
                </c:pt>
                <c:pt idx="2386">
                  <c:v>349.20400000000001</c:v>
                </c:pt>
                <c:pt idx="2387">
                  <c:v>349.089</c:v>
                </c:pt>
                <c:pt idx="2388">
                  <c:v>349.43700000000001</c:v>
                </c:pt>
                <c:pt idx="2389">
                  <c:v>349.84899999999999</c:v>
                </c:pt>
                <c:pt idx="2390">
                  <c:v>349.50099999999998</c:v>
                </c:pt>
                <c:pt idx="2391">
                  <c:v>350.46100000000001</c:v>
                </c:pt>
                <c:pt idx="2392">
                  <c:v>350.64400000000001</c:v>
                </c:pt>
                <c:pt idx="2393">
                  <c:v>350.74200000000002</c:v>
                </c:pt>
                <c:pt idx="2394">
                  <c:v>350.59500000000003</c:v>
                </c:pt>
                <c:pt idx="2395">
                  <c:v>351.16300000000001</c:v>
                </c:pt>
                <c:pt idx="2396">
                  <c:v>350.63900000000001</c:v>
                </c:pt>
                <c:pt idx="2397">
                  <c:v>351.29700000000003</c:v>
                </c:pt>
                <c:pt idx="2398">
                  <c:v>351.54</c:v>
                </c:pt>
                <c:pt idx="2399">
                  <c:v>351.81400000000002</c:v>
                </c:pt>
                <c:pt idx="2400">
                  <c:v>351.74</c:v>
                </c:pt>
                <c:pt idx="2401">
                  <c:v>352.65800000000002</c:v>
                </c:pt>
                <c:pt idx="2402">
                  <c:v>352.96600000000001</c:v>
                </c:pt>
                <c:pt idx="2403">
                  <c:v>352.928</c:v>
                </c:pt>
                <c:pt idx="2404">
                  <c:v>352.43700000000001</c:v>
                </c:pt>
                <c:pt idx="2405">
                  <c:v>352.6</c:v>
                </c:pt>
                <c:pt idx="2406">
                  <c:v>352.48599999999999</c:v>
                </c:pt>
                <c:pt idx="2407">
                  <c:v>353.07799999999997</c:v>
                </c:pt>
                <c:pt idx="2408">
                  <c:v>353.11900000000003</c:v>
                </c:pt>
                <c:pt idx="2409">
                  <c:v>352.25900000000001</c:v>
                </c:pt>
                <c:pt idx="2410">
                  <c:v>352.053</c:v>
                </c:pt>
                <c:pt idx="2411">
                  <c:v>352.32600000000002</c:v>
                </c:pt>
                <c:pt idx="2412">
                  <c:v>352.15499999999997</c:v>
                </c:pt>
                <c:pt idx="2413">
                  <c:v>351.65699999999998</c:v>
                </c:pt>
                <c:pt idx="2414">
                  <c:v>351.23099999999999</c:v>
                </c:pt>
                <c:pt idx="2415">
                  <c:v>351.28100000000001</c:v>
                </c:pt>
                <c:pt idx="2416">
                  <c:v>350.64600000000002</c:v>
                </c:pt>
                <c:pt idx="2417">
                  <c:v>350.762</c:v>
                </c:pt>
                <c:pt idx="2418">
                  <c:v>350.43599999999998</c:v>
                </c:pt>
                <c:pt idx="2419">
                  <c:v>350.38299999999998</c:v>
                </c:pt>
                <c:pt idx="2420">
                  <c:v>350.017</c:v>
                </c:pt>
                <c:pt idx="2421">
                  <c:v>350.61200000000002</c:v>
                </c:pt>
                <c:pt idx="2422">
                  <c:v>350.738</c:v>
                </c:pt>
                <c:pt idx="2423">
                  <c:v>352.07299999999998</c:v>
                </c:pt>
                <c:pt idx="2424">
                  <c:v>352.23</c:v>
                </c:pt>
                <c:pt idx="2425">
                  <c:v>352.15600000000001</c:v>
                </c:pt>
                <c:pt idx="2426">
                  <c:v>352.39400000000001</c:v>
                </c:pt>
                <c:pt idx="2427">
                  <c:v>352.27800000000002</c:v>
                </c:pt>
                <c:pt idx="2428">
                  <c:v>352.63799999999998</c:v>
                </c:pt>
                <c:pt idx="2429">
                  <c:v>352.75799999999998</c:v>
                </c:pt>
                <c:pt idx="2430">
                  <c:v>352.57100000000003</c:v>
                </c:pt>
                <c:pt idx="2431">
                  <c:v>351.98</c:v>
                </c:pt>
                <c:pt idx="2432">
                  <c:v>351.99299999999999</c:v>
                </c:pt>
                <c:pt idx="2433">
                  <c:v>350.971</c:v>
                </c:pt>
                <c:pt idx="2434">
                  <c:v>351.37400000000002</c:v>
                </c:pt>
                <c:pt idx="2435">
                  <c:v>351.49200000000002</c:v>
                </c:pt>
                <c:pt idx="2436">
                  <c:v>351.58100000000002</c:v>
                </c:pt>
                <c:pt idx="2437">
                  <c:v>351.85700000000003</c:v>
                </c:pt>
                <c:pt idx="2438">
                  <c:v>351.66</c:v>
                </c:pt>
                <c:pt idx="2439">
                  <c:v>351.839</c:v>
                </c:pt>
                <c:pt idx="2440">
                  <c:v>351.53699999999998</c:v>
                </c:pt>
                <c:pt idx="2441">
                  <c:v>351.60500000000002</c:v>
                </c:pt>
                <c:pt idx="2442">
                  <c:v>351.70100000000002</c:v>
                </c:pt>
                <c:pt idx="2443">
                  <c:v>351.61799999999999</c:v>
                </c:pt>
                <c:pt idx="2444">
                  <c:v>351.33199999999999</c:v>
                </c:pt>
                <c:pt idx="2445">
                  <c:v>352.012</c:v>
                </c:pt>
                <c:pt idx="2446">
                  <c:v>351.976</c:v>
                </c:pt>
                <c:pt idx="2447">
                  <c:v>352.48399999999998</c:v>
                </c:pt>
                <c:pt idx="2448">
                  <c:v>352.363</c:v>
                </c:pt>
                <c:pt idx="2449">
                  <c:v>351.73</c:v>
                </c:pt>
                <c:pt idx="2450">
                  <c:v>351.43</c:v>
                </c:pt>
                <c:pt idx="2451">
                  <c:v>351.90100000000001</c:v>
                </c:pt>
                <c:pt idx="2452">
                  <c:v>352.262</c:v>
                </c:pt>
                <c:pt idx="2453">
                  <c:v>352.00200000000001</c:v>
                </c:pt>
                <c:pt idx="2454">
                  <c:v>352.38499999999999</c:v>
                </c:pt>
                <c:pt idx="2455">
                  <c:v>351.96800000000002</c:v>
                </c:pt>
                <c:pt idx="2456">
                  <c:v>352.32499999999999</c:v>
                </c:pt>
                <c:pt idx="2457">
                  <c:v>352.54399999999998</c:v>
                </c:pt>
                <c:pt idx="2458">
                  <c:v>352.79</c:v>
                </c:pt>
                <c:pt idx="2459">
                  <c:v>352.84699999999998</c:v>
                </c:pt>
                <c:pt idx="2460">
                  <c:v>352.69600000000003</c:v>
                </c:pt>
                <c:pt idx="2461">
                  <c:v>353.09199999999998</c:v>
                </c:pt>
                <c:pt idx="2462">
                  <c:v>352.63400000000001</c:v>
                </c:pt>
                <c:pt idx="2463">
                  <c:v>352.58</c:v>
                </c:pt>
                <c:pt idx="2464">
                  <c:v>354.59100000000001</c:v>
                </c:pt>
                <c:pt idx="2465">
                  <c:v>354.59800000000001</c:v>
                </c:pt>
                <c:pt idx="2466">
                  <c:v>354.67899999999997</c:v>
                </c:pt>
                <c:pt idx="2467">
                  <c:v>355.07499999999999</c:v>
                </c:pt>
                <c:pt idx="2468">
                  <c:v>355.28800000000001</c:v>
                </c:pt>
                <c:pt idx="2469">
                  <c:v>355.24200000000002</c:v>
                </c:pt>
                <c:pt idx="2470">
                  <c:v>355.02100000000002</c:v>
                </c:pt>
                <c:pt idx="2471">
                  <c:v>354.90800000000002</c:v>
                </c:pt>
                <c:pt idx="2472">
                  <c:v>355.01400000000001</c:v>
                </c:pt>
                <c:pt idx="2473">
                  <c:v>355.31799999999998</c:v>
                </c:pt>
                <c:pt idx="2474">
                  <c:v>355.24700000000001</c:v>
                </c:pt>
                <c:pt idx="2475">
                  <c:v>354.63900000000001</c:v>
                </c:pt>
                <c:pt idx="2476">
                  <c:v>355.03500000000003</c:v>
                </c:pt>
                <c:pt idx="2477">
                  <c:v>354.66899999999998</c:v>
                </c:pt>
                <c:pt idx="2478">
                  <c:v>354.74099999999999</c:v>
                </c:pt>
                <c:pt idx="2479">
                  <c:v>354.387</c:v>
                </c:pt>
                <c:pt idx="2480">
                  <c:v>354.39299999999997</c:v>
                </c:pt>
                <c:pt idx="2481">
                  <c:v>354.30399999999997</c:v>
                </c:pt>
                <c:pt idx="2482">
                  <c:v>354.51100000000002</c:v>
                </c:pt>
                <c:pt idx="2483">
                  <c:v>355.21800000000002</c:v>
                </c:pt>
                <c:pt idx="2484">
                  <c:v>355.43799999999999</c:v>
                </c:pt>
                <c:pt idx="2485">
                  <c:v>355.87099999999998</c:v>
                </c:pt>
                <c:pt idx="2486">
                  <c:v>355.87099999999998</c:v>
                </c:pt>
                <c:pt idx="2487">
                  <c:v>356.012</c:v>
                </c:pt>
                <c:pt idx="2488">
                  <c:v>356.16500000000002</c:v>
                </c:pt>
                <c:pt idx="2489">
                  <c:v>356.24299999999999</c:v>
                </c:pt>
                <c:pt idx="2490">
                  <c:v>356.32799999999997</c:v>
                </c:pt>
                <c:pt idx="2491">
                  <c:v>356.48500000000001</c:v>
                </c:pt>
                <c:pt idx="2492">
                  <c:v>356.94099999999997</c:v>
                </c:pt>
                <c:pt idx="2493">
                  <c:v>356.43400000000003</c:v>
                </c:pt>
                <c:pt idx="2494">
                  <c:v>356.37700000000001</c:v>
                </c:pt>
                <c:pt idx="2495">
                  <c:v>356.13099999999997</c:v>
                </c:pt>
                <c:pt idx="2496">
                  <c:v>354.92099999999999</c:v>
                </c:pt>
                <c:pt idx="2497">
                  <c:v>354.97199999999998</c:v>
                </c:pt>
                <c:pt idx="2498">
                  <c:v>355.11799999999999</c:v>
                </c:pt>
                <c:pt idx="2499">
                  <c:v>355.71</c:v>
                </c:pt>
                <c:pt idx="2500">
                  <c:v>358.23599999999999</c:v>
                </c:pt>
                <c:pt idx="2501">
                  <c:v>362.36200000000002</c:v>
                </c:pt>
                <c:pt idx="2502">
                  <c:v>362.77499999999998</c:v>
                </c:pt>
                <c:pt idx="2503">
                  <c:v>363.13400000000001</c:v>
                </c:pt>
                <c:pt idx="2504">
                  <c:v>363.61799999999999</c:v>
                </c:pt>
                <c:pt idx="2505">
                  <c:v>364.12599999999998</c:v>
                </c:pt>
                <c:pt idx="2506">
                  <c:v>363.92200000000003</c:v>
                </c:pt>
                <c:pt idx="2507">
                  <c:v>363.91500000000002</c:v>
                </c:pt>
                <c:pt idx="2508">
                  <c:v>365.21600000000001</c:v>
                </c:pt>
                <c:pt idx="2509">
                  <c:v>365.50400000000002</c:v>
                </c:pt>
                <c:pt idx="2510">
                  <c:v>365.66</c:v>
                </c:pt>
                <c:pt idx="2511">
                  <c:v>364.60300000000001</c:v>
                </c:pt>
                <c:pt idx="2512">
                  <c:v>365.28500000000003</c:v>
                </c:pt>
                <c:pt idx="2513">
                  <c:v>365.92</c:v>
                </c:pt>
                <c:pt idx="2514">
                  <c:v>366.01299999999998</c:v>
                </c:pt>
                <c:pt idx="2515">
                  <c:v>366.154</c:v>
                </c:pt>
                <c:pt idx="2516">
                  <c:v>366.72699999999998</c:v>
                </c:pt>
                <c:pt idx="2517">
                  <c:v>366.85199999999998</c:v>
                </c:pt>
                <c:pt idx="2518">
                  <c:v>367.30399999999997</c:v>
                </c:pt>
                <c:pt idx="2519">
                  <c:v>368.488</c:v>
                </c:pt>
                <c:pt idx="2520">
                  <c:v>369.95</c:v>
                </c:pt>
                <c:pt idx="2521">
                  <c:v>371.10700000000003</c:v>
                </c:pt>
                <c:pt idx="2522">
                  <c:v>371.79500000000002</c:v>
                </c:pt>
                <c:pt idx="2523">
                  <c:v>371.80900000000003</c:v>
                </c:pt>
                <c:pt idx="2524">
                  <c:v>372.39100000000002</c:v>
                </c:pt>
                <c:pt idx="2525">
                  <c:v>372.27699999999999</c:v>
                </c:pt>
                <c:pt idx="2526">
                  <c:v>373.68599999999998</c:v>
                </c:pt>
                <c:pt idx="2527">
                  <c:v>374.32499999999999</c:v>
                </c:pt>
                <c:pt idx="2528">
                  <c:v>374.27199999999999</c:v>
                </c:pt>
                <c:pt idx="2529">
                  <c:v>374.089</c:v>
                </c:pt>
                <c:pt idx="2530">
                  <c:v>374.096</c:v>
                </c:pt>
                <c:pt idx="2531">
                  <c:v>374.42700000000002</c:v>
                </c:pt>
                <c:pt idx="2532">
                  <c:v>374.64800000000002</c:v>
                </c:pt>
                <c:pt idx="2533">
                  <c:v>374.50299999999999</c:v>
                </c:pt>
                <c:pt idx="2534">
                  <c:v>374.37200000000001</c:v>
                </c:pt>
                <c:pt idx="2535">
                  <c:v>374.20499999999998</c:v>
                </c:pt>
                <c:pt idx="2536">
                  <c:v>374.11700000000002</c:v>
                </c:pt>
                <c:pt idx="2537">
                  <c:v>374.00099999999998</c:v>
                </c:pt>
                <c:pt idx="2538">
                  <c:v>373.60899999999998</c:v>
                </c:pt>
                <c:pt idx="2539">
                  <c:v>373.04700000000003</c:v>
                </c:pt>
                <c:pt idx="2540">
                  <c:v>372.863</c:v>
                </c:pt>
                <c:pt idx="2541">
                  <c:v>372.78500000000003</c:v>
                </c:pt>
                <c:pt idx="2542">
                  <c:v>372.916</c:v>
                </c:pt>
                <c:pt idx="2543">
                  <c:v>372.738</c:v>
                </c:pt>
                <c:pt idx="2544">
                  <c:v>372.34699999999998</c:v>
                </c:pt>
                <c:pt idx="2545">
                  <c:v>372.33800000000002</c:v>
                </c:pt>
                <c:pt idx="2546">
                  <c:v>372.27300000000002</c:v>
                </c:pt>
                <c:pt idx="2547">
                  <c:v>372.54899999999998</c:v>
                </c:pt>
                <c:pt idx="2548">
                  <c:v>372.35500000000002</c:v>
                </c:pt>
                <c:pt idx="2549">
                  <c:v>372.43400000000003</c:v>
                </c:pt>
                <c:pt idx="2550">
                  <c:v>372.40899999999999</c:v>
                </c:pt>
                <c:pt idx="2551">
                  <c:v>372.73700000000002</c:v>
                </c:pt>
                <c:pt idx="2552">
                  <c:v>372.71499999999997</c:v>
                </c:pt>
                <c:pt idx="2553">
                  <c:v>372.37200000000001</c:v>
                </c:pt>
                <c:pt idx="2554">
                  <c:v>372.90300000000002</c:v>
                </c:pt>
                <c:pt idx="2555">
                  <c:v>372.42500000000001</c:v>
                </c:pt>
                <c:pt idx="2556">
                  <c:v>372.82499999999999</c:v>
                </c:pt>
                <c:pt idx="2557">
                  <c:v>372.71100000000001</c:v>
                </c:pt>
                <c:pt idx="2558">
                  <c:v>372.78100000000001</c:v>
                </c:pt>
                <c:pt idx="2559">
                  <c:v>373.04500000000002</c:v>
                </c:pt>
                <c:pt idx="2560">
                  <c:v>373.58600000000001</c:v>
                </c:pt>
                <c:pt idx="2561">
                  <c:v>373.44400000000002</c:v>
                </c:pt>
                <c:pt idx="2562">
                  <c:v>373.95100000000002</c:v>
                </c:pt>
                <c:pt idx="2563">
                  <c:v>373.69499999999999</c:v>
                </c:pt>
                <c:pt idx="2564">
                  <c:v>373.24200000000002</c:v>
                </c:pt>
                <c:pt idx="2565">
                  <c:v>372.95699999999999</c:v>
                </c:pt>
                <c:pt idx="2566">
                  <c:v>372.96499999999997</c:v>
                </c:pt>
                <c:pt idx="2567">
                  <c:v>373.113</c:v>
                </c:pt>
                <c:pt idx="2568">
                  <c:v>373.01600000000002</c:v>
                </c:pt>
                <c:pt idx="2569">
                  <c:v>372.98899999999998</c:v>
                </c:pt>
                <c:pt idx="2570">
                  <c:v>373.91</c:v>
                </c:pt>
                <c:pt idx="2571">
                  <c:v>374.22500000000002</c:v>
                </c:pt>
                <c:pt idx="2572">
                  <c:v>374.44099999999997</c:v>
                </c:pt>
                <c:pt idx="2573">
                  <c:v>374.173</c:v>
                </c:pt>
                <c:pt idx="2574">
                  <c:v>374.137</c:v>
                </c:pt>
                <c:pt idx="2575">
                  <c:v>373.82799999999997</c:v>
                </c:pt>
                <c:pt idx="2576">
                  <c:v>374.048</c:v>
                </c:pt>
                <c:pt idx="2577">
                  <c:v>374.15699999999998</c:v>
                </c:pt>
                <c:pt idx="2578">
                  <c:v>373.90199999999999</c:v>
                </c:pt>
                <c:pt idx="2579">
                  <c:v>374.22399999999999</c:v>
                </c:pt>
                <c:pt idx="2580">
                  <c:v>374.80799999999999</c:v>
                </c:pt>
                <c:pt idx="2581">
                  <c:v>374.85599999999999</c:v>
                </c:pt>
                <c:pt idx="2582">
                  <c:v>375.08100000000002</c:v>
                </c:pt>
                <c:pt idx="2583">
                  <c:v>375.42700000000002</c:v>
                </c:pt>
                <c:pt idx="2584">
                  <c:v>375.19</c:v>
                </c:pt>
                <c:pt idx="2585">
                  <c:v>374.95299999999997</c:v>
                </c:pt>
                <c:pt idx="2586">
                  <c:v>374.65899999999999</c:v>
                </c:pt>
                <c:pt idx="2587">
                  <c:v>374.86799999999999</c:v>
                </c:pt>
                <c:pt idx="2588">
                  <c:v>375.65</c:v>
                </c:pt>
                <c:pt idx="2589">
                  <c:v>375.43799999999999</c:v>
                </c:pt>
                <c:pt idx="2590">
                  <c:v>375.58600000000001</c:v>
                </c:pt>
                <c:pt idx="2591">
                  <c:v>376.154</c:v>
                </c:pt>
                <c:pt idx="2592">
                  <c:v>375.94400000000002</c:v>
                </c:pt>
                <c:pt idx="2593">
                  <c:v>375.529</c:v>
                </c:pt>
                <c:pt idx="2594">
                  <c:v>375.91500000000002</c:v>
                </c:pt>
                <c:pt idx="2595">
                  <c:v>376.05799999999999</c:v>
                </c:pt>
                <c:pt idx="2596">
                  <c:v>375.74599999999998</c:v>
                </c:pt>
                <c:pt idx="2597">
                  <c:v>375.63</c:v>
                </c:pt>
                <c:pt idx="2598">
                  <c:v>375.24599999999998</c:v>
                </c:pt>
                <c:pt idx="2599">
                  <c:v>375.79</c:v>
                </c:pt>
                <c:pt idx="2600">
                  <c:v>375.76799999999997</c:v>
                </c:pt>
                <c:pt idx="2601">
                  <c:v>375.49700000000001</c:v>
                </c:pt>
                <c:pt idx="2602">
                  <c:v>375.048</c:v>
                </c:pt>
                <c:pt idx="2603">
                  <c:v>375.20600000000002</c:v>
                </c:pt>
                <c:pt idx="2604">
                  <c:v>375.14499999999998</c:v>
                </c:pt>
                <c:pt idx="2605">
                  <c:v>375.22</c:v>
                </c:pt>
                <c:pt idx="2606">
                  <c:v>375.47899999999998</c:v>
                </c:pt>
                <c:pt idx="2607">
                  <c:v>375.76100000000002</c:v>
                </c:pt>
                <c:pt idx="2608">
                  <c:v>376.72</c:v>
                </c:pt>
                <c:pt idx="2609">
                  <c:v>376.49900000000002</c:v>
                </c:pt>
                <c:pt idx="2610">
                  <c:v>376.56299999999999</c:v>
                </c:pt>
                <c:pt idx="2611">
                  <c:v>376.76</c:v>
                </c:pt>
                <c:pt idx="2612">
                  <c:v>376.57400000000001</c:v>
                </c:pt>
                <c:pt idx="2613">
                  <c:v>376.56400000000002</c:v>
                </c:pt>
                <c:pt idx="2614">
                  <c:v>377.221</c:v>
                </c:pt>
                <c:pt idx="2615">
                  <c:v>377.43799999999999</c:v>
                </c:pt>
                <c:pt idx="2616">
                  <c:v>377.37099999999998</c:v>
                </c:pt>
                <c:pt idx="2617">
                  <c:v>377.22199999999998</c:v>
                </c:pt>
                <c:pt idx="2618">
                  <c:v>377.04899999999998</c:v>
                </c:pt>
                <c:pt idx="2619">
                  <c:v>378.37200000000001</c:v>
                </c:pt>
                <c:pt idx="2620">
                  <c:v>378.72199999999998</c:v>
                </c:pt>
                <c:pt idx="2621">
                  <c:v>378.56299999999999</c:v>
                </c:pt>
                <c:pt idx="2622">
                  <c:v>378.55799999999999</c:v>
                </c:pt>
                <c:pt idx="2623">
                  <c:v>378.81900000000002</c:v>
                </c:pt>
                <c:pt idx="2624">
                  <c:v>378.79599999999999</c:v>
                </c:pt>
                <c:pt idx="2625">
                  <c:v>378.70400000000001</c:v>
                </c:pt>
                <c:pt idx="2626">
                  <c:v>378.77699999999999</c:v>
                </c:pt>
                <c:pt idx="2627">
                  <c:v>378.59100000000001</c:v>
                </c:pt>
                <c:pt idx="2628">
                  <c:v>378.71800000000002</c:v>
                </c:pt>
                <c:pt idx="2629">
                  <c:v>378.56700000000001</c:v>
                </c:pt>
                <c:pt idx="2630">
                  <c:v>378.63499999999999</c:v>
                </c:pt>
                <c:pt idx="2631">
                  <c:v>378.49099999999999</c:v>
                </c:pt>
                <c:pt idx="2632">
                  <c:v>378.89499999999998</c:v>
                </c:pt>
                <c:pt idx="2633">
                  <c:v>378.726</c:v>
                </c:pt>
                <c:pt idx="2634">
                  <c:v>378.72300000000001</c:v>
                </c:pt>
                <c:pt idx="2635">
                  <c:v>378.79899999999998</c:v>
                </c:pt>
                <c:pt idx="2636">
                  <c:v>378.48899999999998</c:v>
                </c:pt>
                <c:pt idx="2637">
                  <c:v>378.78300000000002</c:v>
                </c:pt>
                <c:pt idx="2638">
                  <c:v>378.68799999999999</c:v>
                </c:pt>
                <c:pt idx="2639">
                  <c:v>378.49400000000003</c:v>
                </c:pt>
                <c:pt idx="2640">
                  <c:v>378.166</c:v>
                </c:pt>
                <c:pt idx="2641">
                  <c:v>378.09800000000001</c:v>
                </c:pt>
                <c:pt idx="2642">
                  <c:v>378.23500000000001</c:v>
                </c:pt>
                <c:pt idx="2643">
                  <c:v>378.43900000000002</c:v>
                </c:pt>
                <c:pt idx="2644">
                  <c:v>378.32100000000003</c:v>
                </c:pt>
                <c:pt idx="2645">
                  <c:v>378.41899999999998</c:v>
                </c:pt>
                <c:pt idx="2646">
                  <c:v>378.06400000000002</c:v>
                </c:pt>
                <c:pt idx="2647">
                  <c:v>377.52300000000002</c:v>
                </c:pt>
                <c:pt idx="2648">
                  <c:v>377.58800000000002</c:v>
                </c:pt>
                <c:pt idx="2649">
                  <c:v>377.36799999999999</c:v>
                </c:pt>
                <c:pt idx="2650">
                  <c:v>377.471</c:v>
                </c:pt>
                <c:pt idx="2651">
                  <c:v>377.20400000000001</c:v>
                </c:pt>
                <c:pt idx="2652">
                  <c:v>377.41699999999997</c:v>
                </c:pt>
                <c:pt idx="2653">
                  <c:v>377.47800000000001</c:v>
                </c:pt>
                <c:pt idx="2654">
                  <c:v>377.726</c:v>
                </c:pt>
                <c:pt idx="2655">
                  <c:v>377.75299999999999</c:v>
                </c:pt>
                <c:pt idx="2656">
                  <c:v>377.90899999999999</c:v>
                </c:pt>
                <c:pt idx="2657">
                  <c:v>377.464</c:v>
                </c:pt>
                <c:pt idx="2658">
                  <c:v>377.61399999999998</c:v>
                </c:pt>
                <c:pt idx="2659">
                  <c:v>377.82100000000003</c:v>
                </c:pt>
                <c:pt idx="2660">
                  <c:v>377.86599999999999</c:v>
                </c:pt>
                <c:pt idx="2661">
                  <c:v>377.7</c:v>
                </c:pt>
                <c:pt idx="2662">
                  <c:v>377.83800000000002</c:v>
                </c:pt>
                <c:pt idx="2663">
                  <c:v>377.84199999999998</c:v>
                </c:pt>
                <c:pt idx="2664">
                  <c:v>377.75099999999998</c:v>
                </c:pt>
                <c:pt idx="2665">
                  <c:v>377.62400000000002</c:v>
                </c:pt>
                <c:pt idx="2666">
                  <c:v>377.89100000000002</c:v>
                </c:pt>
                <c:pt idx="2667">
                  <c:v>377.65899999999999</c:v>
                </c:pt>
                <c:pt idx="2668">
                  <c:v>377.4</c:v>
                </c:pt>
                <c:pt idx="2669">
                  <c:v>377.56</c:v>
                </c:pt>
                <c:pt idx="2670">
                  <c:v>377.73599999999999</c:v>
                </c:pt>
                <c:pt idx="2671">
                  <c:v>378.25599999999997</c:v>
                </c:pt>
                <c:pt idx="2672">
                  <c:v>378.255</c:v>
                </c:pt>
                <c:pt idx="2673">
                  <c:v>378.21699999999998</c:v>
                </c:pt>
                <c:pt idx="2674">
                  <c:v>378.61099999999999</c:v>
                </c:pt>
                <c:pt idx="2675">
                  <c:v>378.56</c:v>
                </c:pt>
                <c:pt idx="2676">
                  <c:v>378.745</c:v>
                </c:pt>
                <c:pt idx="2677">
                  <c:v>378.95600000000002</c:v>
                </c:pt>
                <c:pt idx="2678">
                  <c:v>379.06700000000001</c:v>
                </c:pt>
                <c:pt idx="2679">
                  <c:v>379.07600000000002</c:v>
                </c:pt>
                <c:pt idx="2680">
                  <c:v>378.71</c:v>
                </c:pt>
                <c:pt idx="2681">
                  <c:v>379.00799999999998</c:v>
                </c:pt>
                <c:pt idx="2682">
                  <c:v>379.01900000000001</c:v>
                </c:pt>
                <c:pt idx="2683">
                  <c:v>379.07299999999998</c:v>
                </c:pt>
                <c:pt idx="2684">
                  <c:v>378.91300000000001</c:v>
                </c:pt>
                <c:pt idx="2685">
                  <c:v>378.887</c:v>
                </c:pt>
                <c:pt idx="2686">
                  <c:v>379.09500000000003</c:v>
                </c:pt>
                <c:pt idx="2687">
                  <c:v>378.73500000000001</c:v>
                </c:pt>
                <c:pt idx="2688">
                  <c:v>378.82600000000002</c:v>
                </c:pt>
                <c:pt idx="2689">
                  <c:v>378.86599999999999</c:v>
                </c:pt>
                <c:pt idx="2690">
                  <c:v>378.55200000000002</c:v>
                </c:pt>
                <c:pt idx="2691">
                  <c:v>378.47300000000001</c:v>
                </c:pt>
                <c:pt idx="2692">
                  <c:v>378.55399999999997</c:v>
                </c:pt>
                <c:pt idx="2693">
                  <c:v>378.66300000000001</c:v>
                </c:pt>
                <c:pt idx="2694">
                  <c:v>378.64699999999999</c:v>
                </c:pt>
                <c:pt idx="2695">
                  <c:v>378.613</c:v>
                </c:pt>
                <c:pt idx="2696">
                  <c:v>378.82799999999997</c:v>
                </c:pt>
                <c:pt idx="2697">
                  <c:v>378.34100000000001</c:v>
                </c:pt>
                <c:pt idx="2698">
                  <c:v>377.524</c:v>
                </c:pt>
                <c:pt idx="2699">
                  <c:v>377.62900000000002</c:v>
                </c:pt>
                <c:pt idx="2700">
                  <c:v>378.34699999999998</c:v>
                </c:pt>
                <c:pt idx="2701">
                  <c:v>378.34199999999998</c:v>
                </c:pt>
                <c:pt idx="2702">
                  <c:v>378.63299999999998</c:v>
                </c:pt>
                <c:pt idx="2703">
                  <c:v>378.45499999999998</c:v>
                </c:pt>
                <c:pt idx="2704">
                  <c:v>378.68299999999999</c:v>
                </c:pt>
                <c:pt idx="2705">
                  <c:v>378.85199999999998</c:v>
                </c:pt>
                <c:pt idx="2706">
                  <c:v>378.65699999999998</c:v>
                </c:pt>
                <c:pt idx="2707">
                  <c:v>378.464</c:v>
                </c:pt>
                <c:pt idx="2708">
                  <c:v>378.08499999999998</c:v>
                </c:pt>
                <c:pt idx="2709">
                  <c:v>378.13600000000002</c:v>
                </c:pt>
                <c:pt idx="2710">
                  <c:v>378.32799999999997</c:v>
                </c:pt>
                <c:pt idx="2711">
                  <c:v>378.62099999999998</c:v>
                </c:pt>
                <c:pt idx="2712">
                  <c:v>377.97500000000002</c:v>
                </c:pt>
                <c:pt idx="2713">
                  <c:v>377.69499999999999</c:v>
                </c:pt>
                <c:pt idx="2714">
                  <c:v>377.15100000000001</c:v>
                </c:pt>
                <c:pt idx="2715">
                  <c:v>377.50299999999999</c:v>
                </c:pt>
                <c:pt idx="2716">
                  <c:v>377.49099999999999</c:v>
                </c:pt>
                <c:pt idx="2717">
                  <c:v>377.83699999999999</c:v>
                </c:pt>
                <c:pt idx="2718">
                  <c:v>378</c:v>
                </c:pt>
                <c:pt idx="2719">
                  <c:v>378.00700000000001</c:v>
                </c:pt>
                <c:pt idx="2720">
                  <c:v>377.64</c:v>
                </c:pt>
                <c:pt idx="2721">
                  <c:v>377.65499999999997</c:v>
                </c:pt>
                <c:pt idx="2722">
                  <c:v>377.73200000000003</c:v>
                </c:pt>
                <c:pt idx="2723">
                  <c:v>377.47800000000001</c:v>
                </c:pt>
                <c:pt idx="2724">
                  <c:v>377.12900000000002</c:v>
                </c:pt>
                <c:pt idx="2725">
                  <c:v>376.87700000000001</c:v>
                </c:pt>
                <c:pt idx="2726">
                  <c:v>376.661</c:v>
                </c:pt>
                <c:pt idx="2727">
                  <c:v>376.56200000000001</c:v>
                </c:pt>
                <c:pt idx="2728">
                  <c:v>376.67099999999999</c:v>
                </c:pt>
                <c:pt idx="2729">
                  <c:v>376.27600000000001</c:v>
                </c:pt>
                <c:pt idx="2730">
                  <c:v>376.24599999999998</c:v>
                </c:pt>
                <c:pt idx="2731">
                  <c:v>376.07299999999998</c:v>
                </c:pt>
                <c:pt idx="2732">
                  <c:v>376.09100000000001</c:v>
                </c:pt>
                <c:pt idx="2733">
                  <c:v>376.05099999999999</c:v>
                </c:pt>
                <c:pt idx="2734">
                  <c:v>376.666</c:v>
                </c:pt>
                <c:pt idx="2735">
                  <c:v>376.53899999999999</c:v>
                </c:pt>
                <c:pt idx="2736">
                  <c:v>376.13</c:v>
                </c:pt>
                <c:pt idx="2737">
                  <c:v>376.26900000000001</c:v>
                </c:pt>
                <c:pt idx="2738">
                  <c:v>376.53399999999999</c:v>
                </c:pt>
                <c:pt idx="2739">
                  <c:v>376.18900000000002</c:v>
                </c:pt>
                <c:pt idx="2740">
                  <c:v>376.21800000000002</c:v>
                </c:pt>
                <c:pt idx="2741">
                  <c:v>375.55500000000001</c:v>
                </c:pt>
                <c:pt idx="2742">
                  <c:v>375.34500000000003</c:v>
                </c:pt>
                <c:pt idx="2743">
                  <c:v>375.56599999999997</c:v>
                </c:pt>
                <c:pt idx="2744">
                  <c:v>375.46300000000002</c:v>
                </c:pt>
                <c:pt idx="2745">
                  <c:v>375.63600000000002</c:v>
                </c:pt>
                <c:pt idx="2746">
                  <c:v>376.065</c:v>
                </c:pt>
                <c:pt idx="2747">
                  <c:v>376.14</c:v>
                </c:pt>
                <c:pt idx="2748">
                  <c:v>376.178</c:v>
                </c:pt>
                <c:pt idx="2749">
                  <c:v>376.49200000000002</c:v>
                </c:pt>
                <c:pt idx="2750">
                  <c:v>376.50900000000001</c:v>
                </c:pt>
                <c:pt idx="2751">
                  <c:v>376.74299999999999</c:v>
                </c:pt>
                <c:pt idx="2752">
                  <c:v>376.51100000000002</c:v>
                </c:pt>
                <c:pt idx="2753">
                  <c:v>376.63</c:v>
                </c:pt>
                <c:pt idx="2754">
                  <c:v>376.44900000000001</c:v>
                </c:pt>
                <c:pt idx="2755">
                  <c:v>376.93400000000003</c:v>
                </c:pt>
                <c:pt idx="2756">
                  <c:v>377.10199999999998</c:v>
                </c:pt>
                <c:pt idx="2757">
                  <c:v>377.137</c:v>
                </c:pt>
                <c:pt idx="2758">
                  <c:v>377.11500000000001</c:v>
                </c:pt>
                <c:pt idx="2759">
                  <c:v>376.88200000000001</c:v>
                </c:pt>
                <c:pt idx="2760">
                  <c:v>377.476</c:v>
                </c:pt>
                <c:pt idx="2761">
                  <c:v>377.54599999999999</c:v>
                </c:pt>
                <c:pt idx="2762">
                  <c:v>377.93400000000003</c:v>
                </c:pt>
                <c:pt idx="2763">
                  <c:v>377.834</c:v>
                </c:pt>
                <c:pt idx="2764">
                  <c:v>377.92500000000001</c:v>
                </c:pt>
                <c:pt idx="2765">
                  <c:v>377.62099999999998</c:v>
                </c:pt>
                <c:pt idx="2766">
                  <c:v>377.28500000000003</c:v>
                </c:pt>
                <c:pt idx="2767">
                  <c:v>377.39600000000002</c:v>
                </c:pt>
                <c:pt idx="2768">
                  <c:v>377</c:v>
                </c:pt>
                <c:pt idx="2769">
                  <c:v>377.12700000000001</c:v>
                </c:pt>
                <c:pt idx="2770">
                  <c:v>377.03100000000001</c:v>
                </c:pt>
                <c:pt idx="2771">
                  <c:v>376.86200000000002</c:v>
                </c:pt>
                <c:pt idx="2772">
                  <c:v>376.87700000000001</c:v>
                </c:pt>
                <c:pt idx="2773">
                  <c:v>376.90800000000002</c:v>
                </c:pt>
                <c:pt idx="2774">
                  <c:v>377.33600000000001</c:v>
                </c:pt>
                <c:pt idx="2775">
                  <c:v>377.54199999999997</c:v>
                </c:pt>
                <c:pt idx="2776">
                  <c:v>378.04300000000001</c:v>
                </c:pt>
                <c:pt idx="2777">
                  <c:v>378.66500000000002</c:v>
                </c:pt>
                <c:pt idx="2778">
                  <c:v>378.35599999999999</c:v>
                </c:pt>
                <c:pt idx="2779">
                  <c:v>378.54599999999999</c:v>
                </c:pt>
                <c:pt idx="2780">
                  <c:v>377.96800000000002</c:v>
                </c:pt>
                <c:pt idx="2781">
                  <c:v>377.74299999999999</c:v>
                </c:pt>
                <c:pt idx="2782">
                  <c:v>378.37599999999998</c:v>
                </c:pt>
                <c:pt idx="2783">
                  <c:v>378.21100000000001</c:v>
                </c:pt>
                <c:pt idx="2784">
                  <c:v>377.05799999999999</c:v>
                </c:pt>
                <c:pt idx="2785">
                  <c:v>376.49799999999999</c:v>
                </c:pt>
                <c:pt idx="2786">
                  <c:v>376.16</c:v>
                </c:pt>
                <c:pt idx="2787">
                  <c:v>375.93200000000002</c:v>
                </c:pt>
                <c:pt idx="2788">
                  <c:v>375.90499999999997</c:v>
                </c:pt>
                <c:pt idx="2789">
                  <c:v>375.51400000000001</c:v>
                </c:pt>
                <c:pt idx="2790">
                  <c:v>375.69400000000002</c:v>
                </c:pt>
                <c:pt idx="2791">
                  <c:v>375.596</c:v>
                </c:pt>
                <c:pt idx="2792">
                  <c:v>375.07499999999999</c:v>
                </c:pt>
                <c:pt idx="2793">
                  <c:v>375.428</c:v>
                </c:pt>
                <c:pt idx="2794">
                  <c:v>375.15499999999997</c:v>
                </c:pt>
                <c:pt idx="2795">
                  <c:v>375.18</c:v>
                </c:pt>
                <c:pt idx="2796">
                  <c:v>374.839</c:v>
                </c:pt>
                <c:pt idx="2797">
                  <c:v>374.53500000000003</c:v>
                </c:pt>
                <c:pt idx="2798">
                  <c:v>374.41699999999997</c:v>
                </c:pt>
                <c:pt idx="2799">
                  <c:v>375.012</c:v>
                </c:pt>
                <c:pt idx="2800">
                  <c:v>374.95400000000001</c:v>
                </c:pt>
                <c:pt idx="2801">
                  <c:v>374.72800000000001</c:v>
                </c:pt>
                <c:pt idx="2802">
                  <c:v>375.77100000000002</c:v>
                </c:pt>
                <c:pt idx="2803">
                  <c:v>375.637</c:v>
                </c:pt>
                <c:pt idx="2804">
                  <c:v>375.399</c:v>
                </c:pt>
                <c:pt idx="2805">
                  <c:v>375.02699999999999</c:v>
                </c:pt>
                <c:pt idx="2806">
                  <c:v>375.29700000000003</c:v>
                </c:pt>
                <c:pt idx="2807">
                  <c:v>375.62200000000001</c:v>
                </c:pt>
                <c:pt idx="2808">
                  <c:v>375.69600000000003</c:v>
                </c:pt>
                <c:pt idx="2809">
                  <c:v>376.34800000000001</c:v>
                </c:pt>
                <c:pt idx="2810">
                  <c:v>376.23500000000001</c:v>
                </c:pt>
                <c:pt idx="2811">
                  <c:v>376.11099999999999</c:v>
                </c:pt>
                <c:pt idx="2812">
                  <c:v>374.38900000000001</c:v>
                </c:pt>
                <c:pt idx="2813">
                  <c:v>372.6</c:v>
                </c:pt>
                <c:pt idx="2814">
                  <c:v>371.90199999999999</c:v>
                </c:pt>
                <c:pt idx="2815">
                  <c:v>370.75700000000001</c:v>
                </c:pt>
                <c:pt idx="2816">
                  <c:v>371.142</c:v>
                </c:pt>
                <c:pt idx="2817">
                  <c:v>371.26499999999999</c:v>
                </c:pt>
                <c:pt idx="2818">
                  <c:v>371.10899999999998</c:v>
                </c:pt>
                <c:pt idx="2819">
                  <c:v>371.51799999999997</c:v>
                </c:pt>
                <c:pt idx="2820">
                  <c:v>371.32900000000001</c:v>
                </c:pt>
                <c:pt idx="2821">
                  <c:v>371.61399999999998</c:v>
                </c:pt>
                <c:pt idx="2822">
                  <c:v>371.50799999999998</c:v>
                </c:pt>
                <c:pt idx="2823">
                  <c:v>370.83</c:v>
                </c:pt>
                <c:pt idx="2824">
                  <c:v>370.11</c:v>
                </c:pt>
                <c:pt idx="2825">
                  <c:v>370.25900000000001</c:v>
                </c:pt>
                <c:pt idx="2826">
                  <c:v>370.83300000000003</c:v>
                </c:pt>
                <c:pt idx="2827">
                  <c:v>371.80900000000003</c:v>
                </c:pt>
                <c:pt idx="2828">
                  <c:v>372.05799999999999</c:v>
                </c:pt>
                <c:pt idx="2829">
                  <c:v>372.21300000000002</c:v>
                </c:pt>
                <c:pt idx="2830">
                  <c:v>372.65100000000001</c:v>
                </c:pt>
                <c:pt idx="2831">
                  <c:v>372.68200000000002</c:v>
                </c:pt>
                <c:pt idx="2832">
                  <c:v>372.93099999999998</c:v>
                </c:pt>
                <c:pt idx="2833">
                  <c:v>373.19299999999998</c:v>
                </c:pt>
                <c:pt idx="2834">
                  <c:v>373.69299999999998</c:v>
                </c:pt>
                <c:pt idx="2835">
                  <c:v>373.68599999999998</c:v>
                </c:pt>
                <c:pt idx="2836">
                  <c:v>373.21899999999999</c:v>
                </c:pt>
                <c:pt idx="2837">
                  <c:v>373.11099999999999</c:v>
                </c:pt>
                <c:pt idx="2838">
                  <c:v>373.64299999999997</c:v>
                </c:pt>
                <c:pt idx="2839">
                  <c:v>373.81</c:v>
                </c:pt>
                <c:pt idx="2840">
                  <c:v>373.60300000000001</c:v>
                </c:pt>
                <c:pt idx="2841">
                  <c:v>373.673</c:v>
                </c:pt>
                <c:pt idx="2842">
                  <c:v>372.85500000000002</c:v>
                </c:pt>
                <c:pt idx="2843">
                  <c:v>373.82</c:v>
                </c:pt>
                <c:pt idx="2844">
                  <c:v>373.78100000000001</c:v>
                </c:pt>
                <c:pt idx="2845">
                  <c:v>374.01299999999998</c:v>
                </c:pt>
                <c:pt idx="2846">
                  <c:v>374.34699999999998</c:v>
                </c:pt>
                <c:pt idx="2847">
                  <c:v>374.988</c:v>
                </c:pt>
                <c:pt idx="2848">
                  <c:v>374.93400000000003</c:v>
                </c:pt>
                <c:pt idx="2849">
                  <c:v>375.03</c:v>
                </c:pt>
                <c:pt idx="2850">
                  <c:v>373.90699999999998</c:v>
                </c:pt>
                <c:pt idx="2851">
                  <c:v>374.07600000000002</c:v>
                </c:pt>
                <c:pt idx="2852">
                  <c:v>373.59899999999999</c:v>
                </c:pt>
                <c:pt idx="2853">
                  <c:v>373.95400000000001</c:v>
                </c:pt>
                <c:pt idx="2854">
                  <c:v>373.73899999999998</c:v>
                </c:pt>
                <c:pt idx="2855">
                  <c:v>374.14299999999997</c:v>
                </c:pt>
                <c:pt idx="2856">
                  <c:v>373.55900000000003</c:v>
                </c:pt>
                <c:pt idx="2857">
                  <c:v>372.77199999999999</c:v>
                </c:pt>
                <c:pt idx="2858">
                  <c:v>373.30799999999999</c:v>
                </c:pt>
                <c:pt idx="2859">
                  <c:v>372.54700000000003</c:v>
                </c:pt>
                <c:pt idx="2860">
                  <c:v>373.15800000000002</c:v>
                </c:pt>
                <c:pt idx="2861">
                  <c:v>373.37200000000001</c:v>
                </c:pt>
                <c:pt idx="2862">
                  <c:v>372.85700000000003</c:v>
                </c:pt>
                <c:pt idx="2863">
                  <c:v>372.81900000000002</c:v>
                </c:pt>
                <c:pt idx="2864">
                  <c:v>372.83699999999999</c:v>
                </c:pt>
                <c:pt idx="2865">
                  <c:v>372.34</c:v>
                </c:pt>
                <c:pt idx="2866">
                  <c:v>372.76100000000002</c:v>
                </c:pt>
                <c:pt idx="2867">
                  <c:v>371.58800000000002</c:v>
                </c:pt>
                <c:pt idx="2868">
                  <c:v>372.51100000000002</c:v>
                </c:pt>
                <c:pt idx="2869">
                  <c:v>373.404</c:v>
                </c:pt>
                <c:pt idx="2870">
                  <c:v>373.05700000000002</c:v>
                </c:pt>
                <c:pt idx="2871">
                  <c:v>373.39100000000002</c:v>
                </c:pt>
                <c:pt idx="2872">
                  <c:v>373.55</c:v>
                </c:pt>
                <c:pt idx="2873">
                  <c:v>373.29199999999997</c:v>
                </c:pt>
                <c:pt idx="2874">
                  <c:v>374.25900000000001</c:v>
                </c:pt>
                <c:pt idx="2875">
                  <c:v>374.13200000000001</c:v>
                </c:pt>
                <c:pt idx="2876">
                  <c:v>373.94499999999999</c:v>
                </c:pt>
                <c:pt idx="2877">
                  <c:v>375.58</c:v>
                </c:pt>
                <c:pt idx="2878">
                  <c:v>375.15800000000002</c:v>
                </c:pt>
                <c:pt idx="2879">
                  <c:v>375.41800000000001</c:v>
                </c:pt>
                <c:pt idx="2880">
                  <c:v>375.42200000000003</c:v>
                </c:pt>
                <c:pt idx="2881">
                  <c:v>375.66899999999998</c:v>
                </c:pt>
                <c:pt idx="2882">
                  <c:v>375.38400000000001</c:v>
                </c:pt>
                <c:pt idx="2883">
                  <c:v>375.80700000000002</c:v>
                </c:pt>
                <c:pt idx="2884">
                  <c:v>376.04</c:v>
                </c:pt>
                <c:pt idx="2885">
                  <c:v>375.99599999999998</c:v>
                </c:pt>
                <c:pt idx="2886">
                  <c:v>376.25599999999997</c:v>
                </c:pt>
                <c:pt idx="2887">
                  <c:v>376.416</c:v>
                </c:pt>
                <c:pt idx="2888">
                  <c:v>376.06400000000002</c:v>
                </c:pt>
                <c:pt idx="2889">
                  <c:v>376.19200000000001</c:v>
                </c:pt>
                <c:pt idx="2890">
                  <c:v>375.95100000000002</c:v>
                </c:pt>
                <c:pt idx="2891">
                  <c:v>375.48</c:v>
                </c:pt>
                <c:pt idx="2892">
                  <c:v>375.86099999999999</c:v>
                </c:pt>
                <c:pt idx="2893">
                  <c:v>375.69299999999998</c:v>
                </c:pt>
                <c:pt idx="2894">
                  <c:v>375.92500000000001</c:v>
                </c:pt>
                <c:pt idx="2895">
                  <c:v>375.50400000000002</c:v>
                </c:pt>
                <c:pt idx="2896">
                  <c:v>375.39</c:v>
                </c:pt>
                <c:pt idx="2897">
                  <c:v>376.85599999999999</c:v>
                </c:pt>
                <c:pt idx="2898">
                  <c:v>377.06200000000001</c:v>
                </c:pt>
                <c:pt idx="2899">
                  <c:v>376.98700000000002</c:v>
                </c:pt>
                <c:pt idx="2900">
                  <c:v>377.505</c:v>
                </c:pt>
                <c:pt idx="2901">
                  <c:v>377.50700000000001</c:v>
                </c:pt>
                <c:pt idx="2902">
                  <c:v>377.37099999999998</c:v>
                </c:pt>
                <c:pt idx="2903">
                  <c:v>377.43299999999999</c:v>
                </c:pt>
                <c:pt idx="2904">
                  <c:v>377.42500000000001</c:v>
                </c:pt>
                <c:pt idx="2905">
                  <c:v>377.32499999999999</c:v>
                </c:pt>
                <c:pt idx="2906">
                  <c:v>377.31799999999998</c:v>
                </c:pt>
                <c:pt idx="2907">
                  <c:v>376.89100000000002</c:v>
                </c:pt>
                <c:pt idx="2908">
                  <c:v>376.33</c:v>
                </c:pt>
                <c:pt idx="2909">
                  <c:v>376.589</c:v>
                </c:pt>
                <c:pt idx="2910">
                  <c:v>376.28100000000001</c:v>
                </c:pt>
                <c:pt idx="2911">
                  <c:v>376.64699999999999</c:v>
                </c:pt>
                <c:pt idx="2912">
                  <c:v>376.26499999999999</c:v>
                </c:pt>
                <c:pt idx="2913">
                  <c:v>375.60899999999998</c:v>
                </c:pt>
                <c:pt idx="2914">
                  <c:v>375.65100000000001</c:v>
                </c:pt>
                <c:pt idx="2915">
                  <c:v>375.56099999999998</c:v>
                </c:pt>
                <c:pt idx="2916">
                  <c:v>375.55700000000002</c:v>
                </c:pt>
                <c:pt idx="2917">
                  <c:v>375.85899999999998</c:v>
                </c:pt>
                <c:pt idx="2918">
                  <c:v>376.54599999999999</c:v>
                </c:pt>
                <c:pt idx="2919">
                  <c:v>376.31400000000002</c:v>
                </c:pt>
                <c:pt idx="2920">
                  <c:v>376.42899999999997</c:v>
                </c:pt>
                <c:pt idx="2921">
                  <c:v>375.76499999999999</c:v>
                </c:pt>
                <c:pt idx="2922">
                  <c:v>375.89800000000002</c:v>
                </c:pt>
                <c:pt idx="2923">
                  <c:v>375.786</c:v>
                </c:pt>
                <c:pt idx="2924">
                  <c:v>375.834</c:v>
                </c:pt>
                <c:pt idx="2925">
                  <c:v>375.976</c:v>
                </c:pt>
                <c:pt idx="2926">
                  <c:v>376.09800000000001</c:v>
                </c:pt>
                <c:pt idx="2927">
                  <c:v>376.096</c:v>
                </c:pt>
                <c:pt idx="2928">
                  <c:v>375.66399999999999</c:v>
                </c:pt>
                <c:pt idx="2929">
                  <c:v>375.911</c:v>
                </c:pt>
                <c:pt idx="2930">
                  <c:v>375.779</c:v>
                </c:pt>
                <c:pt idx="2931">
                  <c:v>375.80200000000002</c:v>
                </c:pt>
                <c:pt idx="2932">
                  <c:v>375.83300000000003</c:v>
                </c:pt>
                <c:pt idx="2933">
                  <c:v>375.89499999999998</c:v>
                </c:pt>
                <c:pt idx="2934">
                  <c:v>376.32499999999999</c:v>
                </c:pt>
                <c:pt idx="2935">
                  <c:v>376.298</c:v>
                </c:pt>
                <c:pt idx="2936">
                  <c:v>375.99099999999999</c:v>
                </c:pt>
                <c:pt idx="2937">
                  <c:v>375.64699999999999</c:v>
                </c:pt>
                <c:pt idx="2938">
                  <c:v>375.95800000000003</c:v>
                </c:pt>
                <c:pt idx="2939">
                  <c:v>375.86399999999998</c:v>
                </c:pt>
                <c:pt idx="2940">
                  <c:v>376.053</c:v>
                </c:pt>
                <c:pt idx="2941">
                  <c:v>375.46699999999998</c:v>
                </c:pt>
                <c:pt idx="2942">
                  <c:v>375.50299999999999</c:v>
                </c:pt>
                <c:pt idx="2943">
                  <c:v>375.846</c:v>
                </c:pt>
                <c:pt idx="2944">
                  <c:v>375.66800000000001</c:v>
                </c:pt>
                <c:pt idx="2945">
                  <c:v>375.55</c:v>
                </c:pt>
                <c:pt idx="2946">
                  <c:v>375.81299999999999</c:v>
                </c:pt>
                <c:pt idx="2947">
                  <c:v>375.58</c:v>
                </c:pt>
                <c:pt idx="2948">
                  <c:v>375.79399999999998</c:v>
                </c:pt>
                <c:pt idx="2949">
                  <c:v>375.61500000000001</c:v>
                </c:pt>
                <c:pt idx="2950">
                  <c:v>375.60700000000003</c:v>
                </c:pt>
                <c:pt idx="2951">
                  <c:v>375.48200000000003</c:v>
                </c:pt>
                <c:pt idx="2952">
                  <c:v>375.37299999999999</c:v>
                </c:pt>
                <c:pt idx="2953">
                  <c:v>375.73</c:v>
                </c:pt>
                <c:pt idx="2954">
                  <c:v>375.43200000000002</c:v>
                </c:pt>
                <c:pt idx="2955">
                  <c:v>375.673</c:v>
                </c:pt>
                <c:pt idx="2956">
                  <c:v>375.85899999999998</c:v>
                </c:pt>
                <c:pt idx="2957">
                  <c:v>375.94799999999998</c:v>
                </c:pt>
                <c:pt idx="2958">
                  <c:v>375.54500000000002</c:v>
                </c:pt>
                <c:pt idx="2959">
                  <c:v>375.3</c:v>
                </c:pt>
                <c:pt idx="2960">
                  <c:v>375.41199999999998</c:v>
                </c:pt>
                <c:pt idx="2961">
                  <c:v>375.50599999999997</c:v>
                </c:pt>
                <c:pt idx="2962">
                  <c:v>375.476</c:v>
                </c:pt>
                <c:pt idx="2963">
                  <c:v>375.65899999999999</c:v>
                </c:pt>
                <c:pt idx="2964">
                  <c:v>375.53800000000001</c:v>
                </c:pt>
                <c:pt idx="2965">
                  <c:v>375.74599999999998</c:v>
                </c:pt>
                <c:pt idx="2966">
                  <c:v>376.15</c:v>
                </c:pt>
                <c:pt idx="2967">
                  <c:v>375.928</c:v>
                </c:pt>
                <c:pt idx="2968">
                  <c:v>375.96800000000002</c:v>
                </c:pt>
                <c:pt idx="2969">
                  <c:v>375.75700000000001</c:v>
                </c:pt>
                <c:pt idx="2970">
                  <c:v>375.46199999999999</c:v>
                </c:pt>
                <c:pt idx="2971">
                  <c:v>375.92099999999999</c:v>
                </c:pt>
                <c:pt idx="2972">
                  <c:v>376.09899999999999</c:v>
                </c:pt>
                <c:pt idx="2973">
                  <c:v>376.07400000000001</c:v>
                </c:pt>
                <c:pt idx="2974">
                  <c:v>376.29700000000003</c:v>
                </c:pt>
                <c:pt idx="2975">
                  <c:v>376.22199999999998</c:v>
                </c:pt>
                <c:pt idx="2976">
                  <c:v>376.423</c:v>
                </c:pt>
                <c:pt idx="2977">
                  <c:v>376.608</c:v>
                </c:pt>
                <c:pt idx="2978">
                  <c:v>376.55399999999997</c:v>
                </c:pt>
                <c:pt idx="2979">
                  <c:v>376.62200000000001</c:v>
                </c:pt>
                <c:pt idx="2980">
                  <c:v>376.81</c:v>
                </c:pt>
                <c:pt idx="2981">
                  <c:v>376.88900000000001</c:v>
                </c:pt>
                <c:pt idx="2982">
                  <c:v>377.04399999999998</c:v>
                </c:pt>
                <c:pt idx="2983">
                  <c:v>377.04300000000001</c:v>
                </c:pt>
                <c:pt idx="2984">
                  <c:v>376.45800000000003</c:v>
                </c:pt>
                <c:pt idx="2985">
                  <c:v>376.411</c:v>
                </c:pt>
                <c:pt idx="2986">
                  <c:v>376.69400000000002</c:v>
                </c:pt>
                <c:pt idx="2987">
                  <c:v>376.89600000000002</c:v>
                </c:pt>
                <c:pt idx="2988">
                  <c:v>376.69400000000002</c:v>
                </c:pt>
                <c:pt idx="2989">
                  <c:v>376.84500000000003</c:v>
                </c:pt>
                <c:pt idx="2990">
                  <c:v>377.21699999999998</c:v>
                </c:pt>
                <c:pt idx="2991">
                  <c:v>377.233</c:v>
                </c:pt>
                <c:pt idx="2992">
                  <c:v>377.49400000000003</c:v>
                </c:pt>
                <c:pt idx="2993">
                  <c:v>377.17099999999999</c:v>
                </c:pt>
                <c:pt idx="2994">
                  <c:v>377.11900000000003</c:v>
                </c:pt>
                <c:pt idx="2995">
                  <c:v>377.11500000000001</c:v>
                </c:pt>
                <c:pt idx="2996">
                  <c:v>377.29500000000002</c:v>
                </c:pt>
                <c:pt idx="2997">
                  <c:v>377.75099999999998</c:v>
                </c:pt>
                <c:pt idx="2998">
                  <c:v>377.79599999999999</c:v>
                </c:pt>
                <c:pt idx="2999">
                  <c:v>377.916</c:v>
                </c:pt>
                <c:pt idx="3000">
                  <c:v>377.8</c:v>
                </c:pt>
                <c:pt idx="3001">
                  <c:v>377.584</c:v>
                </c:pt>
                <c:pt idx="3002">
                  <c:v>376.351</c:v>
                </c:pt>
                <c:pt idx="3003">
                  <c:v>376.50700000000001</c:v>
                </c:pt>
                <c:pt idx="3004">
                  <c:v>376.49900000000002</c:v>
                </c:pt>
                <c:pt idx="3005">
                  <c:v>376.69299999999998</c:v>
                </c:pt>
                <c:pt idx="3006">
                  <c:v>376.96300000000002</c:v>
                </c:pt>
                <c:pt idx="3007">
                  <c:v>377.161</c:v>
                </c:pt>
                <c:pt idx="3008">
                  <c:v>376.99700000000001</c:v>
                </c:pt>
                <c:pt idx="3009">
                  <c:v>377.19</c:v>
                </c:pt>
                <c:pt idx="3010">
                  <c:v>377.18400000000003</c:v>
                </c:pt>
                <c:pt idx="3011">
                  <c:v>376.91</c:v>
                </c:pt>
                <c:pt idx="3012">
                  <c:v>376.75400000000002</c:v>
                </c:pt>
                <c:pt idx="3013">
                  <c:v>377.20299999999997</c:v>
                </c:pt>
                <c:pt idx="3014">
                  <c:v>377.47699999999998</c:v>
                </c:pt>
                <c:pt idx="3015">
                  <c:v>377.93</c:v>
                </c:pt>
                <c:pt idx="3016">
                  <c:v>378.00299999999999</c:v>
                </c:pt>
                <c:pt idx="3017">
                  <c:v>378.625</c:v>
                </c:pt>
                <c:pt idx="3018">
                  <c:v>378.44799999999998</c:v>
                </c:pt>
                <c:pt idx="3019">
                  <c:v>378.25700000000001</c:v>
                </c:pt>
                <c:pt idx="3020">
                  <c:v>378.14</c:v>
                </c:pt>
                <c:pt idx="3021">
                  <c:v>378.06599999999997</c:v>
                </c:pt>
                <c:pt idx="3022">
                  <c:v>377.95699999999999</c:v>
                </c:pt>
                <c:pt idx="3023">
                  <c:v>377.79</c:v>
                </c:pt>
                <c:pt idx="3024">
                  <c:v>377.858</c:v>
                </c:pt>
                <c:pt idx="3025">
                  <c:v>377.85500000000002</c:v>
                </c:pt>
                <c:pt idx="3026">
                  <c:v>378.03399999999999</c:v>
                </c:pt>
                <c:pt idx="3027">
                  <c:v>378.012</c:v>
                </c:pt>
                <c:pt idx="3028">
                  <c:v>378.07100000000003</c:v>
                </c:pt>
                <c:pt idx="3029">
                  <c:v>378.41800000000001</c:v>
                </c:pt>
                <c:pt idx="3030">
                  <c:v>378.46300000000002</c:v>
                </c:pt>
                <c:pt idx="3031">
                  <c:v>378.62900000000002</c:v>
                </c:pt>
                <c:pt idx="3032">
                  <c:v>378.99299999999999</c:v>
                </c:pt>
                <c:pt idx="3033">
                  <c:v>378.94900000000001</c:v>
                </c:pt>
                <c:pt idx="3034">
                  <c:v>379.46300000000002</c:v>
                </c:pt>
                <c:pt idx="3035">
                  <c:v>379.04500000000002</c:v>
                </c:pt>
                <c:pt idx="3036">
                  <c:v>379.01799999999997</c:v>
                </c:pt>
                <c:pt idx="3037">
                  <c:v>378.75299999999999</c:v>
                </c:pt>
                <c:pt idx="3038">
                  <c:v>379.07</c:v>
                </c:pt>
                <c:pt idx="3039">
                  <c:v>379.18599999999998</c:v>
                </c:pt>
                <c:pt idx="3040">
                  <c:v>379.22899999999998</c:v>
                </c:pt>
                <c:pt idx="3041">
                  <c:v>379.416</c:v>
                </c:pt>
                <c:pt idx="3042">
                  <c:v>379.16399999999999</c:v>
                </c:pt>
                <c:pt idx="3043">
                  <c:v>378.96800000000002</c:v>
                </c:pt>
                <c:pt idx="3044">
                  <c:v>378.98899999999998</c:v>
                </c:pt>
                <c:pt idx="3045">
                  <c:v>378.99099999999999</c:v>
                </c:pt>
                <c:pt idx="3046">
                  <c:v>379.17099999999999</c:v>
                </c:pt>
                <c:pt idx="3047">
                  <c:v>378.952</c:v>
                </c:pt>
                <c:pt idx="3048">
                  <c:v>379.08499999999998</c:v>
                </c:pt>
                <c:pt idx="3049">
                  <c:v>379.38099999999997</c:v>
                </c:pt>
                <c:pt idx="3050">
                  <c:v>379.15300000000002</c:v>
                </c:pt>
                <c:pt idx="3051">
                  <c:v>378.834</c:v>
                </c:pt>
                <c:pt idx="3052">
                  <c:v>378.67399999999998</c:v>
                </c:pt>
                <c:pt idx="3053">
                  <c:v>378.49099999999999</c:v>
                </c:pt>
                <c:pt idx="3054">
                  <c:v>378.74599999999998</c:v>
                </c:pt>
                <c:pt idx="3055">
                  <c:v>378.846</c:v>
                </c:pt>
                <c:pt idx="3056">
                  <c:v>378.67399999999998</c:v>
                </c:pt>
                <c:pt idx="3057">
                  <c:v>378.50900000000001</c:v>
                </c:pt>
                <c:pt idx="3058">
                  <c:v>378.71499999999997</c:v>
                </c:pt>
                <c:pt idx="3059">
                  <c:v>378.93700000000001</c:v>
                </c:pt>
                <c:pt idx="3060">
                  <c:v>378.77199999999999</c:v>
                </c:pt>
                <c:pt idx="3061">
                  <c:v>379.017</c:v>
                </c:pt>
                <c:pt idx="3062">
                  <c:v>378.70100000000002</c:v>
                </c:pt>
                <c:pt idx="3063">
                  <c:v>378.83600000000001</c:v>
                </c:pt>
                <c:pt idx="3064">
                  <c:v>379.31099999999998</c:v>
                </c:pt>
                <c:pt idx="3065">
                  <c:v>379.541</c:v>
                </c:pt>
                <c:pt idx="3066">
                  <c:v>379.43700000000001</c:v>
                </c:pt>
                <c:pt idx="3067">
                  <c:v>379.899</c:v>
                </c:pt>
                <c:pt idx="3068">
                  <c:v>380.00099999999998</c:v>
                </c:pt>
                <c:pt idx="3069">
                  <c:v>380.28500000000003</c:v>
                </c:pt>
                <c:pt idx="3070">
                  <c:v>380.517</c:v>
                </c:pt>
                <c:pt idx="3071">
                  <c:v>380.60899999999998</c:v>
                </c:pt>
                <c:pt idx="3072">
                  <c:v>380.35300000000001</c:v>
                </c:pt>
                <c:pt idx="3073">
                  <c:v>380.00799999999998</c:v>
                </c:pt>
                <c:pt idx="3074">
                  <c:v>379.976</c:v>
                </c:pt>
                <c:pt idx="3075">
                  <c:v>379.97899999999998</c:v>
                </c:pt>
                <c:pt idx="3076">
                  <c:v>380.197</c:v>
                </c:pt>
                <c:pt idx="3077">
                  <c:v>380.24700000000001</c:v>
                </c:pt>
                <c:pt idx="3078">
                  <c:v>380.58300000000003</c:v>
                </c:pt>
                <c:pt idx="3079">
                  <c:v>380.51100000000002</c:v>
                </c:pt>
                <c:pt idx="3080">
                  <c:v>380.42700000000002</c:v>
                </c:pt>
                <c:pt idx="3081">
                  <c:v>380.08600000000001</c:v>
                </c:pt>
                <c:pt idx="3082">
                  <c:v>380.02499999999998</c:v>
                </c:pt>
                <c:pt idx="3083">
                  <c:v>380.20299999999997</c:v>
                </c:pt>
                <c:pt idx="3084">
                  <c:v>380.23099999999999</c:v>
                </c:pt>
                <c:pt idx="3085">
                  <c:v>380.262</c:v>
                </c:pt>
                <c:pt idx="3086">
                  <c:v>380.08199999999999</c:v>
                </c:pt>
                <c:pt idx="3087">
                  <c:v>380.21899999999999</c:v>
                </c:pt>
                <c:pt idx="3088">
                  <c:v>379.93400000000003</c:v>
                </c:pt>
                <c:pt idx="3089">
                  <c:v>379.762</c:v>
                </c:pt>
                <c:pt idx="3090">
                  <c:v>379.88</c:v>
                </c:pt>
                <c:pt idx="3091">
                  <c:v>379.62900000000002</c:v>
                </c:pt>
                <c:pt idx="3092">
                  <c:v>379.10500000000002</c:v>
                </c:pt>
                <c:pt idx="3093">
                  <c:v>379.04199999999997</c:v>
                </c:pt>
                <c:pt idx="3094">
                  <c:v>379.34199999999998</c:v>
                </c:pt>
                <c:pt idx="3095">
                  <c:v>379.48200000000003</c:v>
                </c:pt>
                <c:pt idx="3096">
                  <c:v>379.17200000000003</c:v>
                </c:pt>
                <c:pt idx="3097">
                  <c:v>379.44600000000003</c:v>
                </c:pt>
                <c:pt idx="3098">
                  <c:v>379.536</c:v>
                </c:pt>
                <c:pt idx="3099">
                  <c:v>379.79300000000001</c:v>
                </c:pt>
                <c:pt idx="3100">
                  <c:v>379.60199999999998</c:v>
                </c:pt>
                <c:pt idx="3101">
                  <c:v>379.58199999999999</c:v>
                </c:pt>
                <c:pt idx="3102">
                  <c:v>379.661</c:v>
                </c:pt>
                <c:pt idx="3103">
                  <c:v>379.892</c:v>
                </c:pt>
                <c:pt idx="3104">
                  <c:v>380.02</c:v>
                </c:pt>
                <c:pt idx="3105">
                  <c:v>379.88799999999998</c:v>
                </c:pt>
                <c:pt idx="3106">
                  <c:v>379.64299999999997</c:v>
                </c:pt>
                <c:pt idx="3107">
                  <c:v>379.37700000000001</c:v>
                </c:pt>
                <c:pt idx="3108">
                  <c:v>379.149</c:v>
                </c:pt>
                <c:pt idx="3109">
                  <c:v>378.863</c:v>
                </c:pt>
                <c:pt idx="3110">
                  <c:v>378.83499999999998</c:v>
                </c:pt>
                <c:pt idx="3111">
                  <c:v>378.96600000000001</c:v>
                </c:pt>
                <c:pt idx="3112">
                  <c:v>379.26299999999998</c:v>
                </c:pt>
                <c:pt idx="3113">
                  <c:v>379.38299999999998</c:v>
                </c:pt>
                <c:pt idx="3114">
                  <c:v>379.35700000000003</c:v>
                </c:pt>
                <c:pt idx="3115">
                  <c:v>379.31099999999998</c:v>
                </c:pt>
                <c:pt idx="3116">
                  <c:v>378.71499999999997</c:v>
                </c:pt>
                <c:pt idx="3117">
                  <c:v>378.82900000000001</c:v>
                </c:pt>
                <c:pt idx="3118">
                  <c:v>378.37799999999999</c:v>
                </c:pt>
                <c:pt idx="3119">
                  <c:v>378.48399999999998</c:v>
                </c:pt>
                <c:pt idx="3120">
                  <c:v>378.39699999999999</c:v>
                </c:pt>
                <c:pt idx="3121">
                  <c:v>377.57499999999999</c:v>
                </c:pt>
                <c:pt idx="3122">
                  <c:v>377.50200000000001</c:v>
                </c:pt>
                <c:pt idx="3123">
                  <c:v>377.25700000000001</c:v>
                </c:pt>
                <c:pt idx="3124">
                  <c:v>376.86200000000002</c:v>
                </c:pt>
                <c:pt idx="3125">
                  <c:v>377.02100000000002</c:v>
                </c:pt>
                <c:pt idx="3126">
                  <c:v>377.34800000000001</c:v>
                </c:pt>
                <c:pt idx="3127">
                  <c:v>377.31900000000002</c:v>
                </c:pt>
                <c:pt idx="3128">
                  <c:v>376.79700000000003</c:v>
                </c:pt>
                <c:pt idx="3129">
                  <c:v>376.51299999999998</c:v>
                </c:pt>
                <c:pt idx="3130">
                  <c:v>376.63</c:v>
                </c:pt>
                <c:pt idx="3131">
                  <c:v>376.7</c:v>
                </c:pt>
                <c:pt idx="3132">
                  <c:v>376.54899999999998</c:v>
                </c:pt>
                <c:pt idx="3133">
                  <c:v>376.42200000000003</c:v>
                </c:pt>
                <c:pt idx="3134">
                  <c:v>376.02</c:v>
                </c:pt>
                <c:pt idx="3135">
                  <c:v>376.16399999999999</c:v>
                </c:pt>
                <c:pt idx="3136">
                  <c:v>375.71300000000002</c:v>
                </c:pt>
                <c:pt idx="3137">
                  <c:v>376.06400000000002</c:v>
                </c:pt>
                <c:pt idx="3138">
                  <c:v>376.334</c:v>
                </c:pt>
                <c:pt idx="3139">
                  <c:v>375.113</c:v>
                </c:pt>
                <c:pt idx="3140">
                  <c:v>375.779</c:v>
                </c:pt>
                <c:pt idx="3141">
                  <c:v>376.19499999999999</c:v>
                </c:pt>
                <c:pt idx="3142">
                  <c:v>376.36</c:v>
                </c:pt>
                <c:pt idx="3143">
                  <c:v>376.904</c:v>
                </c:pt>
                <c:pt idx="3144">
                  <c:v>376.589</c:v>
                </c:pt>
                <c:pt idx="3145">
                  <c:v>376.83800000000002</c:v>
                </c:pt>
                <c:pt idx="3146">
                  <c:v>376.86900000000003</c:v>
                </c:pt>
                <c:pt idx="3147">
                  <c:v>377.77100000000002</c:v>
                </c:pt>
                <c:pt idx="3148">
                  <c:v>377.85899999999998</c:v>
                </c:pt>
                <c:pt idx="3149">
                  <c:v>377.72399999999999</c:v>
                </c:pt>
                <c:pt idx="3150">
                  <c:v>377.55500000000001</c:v>
                </c:pt>
                <c:pt idx="3151">
                  <c:v>377.70299999999997</c:v>
                </c:pt>
                <c:pt idx="3152">
                  <c:v>377.51499999999999</c:v>
                </c:pt>
                <c:pt idx="3153">
                  <c:v>377.17</c:v>
                </c:pt>
                <c:pt idx="3154">
                  <c:v>377.17500000000001</c:v>
                </c:pt>
                <c:pt idx="3155">
                  <c:v>377.334</c:v>
                </c:pt>
                <c:pt idx="3156">
                  <c:v>377.66399999999999</c:v>
                </c:pt>
                <c:pt idx="3157">
                  <c:v>377.76100000000002</c:v>
                </c:pt>
                <c:pt idx="3158">
                  <c:v>377.03</c:v>
                </c:pt>
                <c:pt idx="3159">
                  <c:v>376.03300000000002</c:v>
                </c:pt>
                <c:pt idx="3160">
                  <c:v>375.79399999999998</c:v>
                </c:pt>
                <c:pt idx="3161">
                  <c:v>375.512</c:v>
                </c:pt>
                <c:pt idx="3162">
                  <c:v>375.07299999999998</c:v>
                </c:pt>
                <c:pt idx="3163">
                  <c:v>375.07799999999997</c:v>
                </c:pt>
                <c:pt idx="3164">
                  <c:v>375.15499999999997</c:v>
                </c:pt>
                <c:pt idx="3165">
                  <c:v>375.375</c:v>
                </c:pt>
                <c:pt idx="3166">
                  <c:v>375.19400000000002</c:v>
                </c:pt>
                <c:pt idx="3167">
                  <c:v>375.40199999999999</c:v>
                </c:pt>
                <c:pt idx="3168">
                  <c:v>375.31700000000001</c:v>
                </c:pt>
                <c:pt idx="3169">
                  <c:v>374.93099999999998</c:v>
                </c:pt>
                <c:pt idx="3170">
                  <c:v>375.38</c:v>
                </c:pt>
                <c:pt idx="3171">
                  <c:v>375.59500000000003</c:v>
                </c:pt>
                <c:pt idx="3172">
                  <c:v>375.34699999999998</c:v>
                </c:pt>
                <c:pt idx="3173">
                  <c:v>375.48599999999999</c:v>
                </c:pt>
                <c:pt idx="3174">
                  <c:v>375.57900000000001</c:v>
                </c:pt>
                <c:pt idx="3175">
                  <c:v>375.49200000000002</c:v>
                </c:pt>
                <c:pt idx="3176">
                  <c:v>375.73200000000003</c:v>
                </c:pt>
                <c:pt idx="3177">
                  <c:v>376.01499999999999</c:v>
                </c:pt>
                <c:pt idx="3178">
                  <c:v>375.98700000000002</c:v>
                </c:pt>
                <c:pt idx="3179">
                  <c:v>375.62599999999998</c:v>
                </c:pt>
                <c:pt idx="3180">
                  <c:v>376.09</c:v>
                </c:pt>
                <c:pt idx="3181">
                  <c:v>375.13299999999998</c:v>
                </c:pt>
                <c:pt idx="3182">
                  <c:v>374.92399999999998</c:v>
                </c:pt>
                <c:pt idx="3183">
                  <c:v>375.16899999999998</c:v>
                </c:pt>
                <c:pt idx="3184">
                  <c:v>374.14100000000002</c:v>
                </c:pt>
                <c:pt idx="3185">
                  <c:v>374.16899999999998</c:v>
                </c:pt>
                <c:pt idx="3186">
                  <c:v>374.96199999999999</c:v>
                </c:pt>
                <c:pt idx="3187">
                  <c:v>375.04300000000001</c:v>
                </c:pt>
                <c:pt idx="3188">
                  <c:v>374.80799999999999</c:v>
                </c:pt>
                <c:pt idx="3189">
                  <c:v>375.16</c:v>
                </c:pt>
                <c:pt idx="3190">
                  <c:v>374.77199999999999</c:v>
                </c:pt>
                <c:pt idx="3191">
                  <c:v>375.197</c:v>
                </c:pt>
                <c:pt idx="3192">
                  <c:v>374.92099999999999</c:v>
                </c:pt>
                <c:pt idx="3193">
                  <c:v>374.11399999999998</c:v>
                </c:pt>
                <c:pt idx="3194">
                  <c:v>374.125</c:v>
                </c:pt>
                <c:pt idx="3195">
                  <c:v>374.01100000000002</c:v>
                </c:pt>
                <c:pt idx="3196">
                  <c:v>373.435</c:v>
                </c:pt>
                <c:pt idx="3197">
                  <c:v>373.43900000000002</c:v>
                </c:pt>
                <c:pt idx="3198">
                  <c:v>373.45699999999999</c:v>
                </c:pt>
                <c:pt idx="3199">
                  <c:v>373.74099999999999</c:v>
                </c:pt>
                <c:pt idx="3200">
                  <c:v>373.97899999999998</c:v>
                </c:pt>
                <c:pt idx="3201">
                  <c:v>374.05099999999999</c:v>
                </c:pt>
                <c:pt idx="3202">
                  <c:v>373.41500000000002</c:v>
                </c:pt>
                <c:pt idx="3203">
                  <c:v>373.16899999999998</c:v>
                </c:pt>
                <c:pt idx="3204">
                  <c:v>373.47699999999998</c:v>
                </c:pt>
                <c:pt idx="3205">
                  <c:v>372.95100000000002</c:v>
                </c:pt>
                <c:pt idx="3206">
                  <c:v>372.99900000000002</c:v>
                </c:pt>
                <c:pt idx="3207">
                  <c:v>373.69799999999998</c:v>
                </c:pt>
                <c:pt idx="3208">
                  <c:v>373.88799999999998</c:v>
                </c:pt>
                <c:pt idx="3209">
                  <c:v>373.435</c:v>
                </c:pt>
                <c:pt idx="3210">
                  <c:v>374.06200000000001</c:v>
                </c:pt>
                <c:pt idx="3211">
                  <c:v>374.01499999999999</c:v>
                </c:pt>
                <c:pt idx="3212">
                  <c:v>373.65800000000002</c:v>
                </c:pt>
                <c:pt idx="3213">
                  <c:v>373.95600000000002</c:v>
                </c:pt>
                <c:pt idx="3214">
                  <c:v>373.77800000000002</c:v>
                </c:pt>
                <c:pt idx="3215">
                  <c:v>373.99299999999999</c:v>
                </c:pt>
                <c:pt idx="3216">
                  <c:v>372.90899999999999</c:v>
                </c:pt>
                <c:pt idx="3217">
                  <c:v>372.25</c:v>
                </c:pt>
                <c:pt idx="3218">
                  <c:v>372.16699999999997</c:v>
                </c:pt>
                <c:pt idx="3219">
                  <c:v>372.92599999999999</c:v>
                </c:pt>
                <c:pt idx="3220">
                  <c:v>372.66500000000002</c:v>
                </c:pt>
                <c:pt idx="3221">
                  <c:v>372.35399999999998</c:v>
                </c:pt>
                <c:pt idx="3222">
                  <c:v>372.16699999999997</c:v>
                </c:pt>
                <c:pt idx="3223">
                  <c:v>372.75700000000001</c:v>
                </c:pt>
                <c:pt idx="3224">
                  <c:v>372.798</c:v>
                </c:pt>
                <c:pt idx="3225">
                  <c:v>372.96100000000001</c:v>
                </c:pt>
                <c:pt idx="3226">
                  <c:v>372.81900000000002</c:v>
                </c:pt>
                <c:pt idx="3227">
                  <c:v>371.99200000000002</c:v>
                </c:pt>
                <c:pt idx="3228">
                  <c:v>371.95100000000002</c:v>
                </c:pt>
                <c:pt idx="3229">
                  <c:v>371.529</c:v>
                </c:pt>
                <c:pt idx="3230">
                  <c:v>371.166</c:v>
                </c:pt>
                <c:pt idx="3231">
                  <c:v>371.92899999999997</c:v>
                </c:pt>
                <c:pt idx="3232">
                  <c:v>372.18099999999998</c:v>
                </c:pt>
                <c:pt idx="3233">
                  <c:v>371.63099999999997</c:v>
                </c:pt>
                <c:pt idx="3234">
                  <c:v>371.899</c:v>
                </c:pt>
                <c:pt idx="3235">
                  <c:v>371.73</c:v>
                </c:pt>
                <c:pt idx="3236">
                  <c:v>371.80700000000002</c:v>
                </c:pt>
                <c:pt idx="3237">
                  <c:v>371.88600000000002</c:v>
                </c:pt>
                <c:pt idx="3238">
                  <c:v>372.49599999999998</c:v>
                </c:pt>
                <c:pt idx="3239">
                  <c:v>372.024</c:v>
                </c:pt>
                <c:pt idx="3240">
                  <c:v>372.14699999999999</c:v>
                </c:pt>
                <c:pt idx="3241">
                  <c:v>371.70299999999997</c:v>
                </c:pt>
                <c:pt idx="3242">
                  <c:v>371.71100000000001</c:v>
                </c:pt>
                <c:pt idx="3243">
                  <c:v>371.30900000000003</c:v>
                </c:pt>
                <c:pt idx="3244">
                  <c:v>371.13299999999998</c:v>
                </c:pt>
                <c:pt idx="3245">
                  <c:v>369.99700000000001</c:v>
                </c:pt>
                <c:pt idx="3246">
                  <c:v>370.01400000000001</c:v>
                </c:pt>
                <c:pt idx="3247">
                  <c:v>369.803</c:v>
                </c:pt>
                <c:pt idx="3248">
                  <c:v>369.27300000000002</c:v>
                </c:pt>
                <c:pt idx="3249">
                  <c:v>369.81</c:v>
                </c:pt>
                <c:pt idx="3250">
                  <c:v>369.26799999999997</c:v>
                </c:pt>
                <c:pt idx="3251">
                  <c:v>369.56200000000001</c:v>
                </c:pt>
                <c:pt idx="3252">
                  <c:v>369.43299999999999</c:v>
                </c:pt>
                <c:pt idx="3253">
                  <c:v>369.62700000000001</c:v>
                </c:pt>
                <c:pt idx="3254">
                  <c:v>370.16300000000001</c:v>
                </c:pt>
                <c:pt idx="3255">
                  <c:v>371.24599999999998</c:v>
                </c:pt>
                <c:pt idx="3256">
                  <c:v>371.80900000000003</c:v>
                </c:pt>
                <c:pt idx="3257">
                  <c:v>371.79700000000003</c:v>
                </c:pt>
                <c:pt idx="3258">
                  <c:v>372.13</c:v>
                </c:pt>
                <c:pt idx="3259">
                  <c:v>371.72500000000002</c:v>
                </c:pt>
                <c:pt idx="3260">
                  <c:v>371.50299999999999</c:v>
                </c:pt>
                <c:pt idx="3261">
                  <c:v>371.04199999999997</c:v>
                </c:pt>
                <c:pt idx="3262">
                  <c:v>371.04399999999998</c:v>
                </c:pt>
                <c:pt idx="3263">
                  <c:v>371.45299999999997</c:v>
                </c:pt>
                <c:pt idx="3264">
                  <c:v>371.55700000000002</c:v>
                </c:pt>
                <c:pt idx="3265">
                  <c:v>372.61900000000003</c:v>
                </c:pt>
                <c:pt idx="3266">
                  <c:v>371.93599999999998</c:v>
                </c:pt>
                <c:pt idx="3267">
                  <c:v>371.98899999999998</c:v>
                </c:pt>
                <c:pt idx="3268">
                  <c:v>371.32900000000001</c:v>
                </c:pt>
                <c:pt idx="3269">
                  <c:v>371.05</c:v>
                </c:pt>
                <c:pt idx="3270">
                  <c:v>370.90800000000002</c:v>
                </c:pt>
                <c:pt idx="3271">
                  <c:v>371.80399999999997</c:v>
                </c:pt>
                <c:pt idx="3272">
                  <c:v>371.85</c:v>
                </c:pt>
                <c:pt idx="3273">
                  <c:v>372.61799999999999</c:v>
                </c:pt>
                <c:pt idx="3274">
                  <c:v>372.68900000000002</c:v>
                </c:pt>
                <c:pt idx="3275">
                  <c:v>372.59500000000003</c:v>
                </c:pt>
                <c:pt idx="3276">
                  <c:v>372.166</c:v>
                </c:pt>
                <c:pt idx="3277">
                  <c:v>372.51</c:v>
                </c:pt>
                <c:pt idx="3278">
                  <c:v>372.96100000000001</c:v>
                </c:pt>
                <c:pt idx="3279">
                  <c:v>373.23500000000001</c:v>
                </c:pt>
                <c:pt idx="3280">
                  <c:v>373.70400000000001</c:v>
                </c:pt>
                <c:pt idx="3281">
                  <c:v>373.93</c:v>
                </c:pt>
                <c:pt idx="3282">
                  <c:v>372.97300000000001</c:v>
                </c:pt>
                <c:pt idx="3283">
                  <c:v>372.72800000000001</c:v>
                </c:pt>
                <c:pt idx="3284">
                  <c:v>372.726</c:v>
                </c:pt>
                <c:pt idx="3285">
                  <c:v>372.95499999999998</c:v>
                </c:pt>
                <c:pt idx="3286">
                  <c:v>372.44400000000002</c:v>
                </c:pt>
                <c:pt idx="3287">
                  <c:v>373.56400000000002</c:v>
                </c:pt>
                <c:pt idx="3288">
                  <c:v>373.10500000000002</c:v>
                </c:pt>
                <c:pt idx="3289">
                  <c:v>373.36799999999999</c:v>
                </c:pt>
                <c:pt idx="3290">
                  <c:v>373.97300000000001</c:v>
                </c:pt>
                <c:pt idx="3291">
                  <c:v>373.91300000000001</c:v>
                </c:pt>
                <c:pt idx="3292">
                  <c:v>374.15</c:v>
                </c:pt>
                <c:pt idx="3293">
                  <c:v>373.62400000000002</c:v>
                </c:pt>
                <c:pt idx="3294">
                  <c:v>372.62</c:v>
                </c:pt>
                <c:pt idx="3295">
                  <c:v>372.40199999999999</c:v>
                </c:pt>
                <c:pt idx="3296">
                  <c:v>372.74299999999999</c:v>
                </c:pt>
                <c:pt idx="3297">
                  <c:v>372.17200000000003</c:v>
                </c:pt>
                <c:pt idx="3298">
                  <c:v>372.07100000000003</c:v>
                </c:pt>
                <c:pt idx="3299">
                  <c:v>371.37400000000002</c:v>
                </c:pt>
                <c:pt idx="3300">
                  <c:v>371.18799999999999</c:v>
                </c:pt>
                <c:pt idx="3301">
                  <c:v>371.29399999999998</c:v>
                </c:pt>
                <c:pt idx="3302">
                  <c:v>371.697</c:v>
                </c:pt>
                <c:pt idx="3303">
                  <c:v>371.238</c:v>
                </c:pt>
                <c:pt idx="3304">
                  <c:v>371.78300000000002</c:v>
                </c:pt>
                <c:pt idx="3305">
                  <c:v>371.80500000000001</c:v>
                </c:pt>
                <c:pt idx="3306">
                  <c:v>370.685</c:v>
                </c:pt>
                <c:pt idx="3307">
                  <c:v>371.18799999999999</c:v>
                </c:pt>
                <c:pt idx="3308">
                  <c:v>371.55099999999999</c:v>
                </c:pt>
                <c:pt idx="3309">
                  <c:v>371.84800000000001</c:v>
                </c:pt>
                <c:pt idx="3310">
                  <c:v>371.553</c:v>
                </c:pt>
                <c:pt idx="3311">
                  <c:v>372.024</c:v>
                </c:pt>
                <c:pt idx="3312">
                  <c:v>372.04199999999997</c:v>
                </c:pt>
                <c:pt idx="3313">
                  <c:v>372.05</c:v>
                </c:pt>
                <c:pt idx="3314">
                  <c:v>371.85700000000003</c:v>
                </c:pt>
                <c:pt idx="3315">
                  <c:v>373.14299999999997</c:v>
                </c:pt>
                <c:pt idx="3316">
                  <c:v>373.12700000000001</c:v>
                </c:pt>
                <c:pt idx="3317">
                  <c:v>372.75599999999997</c:v>
                </c:pt>
                <c:pt idx="3318">
                  <c:v>372.053</c:v>
                </c:pt>
                <c:pt idx="3319">
                  <c:v>371.73099999999999</c:v>
                </c:pt>
                <c:pt idx="3320">
                  <c:v>371.97</c:v>
                </c:pt>
                <c:pt idx="3321">
                  <c:v>371.60899999999998</c:v>
                </c:pt>
                <c:pt idx="3322">
                  <c:v>372.21600000000001</c:v>
                </c:pt>
                <c:pt idx="3323">
                  <c:v>372.16800000000001</c:v>
                </c:pt>
                <c:pt idx="3324">
                  <c:v>371.50400000000002</c:v>
                </c:pt>
                <c:pt idx="3325">
                  <c:v>371.52499999999998</c:v>
                </c:pt>
                <c:pt idx="3326">
                  <c:v>371.51299999999998</c:v>
                </c:pt>
                <c:pt idx="3327">
                  <c:v>371.697</c:v>
                </c:pt>
                <c:pt idx="3328">
                  <c:v>371.488</c:v>
                </c:pt>
                <c:pt idx="3329">
                  <c:v>371.68799999999999</c:v>
                </c:pt>
                <c:pt idx="3330">
                  <c:v>371.46800000000002</c:v>
                </c:pt>
                <c:pt idx="3331">
                  <c:v>371.34800000000001</c:v>
                </c:pt>
                <c:pt idx="3332">
                  <c:v>370.68599999999998</c:v>
                </c:pt>
                <c:pt idx="3333">
                  <c:v>370.959</c:v>
                </c:pt>
                <c:pt idx="3334">
                  <c:v>370.46600000000001</c:v>
                </c:pt>
                <c:pt idx="3335">
                  <c:v>370.47800000000001</c:v>
                </c:pt>
                <c:pt idx="3336">
                  <c:v>370.14699999999999</c:v>
                </c:pt>
                <c:pt idx="3337">
                  <c:v>370.077</c:v>
                </c:pt>
                <c:pt idx="3338">
                  <c:v>370.28699999999998</c:v>
                </c:pt>
                <c:pt idx="3339">
                  <c:v>370.13499999999999</c:v>
                </c:pt>
                <c:pt idx="3340">
                  <c:v>370.19099999999997</c:v>
                </c:pt>
                <c:pt idx="3341">
                  <c:v>370.23099999999999</c:v>
                </c:pt>
                <c:pt idx="3342">
                  <c:v>370.93400000000003</c:v>
                </c:pt>
                <c:pt idx="3343">
                  <c:v>370.85</c:v>
                </c:pt>
                <c:pt idx="3344">
                  <c:v>370.70800000000003</c:v>
                </c:pt>
                <c:pt idx="3345">
                  <c:v>370.10899999999998</c:v>
                </c:pt>
                <c:pt idx="3346">
                  <c:v>370.75200000000001</c:v>
                </c:pt>
                <c:pt idx="3347">
                  <c:v>370.41899999999998</c:v>
                </c:pt>
                <c:pt idx="3348">
                  <c:v>370.59899999999999</c:v>
                </c:pt>
                <c:pt idx="3349">
                  <c:v>369.697</c:v>
                </c:pt>
                <c:pt idx="3350">
                  <c:v>369.90600000000001</c:v>
                </c:pt>
                <c:pt idx="3351">
                  <c:v>370.05799999999999</c:v>
                </c:pt>
                <c:pt idx="3352">
                  <c:v>370.33499999999998</c:v>
                </c:pt>
                <c:pt idx="3353">
                  <c:v>370.50599999999997</c:v>
                </c:pt>
                <c:pt idx="3354">
                  <c:v>371.65300000000002</c:v>
                </c:pt>
                <c:pt idx="3355">
                  <c:v>370.9</c:v>
                </c:pt>
                <c:pt idx="3356">
                  <c:v>370.733</c:v>
                </c:pt>
                <c:pt idx="3357">
                  <c:v>370.767</c:v>
                </c:pt>
                <c:pt idx="3358">
                  <c:v>370.59100000000001</c:v>
                </c:pt>
                <c:pt idx="3359">
                  <c:v>370.47699999999998</c:v>
                </c:pt>
                <c:pt idx="3360">
                  <c:v>371.47899999999998</c:v>
                </c:pt>
                <c:pt idx="3361">
                  <c:v>371.92700000000002</c:v>
                </c:pt>
                <c:pt idx="3362">
                  <c:v>372.72500000000002</c:v>
                </c:pt>
                <c:pt idx="3363">
                  <c:v>371.73700000000002</c:v>
                </c:pt>
                <c:pt idx="3364">
                  <c:v>371.40800000000002</c:v>
                </c:pt>
                <c:pt idx="3365">
                  <c:v>370.85300000000001</c:v>
                </c:pt>
                <c:pt idx="3366">
                  <c:v>370.71600000000001</c:v>
                </c:pt>
                <c:pt idx="3367">
                  <c:v>370.55900000000003</c:v>
                </c:pt>
                <c:pt idx="3368">
                  <c:v>370.68700000000001</c:v>
                </c:pt>
                <c:pt idx="3369">
                  <c:v>370.36700000000002</c:v>
                </c:pt>
                <c:pt idx="3370">
                  <c:v>370.30700000000002</c:v>
                </c:pt>
                <c:pt idx="3371">
                  <c:v>370.113</c:v>
                </c:pt>
                <c:pt idx="3372">
                  <c:v>370.83699999999999</c:v>
                </c:pt>
                <c:pt idx="3373">
                  <c:v>370.49299999999999</c:v>
                </c:pt>
                <c:pt idx="3374">
                  <c:v>370.92899999999997</c:v>
                </c:pt>
                <c:pt idx="3375">
                  <c:v>370.94900000000001</c:v>
                </c:pt>
                <c:pt idx="3376">
                  <c:v>371.08499999999998</c:v>
                </c:pt>
                <c:pt idx="3377">
                  <c:v>370.553</c:v>
                </c:pt>
                <c:pt idx="3378">
                  <c:v>370.767</c:v>
                </c:pt>
                <c:pt idx="3379">
                  <c:v>370.57</c:v>
                </c:pt>
                <c:pt idx="3380">
                  <c:v>371.745</c:v>
                </c:pt>
                <c:pt idx="3381">
                  <c:v>370.93799999999999</c:v>
                </c:pt>
                <c:pt idx="3382">
                  <c:v>370.78300000000002</c:v>
                </c:pt>
                <c:pt idx="3383">
                  <c:v>370.58</c:v>
                </c:pt>
                <c:pt idx="3384">
                  <c:v>371.02</c:v>
                </c:pt>
                <c:pt idx="3385">
                  <c:v>370.43700000000001</c:v>
                </c:pt>
                <c:pt idx="3386">
                  <c:v>370.67399999999998</c:v>
                </c:pt>
                <c:pt idx="3387">
                  <c:v>370.80799999999999</c:v>
                </c:pt>
                <c:pt idx="3388">
                  <c:v>370.6</c:v>
                </c:pt>
                <c:pt idx="3389">
                  <c:v>371.07</c:v>
                </c:pt>
                <c:pt idx="3390">
                  <c:v>371.68200000000002</c:v>
                </c:pt>
                <c:pt idx="3391">
                  <c:v>371.52300000000002</c:v>
                </c:pt>
                <c:pt idx="3392">
                  <c:v>371.78100000000001</c:v>
                </c:pt>
                <c:pt idx="3393">
                  <c:v>371.786</c:v>
                </c:pt>
                <c:pt idx="3394">
                  <c:v>371.89100000000002</c:v>
                </c:pt>
                <c:pt idx="3395">
                  <c:v>372.16800000000001</c:v>
                </c:pt>
                <c:pt idx="3396">
                  <c:v>372.20400000000001</c:v>
                </c:pt>
                <c:pt idx="3397">
                  <c:v>372.88600000000002</c:v>
                </c:pt>
                <c:pt idx="3398">
                  <c:v>372.99</c:v>
                </c:pt>
                <c:pt idx="3399">
                  <c:v>372.60700000000003</c:v>
                </c:pt>
                <c:pt idx="3400">
                  <c:v>372.42200000000003</c:v>
                </c:pt>
                <c:pt idx="3401">
                  <c:v>372.35399999999998</c:v>
                </c:pt>
                <c:pt idx="3402">
                  <c:v>372.21499999999997</c:v>
                </c:pt>
                <c:pt idx="3403">
                  <c:v>371.928</c:v>
                </c:pt>
                <c:pt idx="3404">
                  <c:v>371.34899999999999</c:v>
                </c:pt>
                <c:pt idx="3405">
                  <c:v>371.47</c:v>
                </c:pt>
                <c:pt idx="3406">
                  <c:v>371.488</c:v>
                </c:pt>
                <c:pt idx="3407">
                  <c:v>371.47199999999998</c:v>
                </c:pt>
                <c:pt idx="3408">
                  <c:v>370.702</c:v>
                </c:pt>
                <c:pt idx="3409">
                  <c:v>370.96</c:v>
                </c:pt>
                <c:pt idx="3410">
                  <c:v>370.58199999999999</c:v>
                </c:pt>
                <c:pt idx="3411">
                  <c:v>370.34500000000003</c:v>
                </c:pt>
                <c:pt idx="3412">
                  <c:v>369.97</c:v>
                </c:pt>
                <c:pt idx="3413">
                  <c:v>368.90300000000002</c:v>
                </c:pt>
                <c:pt idx="3414">
                  <c:v>368.82600000000002</c:v>
                </c:pt>
                <c:pt idx="3415">
                  <c:v>368.947</c:v>
                </c:pt>
                <c:pt idx="3416">
                  <c:v>369.197</c:v>
                </c:pt>
                <c:pt idx="3417">
                  <c:v>369.27100000000002</c:v>
                </c:pt>
                <c:pt idx="3418">
                  <c:v>369.27199999999999</c:v>
                </c:pt>
                <c:pt idx="3419">
                  <c:v>369.26499999999999</c:v>
                </c:pt>
                <c:pt idx="3420">
                  <c:v>369.11900000000003</c:v>
                </c:pt>
                <c:pt idx="3421">
                  <c:v>369.05799999999999</c:v>
                </c:pt>
                <c:pt idx="3422">
                  <c:v>369.55500000000001</c:v>
                </c:pt>
                <c:pt idx="3423">
                  <c:v>369.59699999999998</c:v>
                </c:pt>
                <c:pt idx="3424">
                  <c:v>369.12299999999999</c:v>
                </c:pt>
                <c:pt idx="3425">
                  <c:v>369.30900000000003</c:v>
                </c:pt>
                <c:pt idx="3426">
                  <c:v>369.12400000000002</c:v>
                </c:pt>
                <c:pt idx="3427">
                  <c:v>369.27699999999999</c:v>
                </c:pt>
                <c:pt idx="3428">
                  <c:v>369.12900000000002</c:v>
                </c:pt>
                <c:pt idx="3429">
                  <c:v>368.976</c:v>
                </c:pt>
                <c:pt idx="3430">
                  <c:v>369.32900000000001</c:v>
                </c:pt>
                <c:pt idx="3431">
                  <c:v>369.03399999999999</c:v>
                </c:pt>
                <c:pt idx="3432">
                  <c:v>369.13600000000002</c:v>
                </c:pt>
                <c:pt idx="3433">
                  <c:v>369.63099999999997</c:v>
                </c:pt>
                <c:pt idx="3434">
                  <c:v>369.22899999999998</c:v>
                </c:pt>
                <c:pt idx="3435">
                  <c:v>369.072</c:v>
                </c:pt>
                <c:pt idx="3436">
                  <c:v>369.44200000000001</c:v>
                </c:pt>
                <c:pt idx="3437" formatCode="0.0">
                  <c:v>369.58699999999999</c:v>
                </c:pt>
                <c:pt idx="3438">
                  <c:v>369.65499999999997</c:v>
                </c:pt>
                <c:pt idx="3439">
                  <c:v>369.46300000000002</c:v>
                </c:pt>
                <c:pt idx="3440">
                  <c:v>369.11700000000002</c:v>
                </c:pt>
                <c:pt idx="3441">
                  <c:v>368.73</c:v>
                </c:pt>
                <c:pt idx="3442">
                  <c:v>368.29199999999997</c:v>
                </c:pt>
                <c:pt idx="3443">
                  <c:v>368.58100000000002</c:v>
                </c:pt>
                <c:pt idx="3444">
                  <c:v>368.81200000000001</c:v>
                </c:pt>
                <c:pt idx="3445">
                  <c:v>368.88400000000001</c:v>
                </c:pt>
                <c:pt idx="3446">
                  <c:v>368.59899999999999</c:v>
                </c:pt>
                <c:pt idx="3447">
                  <c:v>368.86099999999999</c:v>
                </c:pt>
                <c:pt idx="3448">
                  <c:v>368.87200000000001</c:v>
                </c:pt>
                <c:pt idx="3449">
                  <c:v>368.71199999999999</c:v>
                </c:pt>
                <c:pt idx="3450">
                  <c:v>368.49099999999999</c:v>
                </c:pt>
                <c:pt idx="3451">
                  <c:v>368.73899999999998</c:v>
                </c:pt>
                <c:pt idx="3452">
                  <c:v>368.80700000000002</c:v>
                </c:pt>
                <c:pt idx="3453">
                  <c:v>368.35899999999998</c:v>
                </c:pt>
                <c:pt idx="3454">
                  <c:v>368.4</c:v>
                </c:pt>
                <c:pt idx="3455">
                  <c:v>368.50200000000001</c:v>
                </c:pt>
                <c:pt idx="3456">
                  <c:v>369.02499999999998</c:v>
                </c:pt>
                <c:pt idx="3457">
                  <c:v>369.20800000000003</c:v>
                </c:pt>
                <c:pt idx="3458">
                  <c:v>368.89</c:v>
                </c:pt>
                <c:pt idx="3459">
                  <c:v>368.71300000000002</c:v>
                </c:pt>
                <c:pt idx="3460">
                  <c:v>368.80099999999999</c:v>
                </c:pt>
                <c:pt idx="3461">
                  <c:v>369.10199999999998</c:v>
                </c:pt>
                <c:pt idx="3462">
                  <c:v>368.80500000000001</c:v>
                </c:pt>
                <c:pt idx="3463">
                  <c:v>368.57299999999998</c:v>
                </c:pt>
                <c:pt idx="3464">
                  <c:v>368.95100000000002</c:v>
                </c:pt>
                <c:pt idx="3465">
                  <c:v>368.89100000000002</c:v>
                </c:pt>
                <c:pt idx="3466">
                  <c:v>369.06200000000001</c:v>
                </c:pt>
                <c:pt idx="3467">
                  <c:v>369.08600000000001</c:v>
                </c:pt>
                <c:pt idx="3468">
                  <c:v>369.24</c:v>
                </c:pt>
                <c:pt idx="3469">
                  <c:v>369.46800000000002</c:v>
                </c:pt>
                <c:pt idx="3470">
                  <c:v>369.91</c:v>
                </c:pt>
                <c:pt idx="3471">
                  <c:v>369.77199999999999</c:v>
                </c:pt>
                <c:pt idx="3472">
                  <c:v>369.791</c:v>
                </c:pt>
                <c:pt idx="3473">
                  <c:v>370.19900000000001</c:v>
                </c:pt>
                <c:pt idx="3474">
                  <c:v>371.13400000000001</c:v>
                </c:pt>
                <c:pt idx="3475" formatCode="0.0">
                  <c:v>371.947</c:v>
                </c:pt>
                <c:pt idx="3476" formatCode="0.0">
                  <c:v>371.31700000000001</c:v>
                </c:pt>
                <c:pt idx="3477" formatCode="0.0">
                  <c:v>371.80799999999999</c:v>
                </c:pt>
                <c:pt idx="3478" formatCode="0.0">
                  <c:v>372.69900000000001</c:v>
                </c:pt>
                <c:pt idx="3479" formatCode="0.0">
                  <c:v>372.23200000000003</c:v>
                </c:pt>
                <c:pt idx="3480">
                  <c:v>372.14800000000002</c:v>
                </c:pt>
                <c:pt idx="3481">
                  <c:v>371.76299999999998</c:v>
                </c:pt>
                <c:pt idx="3482">
                  <c:v>371.53699999999998</c:v>
                </c:pt>
                <c:pt idx="3483">
                  <c:v>371.95100000000002</c:v>
                </c:pt>
                <c:pt idx="3484">
                  <c:v>371.85700000000003</c:v>
                </c:pt>
                <c:pt idx="3485">
                  <c:v>371.91899999999998</c:v>
                </c:pt>
                <c:pt idx="3486">
                  <c:v>371.90800000000002</c:v>
                </c:pt>
                <c:pt idx="3487">
                  <c:v>372.16399999999999</c:v>
                </c:pt>
                <c:pt idx="3488">
                  <c:v>372.33600000000001</c:v>
                </c:pt>
                <c:pt idx="3489">
                  <c:v>371.608</c:v>
                </c:pt>
                <c:pt idx="3490">
                  <c:v>371.70299999999997</c:v>
                </c:pt>
                <c:pt idx="3491">
                  <c:v>371.72800000000001</c:v>
                </c:pt>
                <c:pt idx="3492">
                  <c:v>371.62299999999999</c:v>
                </c:pt>
                <c:pt idx="3493">
                  <c:v>372.17</c:v>
                </c:pt>
                <c:pt idx="3494">
                  <c:v>372.33699999999999</c:v>
                </c:pt>
                <c:pt idx="3495">
                  <c:v>372.375</c:v>
                </c:pt>
                <c:pt idx="3496">
                  <c:v>372.66899999999998</c:v>
                </c:pt>
                <c:pt idx="3497">
                  <c:v>372.55799999999999</c:v>
                </c:pt>
                <c:pt idx="3498">
                  <c:v>372.38200000000001</c:v>
                </c:pt>
                <c:pt idx="3499">
                  <c:v>372.57400000000001</c:v>
                </c:pt>
                <c:pt idx="3500">
                  <c:v>372.43799999999999</c:v>
                </c:pt>
                <c:pt idx="3501">
                  <c:v>372.16899999999998</c:v>
                </c:pt>
                <c:pt idx="3502">
                  <c:v>371.887</c:v>
                </c:pt>
                <c:pt idx="3503">
                  <c:v>374.26100000000002</c:v>
                </c:pt>
                <c:pt idx="3504">
                  <c:v>374.375</c:v>
                </c:pt>
                <c:pt idx="3505">
                  <c:v>374.012</c:v>
                </c:pt>
                <c:pt idx="3506">
                  <c:v>373.89699999999999</c:v>
                </c:pt>
                <c:pt idx="3507">
                  <c:v>373.18900000000002</c:v>
                </c:pt>
                <c:pt idx="3508">
                  <c:v>373.11700000000002</c:v>
                </c:pt>
                <c:pt idx="3509">
                  <c:v>373.48500000000001</c:v>
                </c:pt>
                <c:pt idx="3510">
                  <c:v>373.78100000000001</c:v>
                </c:pt>
                <c:pt idx="3511">
                  <c:v>374.78100000000001</c:v>
                </c:pt>
                <c:pt idx="3512">
                  <c:v>375.19799999999998</c:v>
                </c:pt>
                <c:pt idx="3513">
                  <c:v>374.87700000000001</c:v>
                </c:pt>
                <c:pt idx="3514">
                  <c:v>375.041</c:v>
                </c:pt>
                <c:pt idx="3515">
                  <c:v>374.97</c:v>
                </c:pt>
                <c:pt idx="3516">
                  <c:v>375.26799999999997</c:v>
                </c:pt>
                <c:pt idx="3517">
                  <c:v>375.18700000000001</c:v>
                </c:pt>
                <c:pt idx="3518">
                  <c:v>375.41199999999998</c:v>
                </c:pt>
                <c:pt idx="3519">
                  <c:v>375.803</c:v>
                </c:pt>
                <c:pt idx="3520">
                  <c:v>375.81400000000002</c:v>
                </c:pt>
                <c:pt idx="3521">
                  <c:v>375.411</c:v>
                </c:pt>
                <c:pt idx="3522">
                  <c:v>375.27800000000002</c:v>
                </c:pt>
                <c:pt idx="3523">
                  <c:v>375.55200000000002</c:v>
                </c:pt>
                <c:pt idx="3524">
                  <c:v>375.80900000000003</c:v>
                </c:pt>
                <c:pt idx="3525">
                  <c:v>376.18400000000003</c:v>
                </c:pt>
                <c:pt idx="3526">
                  <c:v>376.27100000000002</c:v>
                </c:pt>
                <c:pt idx="3527">
                  <c:v>375.327</c:v>
                </c:pt>
                <c:pt idx="3528">
                  <c:v>375.49099999999999</c:v>
                </c:pt>
                <c:pt idx="3529">
                  <c:v>375.64499999999998</c:v>
                </c:pt>
                <c:pt idx="3530">
                  <c:v>375.584</c:v>
                </c:pt>
                <c:pt idx="3531">
                  <c:v>376.17200000000003</c:v>
                </c:pt>
                <c:pt idx="3532">
                  <c:v>376.68099999999998</c:v>
                </c:pt>
                <c:pt idx="3533">
                  <c:v>376.904</c:v>
                </c:pt>
                <c:pt idx="3534">
                  <c:v>376.77800000000002</c:v>
                </c:pt>
                <c:pt idx="3535">
                  <c:v>376.27</c:v>
                </c:pt>
                <c:pt idx="3536">
                  <c:v>376.30099999999999</c:v>
                </c:pt>
                <c:pt idx="3537">
                  <c:v>376.416</c:v>
                </c:pt>
                <c:pt idx="3538">
                  <c:v>376.298</c:v>
                </c:pt>
                <c:pt idx="3539">
                  <c:v>376.32</c:v>
                </c:pt>
                <c:pt idx="3540">
                  <c:v>376.74900000000002</c:v>
                </c:pt>
                <c:pt idx="3541">
                  <c:v>376.12799999999999</c:v>
                </c:pt>
                <c:pt idx="3542">
                  <c:v>375.697</c:v>
                </c:pt>
                <c:pt idx="3543">
                  <c:v>375.899</c:v>
                </c:pt>
                <c:pt idx="3544">
                  <c:v>375.98099999999999</c:v>
                </c:pt>
                <c:pt idx="3545">
                  <c:v>375.44200000000001</c:v>
                </c:pt>
                <c:pt idx="3546">
                  <c:v>374.81299999999999</c:v>
                </c:pt>
                <c:pt idx="3547">
                  <c:v>374.63499999999999</c:v>
                </c:pt>
                <c:pt idx="3548">
                  <c:v>374.55099999999999</c:v>
                </c:pt>
                <c:pt idx="3549">
                  <c:v>374.52600000000001</c:v>
                </c:pt>
                <c:pt idx="3550">
                  <c:v>374.71600000000001</c:v>
                </c:pt>
                <c:pt idx="3551">
                  <c:v>375.00400000000002</c:v>
                </c:pt>
                <c:pt idx="3552">
                  <c:v>374.81</c:v>
                </c:pt>
                <c:pt idx="3553">
                  <c:v>374.60700000000003</c:v>
                </c:pt>
                <c:pt idx="3554">
                  <c:v>374.73200000000003</c:v>
                </c:pt>
                <c:pt idx="3555">
                  <c:v>374.93900000000002</c:v>
                </c:pt>
                <c:pt idx="3556">
                  <c:v>376.31900000000002</c:v>
                </c:pt>
                <c:pt idx="3557">
                  <c:v>376.38099999999997</c:v>
                </c:pt>
                <c:pt idx="3558">
                  <c:v>376.84899999999999</c:v>
                </c:pt>
                <c:pt idx="3559">
                  <c:v>377.18400000000003</c:v>
                </c:pt>
                <c:pt idx="3560">
                  <c:v>376.99099999999999</c:v>
                </c:pt>
                <c:pt idx="3561">
                  <c:v>376.839</c:v>
                </c:pt>
                <c:pt idx="3562">
                  <c:v>376.899</c:v>
                </c:pt>
                <c:pt idx="3563">
                  <c:v>376.68400000000003</c:v>
                </c:pt>
                <c:pt idx="3564">
                  <c:v>376.72899999999998</c:v>
                </c:pt>
                <c:pt idx="3565">
                  <c:v>376.67200000000003</c:v>
                </c:pt>
                <c:pt idx="3566">
                  <c:v>377.08699999999999</c:v>
                </c:pt>
                <c:pt idx="3567">
                  <c:v>377.423</c:v>
                </c:pt>
                <c:pt idx="3568">
                  <c:v>377.24400000000003</c:v>
                </c:pt>
                <c:pt idx="3569">
                  <c:v>377.20100000000002</c:v>
                </c:pt>
                <c:pt idx="3570">
                  <c:v>377.47300000000001</c:v>
                </c:pt>
                <c:pt idx="3571">
                  <c:v>376.83300000000003</c:v>
                </c:pt>
                <c:pt idx="3572">
                  <c:v>376.46600000000001</c:v>
                </c:pt>
                <c:pt idx="3573">
                  <c:v>376.42399999999998</c:v>
                </c:pt>
                <c:pt idx="3574">
                  <c:v>377.02</c:v>
                </c:pt>
                <c:pt idx="3575">
                  <c:v>376.72199999999998</c:v>
                </c:pt>
                <c:pt idx="3576">
                  <c:v>377.28399999999999</c:v>
                </c:pt>
                <c:pt idx="3577">
                  <c:v>377.51</c:v>
                </c:pt>
                <c:pt idx="3578">
                  <c:v>377.30399999999997</c:v>
                </c:pt>
                <c:pt idx="3579">
                  <c:v>377.26600000000002</c:v>
                </c:pt>
                <c:pt idx="3580">
                  <c:v>377.11200000000002</c:v>
                </c:pt>
                <c:pt idx="3581">
                  <c:v>377</c:v>
                </c:pt>
                <c:pt idx="3582">
                  <c:v>376.77100000000002</c:v>
                </c:pt>
                <c:pt idx="3583">
                  <c:v>376.87599999999998</c:v>
                </c:pt>
                <c:pt idx="3584">
                  <c:v>377.142</c:v>
                </c:pt>
                <c:pt idx="3585">
                  <c:v>376.99400000000003</c:v>
                </c:pt>
                <c:pt idx="3586">
                  <c:v>376.44099999999997</c:v>
                </c:pt>
                <c:pt idx="3587">
                  <c:v>376.62299999999999</c:v>
                </c:pt>
                <c:pt idx="3588">
                  <c:v>376.351</c:v>
                </c:pt>
                <c:pt idx="3589">
                  <c:v>376.15899999999999</c:v>
                </c:pt>
                <c:pt idx="3590" formatCode="0.0">
                  <c:v>376.24599999999998</c:v>
                </c:pt>
                <c:pt idx="3591">
                  <c:v>375.93400000000003</c:v>
                </c:pt>
                <c:pt idx="3592">
                  <c:v>375.92599999999999</c:v>
                </c:pt>
                <c:pt idx="3593">
                  <c:v>375.97899999999998</c:v>
                </c:pt>
                <c:pt idx="3594">
                  <c:v>376.05799999999999</c:v>
                </c:pt>
                <c:pt idx="3595">
                  <c:v>376.55599999999998</c:v>
                </c:pt>
                <c:pt idx="3596">
                  <c:v>377.53</c:v>
                </c:pt>
                <c:pt idx="3597">
                  <c:v>377.334</c:v>
                </c:pt>
                <c:pt idx="3598">
                  <c:v>377.58600000000001</c:v>
                </c:pt>
                <c:pt idx="3599">
                  <c:v>377.423</c:v>
                </c:pt>
                <c:pt idx="3600">
                  <c:v>377.678</c:v>
                </c:pt>
                <c:pt idx="3601">
                  <c:v>376.87200000000001</c:v>
                </c:pt>
                <c:pt idx="3602">
                  <c:v>376.86200000000002</c:v>
                </c:pt>
                <c:pt idx="3603">
                  <c:v>377.053</c:v>
                </c:pt>
                <c:pt idx="3604">
                  <c:v>377.54500000000002</c:v>
                </c:pt>
                <c:pt idx="3605">
                  <c:v>377.48200000000003</c:v>
                </c:pt>
                <c:pt idx="3606">
                  <c:v>377.63400000000001</c:v>
                </c:pt>
                <c:pt idx="3607">
                  <c:v>377.31700000000001</c:v>
                </c:pt>
                <c:pt idx="3608">
                  <c:v>377.71</c:v>
                </c:pt>
                <c:pt idx="3609">
                  <c:v>377.53100000000001</c:v>
                </c:pt>
                <c:pt idx="3610">
                  <c:v>378.27499999999998</c:v>
                </c:pt>
                <c:pt idx="3611">
                  <c:v>377.80599999999998</c:v>
                </c:pt>
                <c:pt idx="3612">
                  <c:v>377.90499999999997</c:v>
                </c:pt>
                <c:pt idx="3613">
                  <c:v>378.03300000000002</c:v>
                </c:pt>
                <c:pt idx="3614">
                  <c:v>377.83100000000002</c:v>
                </c:pt>
                <c:pt idx="3615">
                  <c:v>377.76600000000002</c:v>
                </c:pt>
                <c:pt idx="3616">
                  <c:v>377.65600000000001</c:v>
                </c:pt>
                <c:pt idx="3617">
                  <c:v>377.07400000000001</c:v>
                </c:pt>
                <c:pt idx="3618">
                  <c:v>376.91399999999999</c:v>
                </c:pt>
                <c:pt idx="3619">
                  <c:v>376.92099999999999</c:v>
                </c:pt>
                <c:pt idx="3620">
                  <c:v>377.15300000000002</c:v>
                </c:pt>
                <c:pt idx="3621">
                  <c:v>377.11900000000003</c:v>
                </c:pt>
                <c:pt idx="3622">
                  <c:v>377.37599999999998</c:v>
                </c:pt>
                <c:pt idx="3623">
                  <c:v>378.25</c:v>
                </c:pt>
                <c:pt idx="3624">
                  <c:v>378.25799999999998</c:v>
                </c:pt>
                <c:pt idx="3625">
                  <c:v>377.39400000000001</c:v>
                </c:pt>
                <c:pt idx="3626">
                  <c:v>377.49700000000001</c:v>
                </c:pt>
                <c:pt idx="3627">
                  <c:v>376.92899999999997</c:v>
                </c:pt>
                <c:pt idx="3628">
                  <c:v>376.96699999999998</c:v>
                </c:pt>
                <c:pt idx="3629">
                  <c:v>377.14299999999997</c:v>
                </c:pt>
                <c:pt idx="3630">
                  <c:v>376.79</c:v>
                </c:pt>
                <c:pt idx="3631">
                  <c:v>376.87599999999998</c:v>
                </c:pt>
                <c:pt idx="3632">
                  <c:v>376.85</c:v>
                </c:pt>
                <c:pt idx="3633">
                  <c:v>376.87799999999999</c:v>
                </c:pt>
                <c:pt idx="3634">
                  <c:v>377.67399999999998</c:v>
                </c:pt>
                <c:pt idx="3635">
                  <c:v>377.38099999999997</c:v>
                </c:pt>
                <c:pt idx="3636">
                  <c:v>377.70699999999999</c:v>
                </c:pt>
                <c:pt idx="3637">
                  <c:v>377.69499999999999</c:v>
                </c:pt>
                <c:pt idx="3638">
                  <c:v>377.73</c:v>
                </c:pt>
                <c:pt idx="3639">
                  <c:v>377.7</c:v>
                </c:pt>
                <c:pt idx="3640">
                  <c:v>377.79700000000003</c:v>
                </c:pt>
                <c:pt idx="3641">
                  <c:v>377.53</c:v>
                </c:pt>
                <c:pt idx="3642">
                  <c:v>377.06099999999998</c:v>
                </c:pt>
                <c:pt idx="3643">
                  <c:v>376.71800000000002</c:v>
                </c:pt>
                <c:pt idx="3644">
                  <c:v>376.37700000000001</c:v>
                </c:pt>
                <c:pt idx="3645">
                  <c:v>375.99200000000002</c:v>
                </c:pt>
                <c:pt idx="3646">
                  <c:v>376.24</c:v>
                </c:pt>
                <c:pt idx="3647">
                  <c:v>375.70499999999998</c:v>
                </c:pt>
                <c:pt idx="3648">
                  <c:v>375.738</c:v>
                </c:pt>
                <c:pt idx="3649">
                  <c:v>375.71499999999997</c:v>
                </c:pt>
                <c:pt idx="3650">
                  <c:v>375.89</c:v>
                </c:pt>
                <c:pt idx="3651">
                  <c:v>376.12</c:v>
                </c:pt>
                <c:pt idx="3652">
                  <c:v>376.45299999999997</c:v>
                </c:pt>
                <c:pt idx="3653">
                  <c:v>375.96899999999999</c:v>
                </c:pt>
                <c:pt idx="3654">
                  <c:v>375.63900000000001</c:v>
                </c:pt>
                <c:pt idx="3655">
                  <c:v>375.577</c:v>
                </c:pt>
                <c:pt idx="3656">
                  <c:v>375.56099999999998</c:v>
                </c:pt>
                <c:pt idx="3657">
                  <c:v>375.67200000000003</c:v>
                </c:pt>
                <c:pt idx="3658" formatCode="#,##0.0">
                  <c:v>375.25900000000001</c:v>
                </c:pt>
                <c:pt idx="3659" formatCode="#,##0.0">
                  <c:v>375.24599999999998</c:v>
                </c:pt>
                <c:pt idx="3660" formatCode="#,##0.0">
                  <c:v>375.43299999999999</c:v>
                </c:pt>
                <c:pt idx="3661" formatCode="#,##0.0">
                  <c:v>375.714</c:v>
                </c:pt>
                <c:pt idx="3662" formatCode="#,##0.0">
                  <c:v>376.327</c:v>
                </c:pt>
                <c:pt idx="3663">
                  <c:v>376.55399999999997</c:v>
                </c:pt>
                <c:pt idx="3664">
                  <c:v>376.21199999999999</c:v>
                </c:pt>
                <c:pt idx="3665">
                  <c:v>376.00099999999998</c:v>
                </c:pt>
                <c:pt idx="3666">
                  <c:v>375.55900000000003</c:v>
                </c:pt>
                <c:pt idx="3667">
                  <c:v>374.75799999999998</c:v>
                </c:pt>
                <c:pt idx="3668">
                  <c:v>374.70299999999997</c:v>
                </c:pt>
                <c:pt idx="3669">
                  <c:v>373.548</c:v>
                </c:pt>
                <c:pt idx="3670">
                  <c:v>373.45100000000002</c:v>
                </c:pt>
                <c:pt idx="3671">
                  <c:v>373.48099999999999</c:v>
                </c:pt>
                <c:pt idx="3672">
                  <c:v>372.73500000000001</c:v>
                </c:pt>
                <c:pt idx="3673">
                  <c:v>372.983</c:v>
                </c:pt>
                <c:pt idx="3674">
                  <c:v>373.05900000000003</c:v>
                </c:pt>
                <c:pt idx="3675">
                  <c:v>372.34300000000002</c:v>
                </c:pt>
                <c:pt idx="3676" formatCode="#,##0.0">
                  <c:v>372.43200000000002</c:v>
                </c:pt>
                <c:pt idx="3677" formatCode="#,##0.0">
                  <c:v>372.55599999999998</c:v>
                </c:pt>
                <c:pt idx="3678" formatCode="#,##0.0">
                  <c:v>372.90499999999997</c:v>
                </c:pt>
                <c:pt idx="3679" formatCode="#,##0.0">
                  <c:v>372.84399999999999</c:v>
                </c:pt>
                <c:pt idx="3680" formatCode="#,##0.0">
                  <c:v>372.76100000000002</c:v>
                </c:pt>
                <c:pt idx="3681" formatCode="#,##0.0">
                  <c:v>372.5</c:v>
                </c:pt>
                <c:pt idx="3682" formatCode="#,##0.0">
                  <c:v>373.16500000000002</c:v>
                </c:pt>
                <c:pt idx="3683" formatCode="#,##0.0">
                  <c:v>373.19</c:v>
                </c:pt>
                <c:pt idx="3684" formatCode="#,##0.0">
                  <c:v>373.32799999999997</c:v>
                </c:pt>
                <c:pt idx="3685" formatCode="#,##0.0">
                  <c:v>373.43900000000002</c:v>
                </c:pt>
                <c:pt idx="3686" formatCode="#,##0.0">
                  <c:v>373.274</c:v>
                </c:pt>
                <c:pt idx="3687">
                  <c:v>373.108</c:v>
                </c:pt>
                <c:pt idx="3688">
                  <c:v>373.16199999999998</c:v>
                </c:pt>
                <c:pt idx="3689">
                  <c:v>373.31799999999998</c:v>
                </c:pt>
                <c:pt idx="3690">
                  <c:v>373.36700000000002</c:v>
                </c:pt>
                <c:pt idx="3691">
                  <c:v>371.26</c:v>
                </c:pt>
                <c:pt idx="3692">
                  <c:v>371.28899999999999</c:v>
                </c:pt>
                <c:pt idx="3693">
                  <c:v>371.43</c:v>
                </c:pt>
                <c:pt idx="3694">
                  <c:v>371.12400000000002</c:v>
                </c:pt>
                <c:pt idx="3695">
                  <c:v>371.58499999999998</c:v>
                </c:pt>
                <c:pt idx="3696">
                  <c:v>371.36799999999999</c:v>
                </c:pt>
                <c:pt idx="3697">
                  <c:v>371.19299999999998</c:v>
                </c:pt>
                <c:pt idx="3698">
                  <c:v>371.39699999999999</c:v>
                </c:pt>
                <c:pt idx="3699">
                  <c:v>371.24099999999999</c:v>
                </c:pt>
                <c:pt idx="3700">
                  <c:v>371.00700000000001</c:v>
                </c:pt>
                <c:pt idx="3701">
                  <c:v>371.60599999999999</c:v>
                </c:pt>
                <c:pt idx="3702">
                  <c:v>372.221</c:v>
                </c:pt>
                <c:pt idx="3703">
                  <c:v>371.97500000000002</c:v>
                </c:pt>
                <c:pt idx="3704">
                  <c:v>371.601</c:v>
                </c:pt>
                <c:pt idx="3705">
                  <c:v>372.05799999999999</c:v>
                </c:pt>
                <c:pt idx="3706">
                  <c:v>372.76499999999999</c:v>
                </c:pt>
                <c:pt idx="3707">
                  <c:v>372.69200000000001</c:v>
                </c:pt>
                <c:pt idx="3708">
                  <c:v>372.97399999999999</c:v>
                </c:pt>
                <c:pt idx="3709">
                  <c:v>373.36500000000001</c:v>
                </c:pt>
                <c:pt idx="3710">
                  <c:v>372.988</c:v>
                </c:pt>
                <c:pt idx="3711">
                  <c:v>373.80799999999999</c:v>
                </c:pt>
                <c:pt idx="3712">
                  <c:v>373.048</c:v>
                </c:pt>
                <c:pt idx="3713">
                  <c:v>373.24599999999998</c:v>
                </c:pt>
                <c:pt idx="3714">
                  <c:v>374.26799999999997</c:v>
                </c:pt>
                <c:pt idx="3715">
                  <c:v>373.99900000000002</c:v>
                </c:pt>
                <c:pt idx="3716">
                  <c:v>372.98899999999998</c:v>
                </c:pt>
                <c:pt idx="3717">
                  <c:v>373.12599999999998</c:v>
                </c:pt>
                <c:pt idx="3718">
                  <c:v>373.99</c:v>
                </c:pt>
                <c:pt idx="3719">
                  <c:v>374.33</c:v>
                </c:pt>
                <c:pt idx="3720">
                  <c:v>374.02699999999999</c:v>
                </c:pt>
                <c:pt idx="3721" formatCode="#,##0.0">
                  <c:v>373.9</c:v>
                </c:pt>
                <c:pt idx="3722" formatCode="#,##0.0">
                  <c:v>373.98899999999998</c:v>
                </c:pt>
                <c:pt idx="3723" formatCode="#,##0.0">
                  <c:v>374.03300000000002</c:v>
                </c:pt>
                <c:pt idx="3724" formatCode="#,##0.0">
                  <c:v>374.90800000000002</c:v>
                </c:pt>
                <c:pt idx="3725" formatCode="#,##0.0">
                  <c:v>374.39299999999997</c:v>
                </c:pt>
                <c:pt idx="3726" formatCode="#,##0.0">
                  <c:v>375.12900000000002</c:v>
                </c:pt>
                <c:pt idx="3727">
                  <c:v>375</c:v>
                </c:pt>
                <c:pt idx="3728">
                  <c:v>374.90800000000002</c:v>
                </c:pt>
                <c:pt idx="3729">
                  <c:v>374.68900000000002</c:v>
                </c:pt>
                <c:pt idx="3730">
                  <c:v>375.178</c:v>
                </c:pt>
                <c:pt idx="3731">
                  <c:v>374.97</c:v>
                </c:pt>
                <c:pt idx="3732">
                  <c:v>374.702</c:v>
                </c:pt>
                <c:pt idx="3733">
                  <c:v>374.54700000000003</c:v>
                </c:pt>
                <c:pt idx="3734">
                  <c:v>374.44600000000003</c:v>
                </c:pt>
                <c:pt idx="3735">
                  <c:v>374.084</c:v>
                </c:pt>
                <c:pt idx="3736">
                  <c:v>374.82299999999998</c:v>
                </c:pt>
                <c:pt idx="3737">
                  <c:v>374.81400000000002</c:v>
                </c:pt>
                <c:pt idx="3738">
                  <c:v>374.791</c:v>
                </c:pt>
                <c:pt idx="3739">
                  <c:v>374.47800000000001</c:v>
                </c:pt>
                <c:pt idx="3740">
                  <c:v>374.56</c:v>
                </c:pt>
                <c:pt idx="3741">
                  <c:v>375.19400000000002</c:v>
                </c:pt>
                <c:pt idx="3742">
                  <c:v>375.33100000000002</c:v>
                </c:pt>
                <c:pt idx="3743">
                  <c:v>374.06599999999997</c:v>
                </c:pt>
                <c:pt idx="3744">
                  <c:v>373.637</c:v>
                </c:pt>
                <c:pt idx="3745">
                  <c:v>373.43200000000002</c:v>
                </c:pt>
                <c:pt idx="3746">
                  <c:v>373.81</c:v>
                </c:pt>
                <c:pt idx="3747">
                  <c:v>373.613</c:v>
                </c:pt>
                <c:pt idx="3748">
                  <c:v>373.053</c:v>
                </c:pt>
                <c:pt idx="3749">
                  <c:v>372.90800000000002</c:v>
                </c:pt>
                <c:pt idx="3750">
                  <c:v>373.096</c:v>
                </c:pt>
                <c:pt idx="3751">
                  <c:v>373.34399999999999</c:v>
                </c:pt>
                <c:pt idx="3752">
                  <c:v>373.209</c:v>
                </c:pt>
                <c:pt idx="3753">
                  <c:v>373.29199999999997</c:v>
                </c:pt>
                <c:pt idx="3754">
                  <c:v>374.46199999999999</c:v>
                </c:pt>
                <c:pt idx="3755">
                  <c:v>374.548</c:v>
                </c:pt>
                <c:pt idx="3756">
                  <c:v>374.74700000000001</c:v>
                </c:pt>
                <c:pt idx="3757">
                  <c:v>375.125</c:v>
                </c:pt>
                <c:pt idx="3758">
                  <c:v>375.274</c:v>
                </c:pt>
                <c:pt idx="3759">
                  <c:v>375.17200000000003</c:v>
                </c:pt>
                <c:pt idx="3760">
                  <c:v>375.22300000000001</c:v>
                </c:pt>
                <c:pt idx="3761">
                  <c:v>375.62700000000001</c:v>
                </c:pt>
                <c:pt idx="3762">
                  <c:v>375.52800000000002</c:v>
                </c:pt>
                <c:pt idx="3763">
                  <c:v>375.29700000000003</c:v>
                </c:pt>
                <c:pt idx="3764">
                  <c:v>375.39699999999999</c:v>
                </c:pt>
                <c:pt idx="3765">
                  <c:v>375.31099999999998</c:v>
                </c:pt>
                <c:pt idx="3766">
                  <c:v>375.37299999999999</c:v>
                </c:pt>
                <c:pt idx="3767">
                  <c:v>375.267</c:v>
                </c:pt>
                <c:pt idx="3768">
                  <c:v>375.25200000000001</c:v>
                </c:pt>
                <c:pt idx="3769">
                  <c:v>375.29199999999997</c:v>
                </c:pt>
                <c:pt idx="3770">
                  <c:v>375.23099999999999</c:v>
                </c:pt>
                <c:pt idx="3771">
                  <c:v>375.072</c:v>
                </c:pt>
                <c:pt idx="3772">
                  <c:v>375.49</c:v>
                </c:pt>
                <c:pt idx="3773">
                  <c:v>375.596</c:v>
                </c:pt>
                <c:pt idx="3774">
                  <c:v>375.99099999999999</c:v>
                </c:pt>
                <c:pt idx="3775">
                  <c:v>376.30900000000003</c:v>
                </c:pt>
                <c:pt idx="3776">
                  <c:v>376.48</c:v>
                </c:pt>
                <c:pt idx="3777">
                  <c:v>376.19299999999998</c:v>
                </c:pt>
                <c:pt idx="3778">
                  <c:v>376.30200000000002</c:v>
                </c:pt>
                <c:pt idx="3779">
                  <c:v>376.35300000000001</c:v>
                </c:pt>
                <c:pt idx="3780">
                  <c:v>376.29599999999999</c:v>
                </c:pt>
                <c:pt idx="3781">
                  <c:v>376.048</c:v>
                </c:pt>
                <c:pt idx="3782">
                  <c:v>376.11200000000002</c:v>
                </c:pt>
                <c:pt idx="3783">
                  <c:v>376.29500000000002</c:v>
                </c:pt>
                <c:pt idx="3784">
                  <c:v>376.20499999999998</c:v>
                </c:pt>
                <c:pt idx="3785">
                  <c:v>376.08600000000001</c:v>
                </c:pt>
                <c:pt idx="3786">
                  <c:v>375.71100000000001</c:v>
                </c:pt>
                <c:pt idx="3787">
                  <c:v>375.88799999999998</c:v>
                </c:pt>
                <c:pt idx="3788">
                  <c:v>375.67</c:v>
                </c:pt>
                <c:pt idx="3789">
                  <c:v>375.35899999999998</c:v>
                </c:pt>
                <c:pt idx="3790">
                  <c:v>375.89299999999997</c:v>
                </c:pt>
                <c:pt idx="3791">
                  <c:v>375.8</c:v>
                </c:pt>
                <c:pt idx="3792">
                  <c:v>376.19499999999999</c:v>
                </c:pt>
                <c:pt idx="3793">
                  <c:v>376.17200000000003</c:v>
                </c:pt>
                <c:pt idx="3794">
                  <c:v>376.48700000000002</c:v>
                </c:pt>
                <c:pt idx="3795">
                  <c:v>376.98899999999998</c:v>
                </c:pt>
                <c:pt idx="3796">
                  <c:v>377.06599999999997</c:v>
                </c:pt>
                <c:pt idx="3797">
                  <c:v>377.19</c:v>
                </c:pt>
                <c:pt idx="3798">
                  <c:v>377.49</c:v>
                </c:pt>
                <c:pt idx="3799">
                  <c:v>377.42200000000003</c:v>
                </c:pt>
                <c:pt idx="3800">
                  <c:v>377.14699999999999</c:v>
                </c:pt>
                <c:pt idx="3801">
                  <c:v>377.44299999999998</c:v>
                </c:pt>
                <c:pt idx="3802">
                  <c:v>377.322</c:v>
                </c:pt>
                <c:pt idx="3803">
                  <c:v>377.46499999999997</c:v>
                </c:pt>
                <c:pt idx="3804">
                  <c:v>377.54199999999997</c:v>
                </c:pt>
                <c:pt idx="3805">
                  <c:v>377.69099999999997</c:v>
                </c:pt>
                <c:pt idx="3806">
                  <c:v>377.46499999999997</c:v>
                </c:pt>
                <c:pt idx="3807">
                  <c:v>377.85399999999998</c:v>
                </c:pt>
                <c:pt idx="3808">
                  <c:v>377.798</c:v>
                </c:pt>
                <c:pt idx="3809">
                  <c:v>378.17700000000002</c:v>
                </c:pt>
                <c:pt idx="3810">
                  <c:v>378.00599999999997</c:v>
                </c:pt>
                <c:pt idx="3811">
                  <c:v>377.75200000000001</c:v>
                </c:pt>
                <c:pt idx="3812">
                  <c:v>377.47199999999998</c:v>
                </c:pt>
                <c:pt idx="3813">
                  <c:v>377.52600000000001</c:v>
                </c:pt>
                <c:pt idx="3814">
                  <c:v>377.72</c:v>
                </c:pt>
                <c:pt idx="3815">
                  <c:v>378.53699999999998</c:v>
                </c:pt>
                <c:pt idx="3816">
                  <c:v>377.85199999999998</c:v>
                </c:pt>
                <c:pt idx="3817">
                  <c:v>377.62</c:v>
                </c:pt>
                <c:pt idx="3818">
                  <c:v>377.34</c:v>
                </c:pt>
                <c:pt idx="3819">
                  <c:v>377.334</c:v>
                </c:pt>
                <c:pt idx="3820">
                  <c:v>377.51600000000002</c:v>
                </c:pt>
                <c:pt idx="3821">
                  <c:v>377.78500000000003</c:v>
                </c:pt>
                <c:pt idx="3822">
                  <c:v>377.90100000000001</c:v>
                </c:pt>
                <c:pt idx="3823">
                  <c:v>377.976</c:v>
                </c:pt>
                <c:pt idx="3824">
                  <c:v>378.39299999999997</c:v>
                </c:pt>
                <c:pt idx="3825">
                  <c:v>378.32299999999998</c:v>
                </c:pt>
                <c:pt idx="3826">
                  <c:v>378.375</c:v>
                </c:pt>
                <c:pt idx="3827">
                  <c:v>377.95600000000002</c:v>
                </c:pt>
                <c:pt idx="3828">
                  <c:v>377.93299999999999</c:v>
                </c:pt>
                <c:pt idx="3829">
                  <c:v>377.887</c:v>
                </c:pt>
                <c:pt idx="3830">
                  <c:v>377.94900000000001</c:v>
                </c:pt>
                <c:pt idx="3831">
                  <c:v>377.87400000000002</c:v>
                </c:pt>
                <c:pt idx="3832">
                  <c:v>378.01100000000002</c:v>
                </c:pt>
                <c:pt idx="3833">
                  <c:v>377.96</c:v>
                </c:pt>
                <c:pt idx="3834">
                  <c:v>378.68599999999998</c:v>
                </c:pt>
                <c:pt idx="3835">
                  <c:v>378.62299999999999</c:v>
                </c:pt>
                <c:pt idx="3836">
                  <c:v>379.221</c:v>
                </c:pt>
                <c:pt idx="3837">
                  <c:v>379.22399999999999</c:v>
                </c:pt>
                <c:pt idx="3838">
                  <c:v>379.78500000000003</c:v>
                </c:pt>
                <c:pt idx="3839">
                  <c:v>379.85899999999998</c:v>
                </c:pt>
                <c:pt idx="3840">
                  <c:v>380.05500000000001</c:v>
                </c:pt>
                <c:pt idx="3841">
                  <c:v>380.197</c:v>
                </c:pt>
                <c:pt idx="3842">
                  <c:v>380.29399999999998</c:v>
                </c:pt>
                <c:pt idx="3843">
                  <c:v>380.13499999999999</c:v>
                </c:pt>
                <c:pt idx="3844">
                  <c:v>380.03300000000002</c:v>
                </c:pt>
                <c:pt idx="3845">
                  <c:v>380.35399999999998</c:v>
                </c:pt>
                <c:pt idx="3846">
                  <c:v>380.839</c:v>
                </c:pt>
                <c:pt idx="3847">
                  <c:v>381.029</c:v>
                </c:pt>
                <c:pt idx="3848">
                  <c:v>381.04899999999998</c:v>
                </c:pt>
                <c:pt idx="3849">
                  <c:v>381.22199999999998</c:v>
                </c:pt>
                <c:pt idx="3850">
                  <c:v>381.18200000000002</c:v>
                </c:pt>
                <c:pt idx="3851">
                  <c:v>380.625</c:v>
                </c:pt>
                <c:pt idx="3852">
                  <c:v>380.65199999999999</c:v>
                </c:pt>
                <c:pt idx="3853">
                  <c:v>380.54</c:v>
                </c:pt>
                <c:pt idx="3854">
                  <c:v>380.81799999999998</c:v>
                </c:pt>
                <c:pt idx="3855">
                  <c:v>380.863</c:v>
                </c:pt>
                <c:pt idx="3856">
                  <c:v>381.10899999999998</c:v>
                </c:pt>
                <c:pt idx="3857">
                  <c:v>381.01600000000002</c:v>
                </c:pt>
                <c:pt idx="3858">
                  <c:v>380.42</c:v>
                </c:pt>
                <c:pt idx="3859">
                  <c:v>380.52</c:v>
                </c:pt>
                <c:pt idx="3860">
                  <c:v>380.87200000000001</c:v>
                </c:pt>
                <c:pt idx="3861">
                  <c:v>381.20400000000001</c:v>
                </c:pt>
                <c:pt idx="3862">
                  <c:v>381.35199999999998</c:v>
                </c:pt>
                <c:pt idx="3863">
                  <c:v>381.14</c:v>
                </c:pt>
                <c:pt idx="3864">
                  <c:v>381.255</c:v>
                </c:pt>
                <c:pt idx="3865">
                  <c:v>381.28199999999998</c:v>
                </c:pt>
                <c:pt idx="3866">
                  <c:v>381.55</c:v>
                </c:pt>
                <c:pt idx="3867">
                  <c:v>381.89100000000002</c:v>
                </c:pt>
                <c:pt idx="3868">
                  <c:v>382.27</c:v>
                </c:pt>
                <c:pt idx="3869">
                  <c:v>381.68799999999999</c:v>
                </c:pt>
                <c:pt idx="3870">
                  <c:v>381.84300000000002</c:v>
                </c:pt>
                <c:pt idx="3871">
                  <c:v>382.1</c:v>
                </c:pt>
                <c:pt idx="3872">
                  <c:v>382.15199999999999</c:v>
                </c:pt>
                <c:pt idx="3873">
                  <c:v>382.61099999999999</c:v>
                </c:pt>
                <c:pt idx="3874">
                  <c:v>383</c:v>
                </c:pt>
                <c:pt idx="3875">
                  <c:v>383.66199999999998</c:v>
                </c:pt>
                <c:pt idx="3876">
                  <c:v>383.245</c:v>
                </c:pt>
                <c:pt idx="3877">
                  <c:v>383.11399999999998</c:v>
                </c:pt>
                <c:pt idx="3878">
                  <c:v>382.56799999999998</c:v>
                </c:pt>
                <c:pt idx="3879">
                  <c:v>382.447</c:v>
                </c:pt>
                <c:pt idx="3880">
                  <c:v>382.685</c:v>
                </c:pt>
                <c:pt idx="3881">
                  <c:v>382.37200000000001</c:v>
                </c:pt>
                <c:pt idx="3882">
                  <c:v>382.50400000000002</c:v>
                </c:pt>
                <c:pt idx="3883">
                  <c:v>382.66</c:v>
                </c:pt>
                <c:pt idx="3884">
                  <c:v>382.03699999999998</c:v>
                </c:pt>
                <c:pt idx="3885">
                  <c:v>382.14499999999998</c:v>
                </c:pt>
                <c:pt idx="3886">
                  <c:v>381.99900000000002</c:v>
                </c:pt>
                <c:pt idx="3887">
                  <c:v>381.572</c:v>
                </c:pt>
                <c:pt idx="3888">
                  <c:v>381.28</c:v>
                </c:pt>
                <c:pt idx="3889">
                  <c:v>381.19900000000001</c:v>
                </c:pt>
                <c:pt idx="3890">
                  <c:v>381.24400000000003</c:v>
                </c:pt>
                <c:pt idx="3891">
                  <c:v>380.92200000000003</c:v>
                </c:pt>
                <c:pt idx="3892">
                  <c:v>381.00700000000001</c:v>
                </c:pt>
                <c:pt idx="3893">
                  <c:v>381.13200000000001</c:v>
                </c:pt>
                <c:pt idx="3894">
                  <c:v>380.75400000000002</c:v>
                </c:pt>
                <c:pt idx="3895">
                  <c:v>380.61599999999999</c:v>
                </c:pt>
                <c:pt idx="3896">
                  <c:v>380.76100000000002</c:v>
                </c:pt>
                <c:pt idx="3897">
                  <c:v>381.16399999999999</c:v>
                </c:pt>
                <c:pt idx="3898">
                  <c:v>381.14400000000001</c:v>
                </c:pt>
                <c:pt idx="3899">
                  <c:v>381.524</c:v>
                </c:pt>
                <c:pt idx="3900">
                  <c:v>381.38900000000001</c:v>
                </c:pt>
                <c:pt idx="3901">
                  <c:v>380.93</c:v>
                </c:pt>
                <c:pt idx="3902">
                  <c:v>380.99200000000002</c:v>
                </c:pt>
                <c:pt idx="3903">
                  <c:v>381.46</c:v>
                </c:pt>
                <c:pt idx="3904">
                  <c:v>380.87799999999999</c:v>
                </c:pt>
                <c:pt idx="3905">
                  <c:v>380.77800000000002</c:v>
                </c:pt>
                <c:pt idx="3906">
                  <c:v>380.55099999999999</c:v>
                </c:pt>
                <c:pt idx="3907">
                  <c:v>380.476</c:v>
                </c:pt>
                <c:pt idx="3908">
                  <c:v>380.18299999999999</c:v>
                </c:pt>
                <c:pt idx="3909">
                  <c:v>379.96499999999997</c:v>
                </c:pt>
                <c:pt idx="3910">
                  <c:v>380.346</c:v>
                </c:pt>
                <c:pt idx="3911">
                  <c:v>380.351</c:v>
                </c:pt>
                <c:pt idx="3912">
                  <c:v>380.30900000000003</c:v>
                </c:pt>
                <c:pt idx="3913">
                  <c:v>380.17200000000003</c:v>
                </c:pt>
                <c:pt idx="3914">
                  <c:v>380.33699999999999</c:v>
                </c:pt>
                <c:pt idx="3915">
                  <c:v>380.37200000000001</c:v>
                </c:pt>
                <c:pt idx="3916">
                  <c:v>380.55099999999999</c:v>
                </c:pt>
                <c:pt idx="3917">
                  <c:v>380.471</c:v>
                </c:pt>
                <c:pt idx="3918">
                  <c:v>380.59399999999999</c:v>
                </c:pt>
                <c:pt idx="3919">
                  <c:v>380.38400000000001</c:v>
                </c:pt>
                <c:pt idx="3920">
                  <c:v>380.47199999999998</c:v>
                </c:pt>
                <c:pt idx="3921">
                  <c:v>380.58100000000002</c:v>
                </c:pt>
                <c:pt idx="3922">
                  <c:v>380.49400000000003</c:v>
                </c:pt>
                <c:pt idx="3923">
                  <c:v>380.505</c:v>
                </c:pt>
                <c:pt idx="3924">
                  <c:v>380.49799999999999</c:v>
                </c:pt>
                <c:pt idx="3925">
                  <c:v>380.77</c:v>
                </c:pt>
                <c:pt idx="3926">
                  <c:v>381.041</c:v>
                </c:pt>
                <c:pt idx="3927">
                  <c:v>381.21100000000001</c:v>
                </c:pt>
                <c:pt idx="3928">
                  <c:v>381.327</c:v>
                </c:pt>
                <c:pt idx="3929">
                  <c:v>381.15300000000002</c:v>
                </c:pt>
                <c:pt idx="3930">
                  <c:v>380.78100000000001</c:v>
                </c:pt>
                <c:pt idx="3931">
                  <c:v>381.05599999999998</c:v>
                </c:pt>
                <c:pt idx="3932">
                  <c:v>381.17099999999999</c:v>
                </c:pt>
                <c:pt idx="3933">
                  <c:v>381.029</c:v>
                </c:pt>
                <c:pt idx="3934">
                  <c:v>380.928</c:v>
                </c:pt>
                <c:pt idx="3935">
                  <c:v>380.983</c:v>
                </c:pt>
                <c:pt idx="3936">
                  <c:v>380.66399999999999</c:v>
                </c:pt>
                <c:pt idx="3937">
                  <c:v>380.56200000000001</c:v>
                </c:pt>
                <c:pt idx="3938">
                  <c:v>380.584</c:v>
                </c:pt>
                <c:pt idx="3939">
                  <c:v>380.36500000000001</c:v>
                </c:pt>
                <c:pt idx="3940">
                  <c:v>380.61700000000002</c:v>
                </c:pt>
                <c:pt idx="3941">
                  <c:v>380.96699999999998</c:v>
                </c:pt>
                <c:pt idx="3942">
                  <c:v>380.86200000000002</c:v>
                </c:pt>
                <c:pt idx="3943">
                  <c:v>381.03800000000001</c:v>
                </c:pt>
                <c:pt idx="3944">
                  <c:v>380.71300000000002</c:v>
                </c:pt>
                <c:pt idx="3945">
                  <c:v>380.79500000000002</c:v>
                </c:pt>
                <c:pt idx="3946">
                  <c:v>380.86799999999999</c:v>
                </c:pt>
                <c:pt idx="3947">
                  <c:v>380.84300000000002</c:v>
                </c:pt>
                <c:pt idx="3948">
                  <c:v>381.04500000000002</c:v>
                </c:pt>
                <c:pt idx="3949">
                  <c:v>381.37400000000002</c:v>
                </c:pt>
                <c:pt idx="3950">
                  <c:v>381.62400000000002</c:v>
                </c:pt>
                <c:pt idx="3951">
                  <c:v>381.97199999999998</c:v>
                </c:pt>
                <c:pt idx="3952">
                  <c:v>382.029</c:v>
                </c:pt>
                <c:pt idx="3953">
                  <c:v>382.108</c:v>
                </c:pt>
                <c:pt idx="3954">
                  <c:v>382.01</c:v>
                </c:pt>
                <c:pt idx="3955">
                  <c:v>382.14</c:v>
                </c:pt>
                <c:pt idx="3956">
                  <c:v>382.24</c:v>
                </c:pt>
                <c:pt idx="3957">
                  <c:v>382.07600000000002</c:v>
                </c:pt>
                <c:pt idx="3958">
                  <c:v>381.952</c:v>
                </c:pt>
                <c:pt idx="3959">
                  <c:v>382.01600000000002</c:v>
                </c:pt>
                <c:pt idx="3960">
                  <c:v>382.23500000000001</c:v>
                </c:pt>
                <c:pt idx="3961">
                  <c:v>382.86099999999999</c:v>
                </c:pt>
                <c:pt idx="3962">
                  <c:v>382.798</c:v>
                </c:pt>
                <c:pt idx="3963">
                  <c:v>382.79700000000003</c:v>
                </c:pt>
                <c:pt idx="3964">
                  <c:v>382.84199999999998</c:v>
                </c:pt>
                <c:pt idx="3965">
                  <c:v>382.91899999999998</c:v>
                </c:pt>
                <c:pt idx="3966">
                  <c:v>382.93700000000001</c:v>
                </c:pt>
                <c:pt idx="3967">
                  <c:v>383.12599999999998</c:v>
                </c:pt>
                <c:pt idx="3968">
                  <c:v>383.77300000000002</c:v>
                </c:pt>
                <c:pt idx="3969">
                  <c:v>383.995</c:v>
                </c:pt>
                <c:pt idx="3970">
                  <c:v>383.84899999999999</c:v>
                </c:pt>
                <c:pt idx="3971">
                  <c:v>383.42099999999999</c:v>
                </c:pt>
                <c:pt idx="3972">
                  <c:v>383.67099999999999</c:v>
                </c:pt>
                <c:pt idx="3973">
                  <c:v>383.70100000000002</c:v>
                </c:pt>
                <c:pt idx="3974">
                  <c:v>383.47800000000001</c:v>
                </c:pt>
                <c:pt idx="3975">
                  <c:v>382.88600000000002</c:v>
                </c:pt>
                <c:pt idx="3976">
                  <c:v>382.6</c:v>
                </c:pt>
                <c:pt idx="3977">
                  <c:v>382.75799999999998</c:v>
                </c:pt>
                <c:pt idx="3978">
                  <c:v>382.65600000000001</c:v>
                </c:pt>
                <c:pt idx="3979">
                  <c:v>382.13499999999999</c:v>
                </c:pt>
                <c:pt idx="3980">
                  <c:v>382.16500000000002</c:v>
                </c:pt>
                <c:pt idx="3981">
                  <c:v>382.54</c:v>
                </c:pt>
                <c:pt idx="3982">
                  <c:v>382.97800000000001</c:v>
                </c:pt>
                <c:pt idx="3983">
                  <c:v>382.87700000000001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8AD-4F42-B51C-C60C927748E2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FX swap position</c:v>
                </c:pt>
              </c:strCache>
            </c:strRef>
          </c:tx>
          <c:spPr>
            <a:ln w="50800" cmpd="sng"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3403"/>
              <c:layout>
                <c:manualLayout>
                  <c:x val="8.8812500000000003E-2"/>
                  <c:y val="-7.7619017094017098E-2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rgbClr val="FF0000"/>
                        </a:solidFill>
                        <a:latin typeface="+mn-lt"/>
                      </a:defRPr>
                    </a:pPr>
                    <a:r>
                      <a:rPr lang="en-US" dirty="0">
                        <a:solidFill>
                          <a:srgbClr val="FF0000"/>
                        </a:solidFill>
                        <a:latin typeface="+mn-lt"/>
                      </a:rPr>
                      <a:t>-</a:t>
                    </a:r>
                    <a:r>
                      <a:rPr lang="en-US" sz="1200" dirty="0">
                        <a:solidFill>
                          <a:srgbClr val="FF0000"/>
                        </a:solidFill>
                        <a:latin typeface="+mn-lt"/>
                      </a:rPr>
                      <a:t>23.8</a:t>
                    </a:r>
                    <a:endParaRPr lang="en-US" sz="1200" dirty="0">
                      <a:solidFill>
                        <a:srgbClr val="FF0000"/>
                      </a:solidFill>
                    </a:endParaRPr>
                  </a:p>
                </c:rich>
              </c:tx>
              <c:numFmt formatCode="#,##0.0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8AD-4F42-B51C-C60C927748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FF0000"/>
                    </a:solidFill>
                    <a:latin typeface="+mn-lt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Plan1!$A$2:$A$3985</c:f>
              <c:numCache>
                <c:formatCode>m/d/yyyy</c:formatCode>
                <c:ptCount val="3984"/>
                <c:pt idx="0">
                  <c:v>37357</c:v>
                </c:pt>
                <c:pt idx="1">
                  <c:v>37358</c:v>
                </c:pt>
                <c:pt idx="2">
                  <c:v>37361</c:v>
                </c:pt>
                <c:pt idx="3">
                  <c:v>37362</c:v>
                </c:pt>
                <c:pt idx="4">
                  <c:v>37363</c:v>
                </c:pt>
                <c:pt idx="5">
                  <c:v>37364</c:v>
                </c:pt>
                <c:pt idx="6">
                  <c:v>37365</c:v>
                </c:pt>
                <c:pt idx="7">
                  <c:v>37368</c:v>
                </c:pt>
                <c:pt idx="8">
                  <c:v>37369</c:v>
                </c:pt>
                <c:pt idx="9">
                  <c:v>37370</c:v>
                </c:pt>
                <c:pt idx="10">
                  <c:v>37371</c:v>
                </c:pt>
                <c:pt idx="11">
                  <c:v>37372</c:v>
                </c:pt>
                <c:pt idx="12">
                  <c:v>37375</c:v>
                </c:pt>
                <c:pt idx="13">
                  <c:v>37376</c:v>
                </c:pt>
                <c:pt idx="14">
                  <c:v>37378</c:v>
                </c:pt>
                <c:pt idx="15">
                  <c:v>37379</c:v>
                </c:pt>
                <c:pt idx="16">
                  <c:v>37382</c:v>
                </c:pt>
                <c:pt idx="17">
                  <c:v>37383</c:v>
                </c:pt>
                <c:pt idx="18">
                  <c:v>37384</c:v>
                </c:pt>
                <c:pt idx="19">
                  <c:v>37385</c:v>
                </c:pt>
                <c:pt idx="20">
                  <c:v>37386</c:v>
                </c:pt>
                <c:pt idx="21">
                  <c:v>37389</c:v>
                </c:pt>
                <c:pt idx="22">
                  <c:v>37390</c:v>
                </c:pt>
                <c:pt idx="23">
                  <c:v>37391</c:v>
                </c:pt>
                <c:pt idx="24">
                  <c:v>37392</c:v>
                </c:pt>
                <c:pt idx="25">
                  <c:v>37393</c:v>
                </c:pt>
                <c:pt idx="26">
                  <c:v>37396</c:v>
                </c:pt>
                <c:pt idx="27">
                  <c:v>37397</c:v>
                </c:pt>
                <c:pt idx="28">
                  <c:v>37398</c:v>
                </c:pt>
                <c:pt idx="29">
                  <c:v>37399</c:v>
                </c:pt>
                <c:pt idx="30">
                  <c:v>37400</c:v>
                </c:pt>
                <c:pt idx="31">
                  <c:v>37403</c:v>
                </c:pt>
                <c:pt idx="32">
                  <c:v>37404</c:v>
                </c:pt>
                <c:pt idx="33">
                  <c:v>37405</c:v>
                </c:pt>
                <c:pt idx="34">
                  <c:v>37407</c:v>
                </c:pt>
                <c:pt idx="35">
                  <c:v>37410</c:v>
                </c:pt>
                <c:pt idx="36">
                  <c:v>37411</c:v>
                </c:pt>
                <c:pt idx="37">
                  <c:v>37412</c:v>
                </c:pt>
                <c:pt idx="38">
                  <c:v>37413</c:v>
                </c:pt>
                <c:pt idx="39">
                  <c:v>37414</c:v>
                </c:pt>
                <c:pt idx="40">
                  <c:v>37417</c:v>
                </c:pt>
                <c:pt idx="41">
                  <c:v>37418</c:v>
                </c:pt>
                <c:pt idx="42">
                  <c:v>37419</c:v>
                </c:pt>
                <c:pt idx="43">
                  <c:v>37420</c:v>
                </c:pt>
                <c:pt idx="44">
                  <c:v>37421</c:v>
                </c:pt>
                <c:pt idx="45">
                  <c:v>37424</c:v>
                </c:pt>
                <c:pt idx="46">
                  <c:v>37425</c:v>
                </c:pt>
                <c:pt idx="47">
                  <c:v>37426</c:v>
                </c:pt>
                <c:pt idx="48">
                  <c:v>37427</c:v>
                </c:pt>
                <c:pt idx="49">
                  <c:v>37428</c:v>
                </c:pt>
                <c:pt idx="50">
                  <c:v>37431</c:v>
                </c:pt>
                <c:pt idx="51">
                  <c:v>37432</c:v>
                </c:pt>
                <c:pt idx="52">
                  <c:v>37433</c:v>
                </c:pt>
                <c:pt idx="53">
                  <c:v>37434</c:v>
                </c:pt>
                <c:pt idx="54">
                  <c:v>37435</c:v>
                </c:pt>
                <c:pt idx="55">
                  <c:v>37438</c:v>
                </c:pt>
                <c:pt idx="56">
                  <c:v>37439</c:v>
                </c:pt>
                <c:pt idx="57">
                  <c:v>37440</c:v>
                </c:pt>
                <c:pt idx="58">
                  <c:v>37441</c:v>
                </c:pt>
                <c:pt idx="59">
                  <c:v>37442</c:v>
                </c:pt>
                <c:pt idx="60">
                  <c:v>37445</c:v>
                </c:pt>
                <c:pt idx="61">
                  <c:v>37446</c:v>
                </c:pt>
                <c:pt idx="62">
                  <c:v>37447</c:v>
                </c:pt>
                <c:pt idx="63">
                  <c:v>37448</c:v>
                </c:pt>
                <c:pt idx="64">
                  <c:v>37449</c:v>
                </c:pt>
                <c:pt idx="65">
                  <c:v>37452</c:v>
                </c:pt>
                <c:pt idx="66">
                  <c:v>37453</c:v>
                </c:pt>
                <c:pt idx="67">
                  <c:v>37454</c:v>
                </c:pt>
                <c:pt idx="68">
                  <c:v>37455</c:v>
                </c:pt>
                <c:pt idx="69">
                  <c:v>37456</c:v>
                </c:pt>
                <c:pt idx="70">
                  <c:v>37459</c:v>
                </c:pt>
                <c:pt idx="71">
                  <c:v>37460</c:v>
                </c:pt>
                <c:pt idx="72">
                  <c:v>37461</c:v>
                </c:pt>
                <c:pt idx="73">
                  <c:v>37462</c:v>
                </c:pt>
                <c:pt idx="74">
                  <c:v>37463</c:v>
                </c:pt>
                <c:pt idx="75">
                  <c:v>37466</c:v>
                </c:pt>
                <c:pt idx="76">
                  <c:v>37467</c:v>
                </c:pt>
                <c:pt idx="77">
                  <c:v>37468</c:v>
                </c:pt>
                <c:pt idx="78">
                  <c:v>37469</c:v>
                </c:pt>
                <c:pt idx="79">
                  <c:v>37470</c:v>
                </c:pt>
                <c:pt idx="80">
                  <c:v>37473</c:v>
                </c:pt>
                <c:pt idx="81">
                  <c:v>37474</c:v>
                </c:pt>
                <c:pt idx="82">
                  <c:v>37475</c:v>
                </c:pt>
                <c:pt idx="83">
                  <c:v>37476</c:v>
                </c:pt>
                <c:pt idx="84">
                  <c:v>37477</c:v>
                </c:pt>
                <c:pt idx="85">
                  <c:v>37480</c:v>
                </c:pt>
                <c:pt idx="86">
                  <c:v>37481</c:v>
                </c:pt>
                <c:pt idx="87">
                  <c:v>37482</c:v>
                </c:pt>
                <c:pt idx="88">
                  <c:v>37483</c:v>
                </c:pt>
                <c:pt idx="89">
                  <c:v>37484</c:v>
                </c:pt>
                <c:pt idx="90">
                  <c:v>37487</c:v>
                </c:pt>
                <c:pt idx="91">
                  <c:v>37488</c:v>
                </c:pt>
                <c:pt idx="92">
                  <c:v>37489</c:v>
                </c:pt>
                <c:pt idx="93">
                  <c:v>37490</c:v>
                </c:pt>
                <c:pt idx="94">
                  <c:v>37491</c:v>
                </c:pt>
                <c:pt idx="95">
                  <c:v>37494</c:v>
                </c:pt>
                <c:pt idx="96">
                  <c:v>37495</c:v>
                </c:pt>
                <c:pt idx="97">
                  <c:v>37496</c:v>
                </c:pt>
                <c:pt idx="98">
                  <c:v>37497</c:v>
                </c:pt>
                <c:pt idx="99">
                  <c:v>37498</c:v>
                </c:pt>
                <c:pt idx="100">
                  <c:v>37501</c:v>
                </c:pt>
                <c:pt idx="101">
                  <c:v>37502</c:v>
                </c:pt>
                <c:pt idx="102">
                  <c:v>37503</c:v>
                </c:pt>
                <c:pt idx="103">
                  <c:v>37504</c:v>
                </c:pt>
                <c:pt idx="104">
                  <c:v>37505</c:v>
                </c:pt>
                <c:pt idx="105">
                  <c:v>37508</c:v>
                </c:pt>
                <c:pt idx="106">
                  <c:v>37509</c:v>
                </c:pt>
                <c:pt idx="107">
                  <c:v>37510</c:v>
                </c:pt>
                <c:pt idx="108">
                  <c:v>37511</c:v>
                </c:pt>
                <c:pt idx="109">
                  <c:v>37512</c:v>
                </c:pt>
                <c:pt idx="110">
                  <c:v>37515</c:v>
                </c:pt>
                <c:pt idx="111">
                  <c:v>37516</c:v>
                </c:pt>
                <c:pt idx="112">
                  <c:v>37517</c:v>
                </c:pt>
                <c:pt idx="113">
                  <c:v>37518</c:v>
                </c:pt>
                <c:pt idx="114">
                  <c:v>37519</c:v>
                </c:pt>
                <c:pt idx="115">
                  <c:v>37522</c:v>
                </c:pt>
                <c:pt idx="116">
                  <c:v>37523</c:v>
                </c:pt>
                <c:pt idx="117">
                  <c:v>37524</c:v>
                </c:pt>
                <c:pt idx="118">
                  <c:v>37525</c:v>
                </c:pt>
                <c:pt idx="119">
                  <c:v>37526</c:v>
                </c:pt>
                <c:pt idx="120">
                  <c:v>37529</c:v>
                </c:pt>
                <c:pt idx="121">
                  <c:v>37530</c:v>
                </c:pt>
                <c:pt idx="122">
                  <c:v>37531</c:v>
                </c:pt>
                <c:pt idx="123">
                  <c:v>37532</c:v>
                </c:pt>
                <c:pt idx="124">
                  <c:v>37533</c:v>
                </c:pt>
                <c:pt idx="125">
                  <c:v>37536</c:v>
                </c:pt>
                <c:pt idx="126">
                  <c:v>37537</c:v>
                </c:pt>
                <c:pt idx="127">
                  <c:v>37538</c:v>
                </c:pt>
                <c:pt idx="128">
                  <c:v>37539</c:v>
                </c:pt>
                <c:pt idx="129">
                  <c:v>37540</c:v>
                </c:pt>
                <c:pt idx="130">
                  <c:v>37543</c:v>
                </c:pt>
                <c:pt idx="131">
                  <c:v>37544</c:v>
                </c:pt>
                <c:pt idx="132">
                  <c:v>37545</c:v>
                </c:pt>
                <c:pt idx="133">
                  <c:v>37546</c:v>
                </c:pt>
                <c:pt idx="134">
                  <c:v>37547</c:v>
                </c:pt>
                <c:pt idx="135">
                  <c:v>37550</c:v>
                </c:pt>
                <c:pt idx="136">
                  <c:v>37551</c:v>
                </c:pt>
                <c:pt idx="137">
                  <c:v>37552</c:v>
                </c:pt>
                <c:pt idx="138">
                  <c:v>37553</c:v>
                </c:pt>
                <c:pt idx="139">
                  <c:v>37554</c:v>
                </c:pt>
                <c:pt idx="140">
                  <c:v>37557</c:v>
                </c:pt>
                <c:pt idx="141">
                  <c:v>37558</c:v>
                </c:pt>
                <c:pt idx="142">
                  <c:v>37559</c:v>
                </c:pt>
                <c:pt idx="143">
                  <c:v>37560</c:v>
                </c:pt>
                <c:pt idx="144">
                  <c:v>37561</c:v>
                </c:pt>
                <c:pt idx="145">
                  <c:v>37564</c:v>
                </c:pt>
                <c:pt idx="146">
                  <c:v>37565</c:v>
                </c:pt>
                <c:pt idx="147">
                  <c:v>37566</c:v>
                </c:pt>
                <c:pt idx="148">
                  <c:v>37567</c:v>
                </c:pt>
                <c:pt idx="149">
                  <c:v>37568</c:v>
                </c:pt>
                <c:pt idx="150">
                  <c:v>37571</c:v>
                </c:pt>
                <c:pt idx="151">
                  <c:v>37572</c:v>
                </c:pt>
                <c:pt idx="152">
                  <c:v>37573</c:v>
                </c:pt>
                <c:pt idx="153">
                  <c:v>37574</c:v>
                </c:pt>
                <c:pt idx="154">
                  <c:v>37578</c:v>
                </c:pt>
                <c:pt idx="155">
                  <c:v>37579</c:v>
                </c:pt>
                <c:pt idx="156">
                  <c:v>37580</c:v>
                </c:pt>
                <c:pt idx="157">
                  <c:v>37581</c:v>
                </c:pt>
                <c:pt idx="158">
                  <c:v>37582</c:v>
                </c:pt>
                <c:pt idx="159">
                  <c:v>37585</c:v>
                </c:pt>
                <c:pt idx="160">
                  <c:v>37586</c:v>
                </c:pt>
                <c:pt idx="161">
                  <c:v>37587</c:v>
                </c:pt>
                <c:pt idx="162">
                  <c:v>37588</c:v>
                </c:pt>
                <c:pt idx="163">
                  <c:v>37589</c:v>
                </c:pt>
                <c:pt idx="164">
                  <c:v>37592</c:v>
                </c:pt>
                <c:pt idx="165">
                  <c:v>37593</c:v>
                </c:pt>
                <c:pt idx="166">
                  <c:v>37594</c:v>
                </c:pt>
                <c:pt idx="167">
                  <c:v>37595</c:v>
                </c:pt>
                <c:pt idx="168">
                  <c:v>37596</c:v>
                </c:pt>
                <c:pt idx="169">
                  <c:v>37599</c:v>
                </c:pt>
                <c:pt idx="170">
                  <c:v>37600</c:v>
                </c:pt>
                <c:pt idx="171">
                  <c:v>37601</c:v>
                </c:pt>
                <c:pt idx="172">
                  <c:v>37602</c:v>
                </c:pt>
                <c:pt idx="173">
                  <c:v>37603</c:v>
                </c:pt>
                <c:pt idx="174">
                  <c:v>37606</c:v>
                </c:pt>
                <c:pt idx="175">
                  <c:v>37607</c:v>
                </c:pt>
                <c:pt idx="176">
                  <c:v>37608</c:v>
                </c:pt>
                <c:pt idx="177">
                  <c:v>37609</c:v>
                </c:pt>
                <c:pt idx="178">
                  <c:v>37610</c:v>
                </c:pt>
                <c:pt idx="179">
                  <c:v>37613</c:v>
                </c:pt>
                <c:pt idx="180">
                  <c:v>37614</c:v>
                </c:pt>
                <c:pt idx="181">
                  <c:v>37616</c:v>
                </c:pt>
                <c:pt idx="182">
                  <c:v>37617</c:v>
                </c:pt>
                <c:pt idx="183">
                  <c:v>37620</c:v>
                </c:pt>
                <c:pt idx="184">
                  <c:v>37621</c:v>
                </c:pt>
                <c:pt idx="185">
                  <c:v>37623</c:v>
                </c:pt>
                <c:pt idx="186">
                  <c:v>37624</c:v>
                </c:pt>
                <c:pt idx="187">
                  <c:v>37627</c:v>
                </c:pt>
                <c:pt idx="188">
                  <c:v>37628</c:v>
                </c:pt>
                <c:pt idx="189">
                  <c:v>37629</c:v>
                </c:pt>
                <c:pt idx="190">
                  <c:v>37630</c:v>
                </c:pt>
                <c:pt idx="191">
                  <c:v>37631</c:v>
                </c:pt>
                <c:pt idx="192">
                  <c:v>37634</c:v>
                </c:pt>
                <c:pt idx="193">
                  <c:v>37635</c:v>
                </c:pt>
                <c:pt idx="194">
                  <c:v>37636</c:v>
                </c:pt>
                <c:pt idx="195">
                  <c:v>37637</c:v>
                </c:pt>
                <c:pt idx="196">
                  <c:v>37638</c:v>
                </c:pt>
                <c:pt idx="197">
                  <c:v>37641</c:v>
                </c:pt>
                <c:pt idx="198">
                  <c:v>37642</c:v>
                </c:pt>
                <c:pt idx="199">
                  <c:v>37643</c:v>
                </c:pt>
                <c:pt idx="200">
                  <c:v>37644</c:v>
                </c:pt>
                <c:pt idx="201">
                  <c:v>37645</c:v>
                </c:pt>
                <c:pt idx="202">
                  <c:v>37648</c:v>
                </c:pt>
                <c:pt idx="203">
                  <c:v>37649</c:v>
                </c:pt>
                <c:pt idx="204">
                  <c:v>37650</c:v>
                </c:pt>
                <c:pt idx="205">
                  <c:v>37651</c:v>
                </c:pt>
                <c:pt idx="206">
                  <c:v>37652</c:v>
                </c:pt>
                <c:pt idx="207">
                  <c:v>37655</c:v>
                </c:pt>
                <c:pt idx="208">
                  <c:v>37656</c:v>
                </c:pt>
                <c:pt idx="209">
                  <c:v>37657</c:v>
                </c:pt>
                <c:pt idx="210">
                  <c:v>37658</c:v>
                </c:pt>
                <c:pt idx="211">
                  <c:v>37659</c:v>
                </c:pt>
                <c:pt idx="212">
                  <c:v>37662</c:v>
                </c:pt>
                <c:pt idx="213">
                  <c:v>37663</c:v>
                </c:pt>
                <c:pt idx="214">
                  <c:v>37664</c:v>
                </c:pt>
                <c:pt idx="215">
                  <c:v>37665</c:v>
                </c:pt>
                <c:pt idx="216">
                  <c:v>37666</c:v>
                </c:pt>
                <c:pt idx="217">
                  <c:v>37669</c:v>
                </c:pt>
                <c:pt idx="218">
                  <c:v>37670</c:v>
                </c:pt>
                <c:pt idx="219">
                  <c:v>37671</c:v>
                </c:pt>
                <c:pt idx="220">
                  <c:v>37672</c:v>
                </c:pt>
                <c:pt idx="221">
                  <c:v>37673</c:v>
                </c:pt>
                <c:pt idx="222">
                  <c:v>37676</c:v>
                </c:pt>
                <c:pt idx="223">
                  <c:v>37677</c:v>
                </c:pt>
                <c:pt idx="224">
                  <c:v>37678</c:v>
                </c:pt>
                <c:pt idx="225">
                  <c:v>37679</c:v>
                </c:pt>
                <c:pt idx="226">
                  <c:v>37680</c:v>
                </c:pt>
                <c:pt idx="227">
                  <c:v>37685</c:v>
                </c:pt>
                <c:pt idx="228">
                  <c:v>37686</c:v>
                </c:pt>
                <c:pt idx="229">
                  <c:v>37687</c:v>
                </c:pt>
                <c:pt idx="230">
                  <c:v>37690</c:v>
                </c:pt>
                <c:pt idx="231">
                  <c:v>37691</c:v>
                </c:pt>
                <c:pt idx="232">
                  <c:v>37692</c:v>
                </c:pt>
                <c:pt idx="233">
                  <c:v>37693</c:v>
                </c:pt>
                <c:pt idx="234">
                  <c:v>37694</c:v>
                </c:pt>
                <c:pt idx="235">
                  <c:v>37697</c:v>
                </c:pt>
                <c:pt idx="236">
                  <c:v>37698</c:v>
                </c:pt>
                <c:pt idx="237">
                  <c:v>37699</c:v>
                </c:pt>
                <c:pt idx="238">
                  <c:v>37700</c:v>
                </c:pt>
                <c:pt idx="239">
                  <c:v>37701</c:v>
                </c:pt>
                <c:pt idx="240">
                  <c:v>37704</c:v>
                </c:pt>
                <c:pt idx="241">
                  <c:v>37705</c:v>
                </c:pt>
                <c:pt idx="242">
                  <c:v>37706</c:v>
                </c:pt>
                <c:pt idx="243">
                  <c:v>37707</c:v>
                </c:pt>
                <c:pt idx="244">
                  <c:v>37708</c:v>
                </c:pt>
                <c:pt idx="245">
                  <c:v>37711</c:v>
                </c:pt>
                <c:pt idx="246">
                  <c:v>37712</c:v>
                </c:pt>
                <c:pt idx="247">
                  <c:v>37713</c:v>
                </c:pt>
                <c:pt idx="248">
                  <c:v>37714</c:v>
                </c:pt>
                <c:pt idx="249">
                  <c:v>37715</c:v>
                </c:pt>
                <c:pt idx="250">
                  <c:v>37718</c:v>
                </c:pt>
                <c:pt idx="251">
                  <c:v>37719</c:v>
                </c:pt>
                <c:pt idx="252">
                  <c:v>37720</c:v>
                </c:pt>
                <c:pt idx="253">
                  <c:v>37721</c:v>
                </c:pt>
                <c:pt idx="254">
                  <c:v>37722</c:v>
                </c:pt>
                <c:pt idx="255">
                  <c:v>37725</c:v>
                </c:pt>
                <c:pt idx="256">
                  <c:v>37726</c:v>
                </c:pt>
                <c:pt idx="257">
                  <c:v>37727</c:v>
                </c:pt>
                <c:pt idx="258">
                  <c:v>37728</c:v>
                </c:pt>
                <c:pt idx="259">
                  <c:v>37733</c:v>
                </c:pt>
                <c:pt idx="260">
                  <c:v>37734</c:v>
                </c:pt>
                <c:pt idx="261">
                  <c:v>37735</c:v>
                </c:pt>
                <c:pt idx="262">
                  <c:v>37736</c:v>
                </c:pt>
                <c:pt idx="263">
                  <c:v>37739</c:v>
                </c:pt>
                <c:pt idx="264">
                  <c:v>37740</c:v>
                </c:pt>
                <c:pt idx="265">
                  <c:v>37741</c:v>
                </c:pt>
                <c:pt idx="266">
                  <c:v>37743</c:v>
                </c:pt>
                <c:pt idx="267">
                  <c:v>37746</c:v>
                </c:pt>
                <c:pt idx="268">
                  <c:v>37747</c:v>
                </c:pt>
                <c:pt idx="269">
                  <c:v>37748</c:v>
                </c:pt>
                <c:pt idx="270">
                  <c:v>37749</c:v>
                </c:pt>
                <c:pt idx="271">
                  <c:v>37750</c:v>
                </c:pt>
                <c:pt idx="272">
                  <c:v>37753</c:v>
                </c:pt>
                <c:pt idx="273">
                  <c:v>37754</c:v>
                </c:pt>
                <c:pt idx="274">
                  <c:v>37755</c:v>
                </c:pt>
                <c:pt idx="275">
                  <c:v>37756</c:v>
                </c:pt>
                <c:pt idx="276">
                  <c:v>37757</c:v>
                </c:pt>
                <c:pt idx="277">
                  <c:v>37760</c:v>
                </c:pt>
                <c:pt idx="278">
                  <c:v>37761</c:v>
                </c:pt>
                <c:pt idx="279">
                  <c:v>37762</c:v>
                </c:pt>
                <c:pt idx="280">
                  <c:v>37763</c:v>
                </c:pt>
                <c:pt idx="281">
                  <c:v>37764</c:v>
                </c:pt>
                <c:pt idx="282">
                  <c:v>37767</c:v>
                </c:pt>
                <c:pt idx="283">
                  <c:v>37768</c:v>
                </c:pt>
                <c:pt idx="284">
                  <c:v>37769</c:v>
                </c:pt>
                <c:pt idx="285">
                  <c:v>37770</c:v>
                </c:pt>
                <c:pt idx="286">
                  <c:v>37771</c:v>
                </c:pt>
                <c:pt idx="287">
                  <c:v>37774</c:v>
                </c:pt>
                <c:pt idx="288">
                  <c:v>37775</c:v>
                </c:pt>
                <c:pt idx="289">
                  <c:v>37776</c:v>
                </c:pt>
                <c:pt idx="290">
                  <c:v>37777</c:v>
                </c:pt>
                <c:pt idx="291">
                  <c:v>37778</c:v>
                </c:pt>
                <c:pt idx="292">
                  <c:v>37781</c:v>
                </c:pt>
                <c:pt idx="293">
                  <c:v>37782</c:v>
                </c:pt>
                <c:pt idx="294">
                  <c:v>37783</c:v>
                </c:pt>
                <c:pt idx="295">
                  <c:v>37784</c:v>
                </c:pt>
                <c:pt idx="296">
                  <c:v>37785</c:v>
                </c:pt>
                <c:pt idx="297">
                  <c:v>37788</c:v>
                </c:pt>
                <c:pt idx="298">
                  <c:v>37789</c:v>
                </c:pt>
                <c:pt idx="299">
                  <c:v>37790</c:v>
                </c:pt>
                <c:pt idx="300">
                  <c:v>37792</c:v>
                </c:pt>
                <c:pt idx="301">
                  <c:v>37795</c:v>
                </c:pt>
                <c:pt idx="302">
                  <c:v>37796</c:v>
                </c:pt>
                <c:pt idx="303">
                  <c:v>37797</c:v>
                </c:pt>
                <c:pt idx="304">
                  <c:v>37798</c:v>
                </c:pt>
                <c:pt idx="305">
                  <c:v>37799</c:v>
                </c:pt>
                <c:pt idx="306">
                  <c:v>37802</c:v>
                </c:pt>
                <c:pt idx="307">
                  <c:v>37803</c:v>
                </c:pt>
                <c:pt idx="308">
                  <c:v>37804</c:v>
                </c:pt>
                <c:pt idx="309">
                  <c:v>37805</c:v>
                </c:pt>
                <c:pt idx="310">
                  <c:v>37806</c:v>
                </c:pt>
                <c:pt idx="311">
                  <c:v>37809</c:v>
                </c:pt>
                <c:pt idx="312">
                  <c:v>37810</c:v>
                </c:pt>
                <c:pt idx="313">
                  <c:v>37811</c:v>
                </c:pt>
                <c:pt idx="314">
                  <c:v>37812</c:v>
                </c:pt>
                <c:pt idx="315">
                  <c:v>37813</c:v>
                </c:pt>
                <c:pt idx="316">
                  <c:v>37816</c:v>
                </c:pt>
                <c:pt idx="317">
                  <c:v>37817</c:v>
                </c:pt>
                <c:pt idx="318">
                  <c:v>37818</c:v>
                </c:pt>
                <c:pt idx="319">
                  <c:v>37819</c:v>
                </c:pt>
                <c:pt idx="320">
                  <c:v>37820</c:v>
                </c:pt>
                <c:pt idx="321">
                  <c:v>37823</c:v>
                </c:pt>
                <c:pt idx="322">
                  <c:v>37824</c:v>
                </c:pt>
                <c:pt idx="323">
                  <c:v>37825</c:v>
                </c:pt>
                <c:pt idx="324">
                  <c:v>37826</c:v>
                </c:pt>
                <c:pt idx="325">
                  <c:v>37827</c:v>
                </c:pt>
                <c:pt idx="326">
                  <c:v>37830</c:v>
                </c:pt>
                <c:pt idx="327">
                  <c:v>37831</c:v>
                </c:pt>
                <c:pt idx="328">
                  <c:v>37832</c:v>
                </c:pt>
                <c:pt idx="329">
                  <c:v>37833</c:v>
                </c:pt>
                <c:pt idx="330">
                  <c:v>37834</c:v>
                </c:pt>
                <c:pt idx="331">
                  <c:v>37837</c:v>
                </c:pt>
                <c:pt idx="332">
                  <c:v>37838</c:v>
                </c:pt>
                <c:pt idx="333">
                  <c:v>37839</c:v>
                </c:pt>
                <c:pt idx="334">
                  <c:v>37840</c:v>
                </c:pt>
                <c:pt idx="335">
                  <c:v>37841</c:v>
                </c:pt>
                <c:pt idx="336">
                  <c:v>37844</c:v>
                </c:pt>
                <c:pt idx="337">
                  <c:v>37845</c:v>
                </c:pt>
                <c:pt idx="338">
                  <c:v>37846</c:v>
                </c:pt>
                <c:pt idx="339">
                  <c:v>37847</c:v>
                </c:pt>
                <c:pt idx="340">
                  <c:v>37848</c:v>
                </c:pt>
                <c:pt idx="341">
                  <c:v>37851</c:v>
                </c:pt>
                <c:pt idx="342">
                  <c:v>37852</c:v>
                </c:pt>
                <c:pt idx="343">
                  <c:v>37853</c:v>
                </c:pt>
                <c:pt idx="344">
                  <c:v>37854</c:v>
                </c:pt>
                <c:pt idx="345">
                  <c:v>37855</c:v>
                </c:pt>
                <c:pt idx="346">
                  <c:v>37858</c:v>
                </c:pt>
                <c:pt idx="347">
                  <c:v>37859</c:v>
                </c:pt>
                <c:pt idx="348">
                  <c:v>37860</c:v>
                </c:pt>
                <c:pt idx="349">
                  <c:v>37861</c:v>
                </c:pt>
                <c:pt idx="350">
                  <c:v>37862</c:v>
                </c:pt>
                <c:pt idx="351">
                  <c:v>37865</c:v>
                </c:pt>
                <c:pt idx="352">
                  <c:v>37866</c:v>
                </c:pt>
                <c:pt idx="353">
                  <c:v>37867</c:v>
                </c:pt>
                <c:pt idx="354">
                  <c:v>37868</c:v>
                </c:pt>
                <c:pt idx="355">
                  <c:v>37869</c:v>
                </c:pt>
                <c:pt idx="356">
                  <c:v>37872</c:v>
                </c:pt>
                <c:pt idx="357">
                  <c:v>37873</c:v>
                </c:pt>
                <c:pt idx="358">
                  <c:v>37874</c:v>
                </c:pt>
                <c:pt idx="359">
                  <c:v>37875</c:v>
                </c:pt>
                <c:pt idx="360">
                  <c:v>37876</c:v>
                </c:pt>
                <c:pt idx="361">
                  <c:v>37879</c:v>
                </c:pt>
                <c:pt idx="362">
                  <c:v>37880</c:v>
                </c:pt>
                <c:pt idx="363">
                  <c:v>37881</c:v>
                </c:pt>
                <c:pt idx="364">
                  <c:v>37882</c:v>
                </c:pt>
                <c:pt idx="365">
                  <c:v>37883</c:v>
                </c:pt>
                <c:pt idx="366">
                  <c:v>37886</c:v>
                </c:pt>
                <c:pt idx="367">
                  <c:v>37887</c:v>
                </c:pt>
                <c:pt idx="368">
                  <c:v>37888</c:v>
                </c:pt>
                <c:pt idx="369">
                  <c:v>37889</c:v>
                </c:pt>
                <c:pt idx="370">
                  <c:v>37890</c:v>
                </c:pt>
                <c:pt idx="371">
                  <c:v>37893</c:v>
                </c:pt>
                <c:pt idx="372">
                  <c:v>37894</c:v>
                </c:pt>
                <c:pt idx="373">
                  <c:v>37895</c:v>
                </c:pt>
                <c:pt idx="374">
                  <c:v>37896</c:v>
                </c:pt>
                <c:pt idx="375">
                  <c:v>37897</c:v>
                </c:pt>
                <c:pt idx="376">
                  <c:v>37900</c:v>
                </c:pt>
                <c:pt idx="377">
                  <c:v>37901</c:v>
                </c:pt>
                <c:pt idx="378">
                  <c:v>37902</c:v>
                </c:pt>
                <c:pt idx="379">
                  <c:v>37903</c:v>
                </c:pt>
                <c:pt idx="380">
                  <c:v>37904</c:v>
                </c:pt>
                <c:pt idx="381">
                  <c:v>37907</c:v>
                </c:pt>
                <c:pt idx="382">
                  <c:v>37908</c:v>
                </c:pt>
                <c:pt idx="383">
                  <c:v>37909</c:v>
                </c:pt>
                <c:pt idx="384">
                  <c:v>37910</c:v>
                </c:pt>
                <c:pt idx="385">
                  <c:v>37911</c:v>
                </c:pt>
                <c:pt idx="386">
                  <c:v>37914</c:v>
                </c:pt>
                <c:pt idx="387">
                  <c:v>37915</c:v>
                </c:pt>
                <c:pt idx="388">
                  <c:v>37916</c:v>
                </c:pt>
                <c:pt idx="389">
                  <c:v>37917</c:v>
                </c:pt>
                <c:pt idx="390">
                  <c:v>37918</c:v>
                </c:pt>
                <c:pt idx="391">
                  <c:v>37921</c:v>
                </c:pt>
                <c:pt idx="392">
                  <c:v>37922</c:v>
                </c:pt>
                <c:pt idx="393">
                  <c:v>37923</c:v>
                </c:pt>
                <c:pt idx="394">
                  <c:v>37924</c:v>
                </c:pt>
                <c:pt idx="395">
                  <c:v>37925</c:v>
                </c:pt>
                <c:pt idx="396">
                  <c:v>37928</c:v>
                </c:pt>
                <c:pt idx="397">
                  <c:v>37929</c:v>
                </c:pt>
                <c:pt idx="398">
                  <c:v>37930</c:v>
                </c:pt>
                <c:pt idx="399">
                  <c:v>37931</c:v>
                </c:pt>
                <c:pt idx="400">
                  <c:v>37932</c:v>
                </c:pt>
                <c:pt idx="401">
                  <c:v>37935</c:v>
                </c:pt>
                <c:pt idx="402">
                  <c:v>37936</c:v>
                </c:pt>
                <c:pt idx="403">
                  <c:v>37937</c:v>
                </c:pt>
                <c:pt idx="404">
                  <c:v>37938</c:v>
                </c:pt>
                <c:pt idx="405">
                  <c:v>37939</c:v>
                </c:pt>
                <c:pt idx="406">
                  <c:v>37942</c:v>
                </c:pt>
                <c:pt idx="407">
                  <c:v>37943</c:v>
                </c:pt>
                <c:pt idx="408">
                  <c:v>37944</c:v>
                </c:pt>
                <c:pt idx="409">
                  <c:v>37945</c:v>
                </c:pt>
                <c:pt idx="410">
                  <c:v>37946</c:v>
                </c:pt>
                <c:pt idx="411">
                  <c:v>37949</c:v>
                </c:pt>
                <c:pt idx="412">
                  <c:v>37950</c:v>
                </c:pt>
                <c:pt idx="413">
                  <c:v>37951</c:v>
                </c:pt>
                <c:pt idx="414">
                  <c:v>37952</c:v>
                </c:pt>
                <c:pt idx="415">
                  <c:v>37953</c:v>
                </c:pt>
                <c:pt idx="416">
                  <c:v>37956</c:v>
                </c:pt>
                <c:pt idx="417">
                  <c:v>37957</c:v>
                </c:pt>
                <c:pt idx="418">
                  <c:v>37958</c:v>
                </c:pt>
                <c:pt idx="419">
                  <c:v>37959</c:v>
                </c:pt>
                <c:pt idx="420">
                  <c:v>37960</c:v>
                </c:pt>
                <c:pt idx="421">
                  <c:v>37963</c:v>
                </c:pt>
                <c:pt idx="422">
                  <c:v>37964</c:v>
                </c:pt>
                <c:pt idx="423">
                  <c:v>37965</c:v>
                </c:pt>
                <c:pt idx="424">
                  <c:v>37966</c:v>
                </c:pt>
                <c:pt idx="425">
                  <c:v>37967</c:v>
                </c:pt>
                <c:pt idx="426">
                  <c:v>37970</c:v>
                </c:pt>
                <c:pt idx="427">
                  <c:v>37971</c:v>
                </c:pt>
                <c:pt idx="428">
                  <c:v>37972</c:v>
                </c:pt>
                <c:pt idx="429">
                  <c:v>37973</c:v>
                </c:pt>
                <c:pt idx="430">
                  <c:v>37974</c:v>
                </c:pt>
                <c:pt idx="431">
                  <c:v>37977</c:v>
                </c:pt>
                <c:pt idx="432">
                  <c:v>37978</c:v>
                </c:pt>
                <c:pt idx="433">
                  <c:v>37979</c:v>
                </c:pt>
                <c:pt idx="434">
                  <c:v>37981</c:v>
                </c:pt>
                <c:pt idx="435">
                  <c:v>37984</c:v>
                </c:pt>
                <c:pt idx="436">
                  <c:v>37985</c:v>
                </c:pt>
                <c:pt idx="437">
                  <c:v>37986</c:v>
                </c:pt>
                <c:pt idx="438">
                  <c:v>37988</c:v>
                </c:pt>
                <c:pt idx="439">
                  <c:v>37991</c:v>
                </c:pt>
                <c:pt idx="440">
                  <c:v>37992</c:v>
                </c:pt>
                <c:pt idx="441">
                  <c:v>37993</c:v>
                </c:pt>
                <c:pt idx="442">
                  <c:v>37994</c:v>
                </c:pt>
                <c:pt idx="443">
                  <c:v>37995</c:v>
                </c:pt>
                <c:pt idx="444">
                  <c:v>37998</c:v>
                </c:pt>
                <c:pt idx="445">
                  <c:v>37999</c:v>
                </c:pt>
                <c:pt idx="446">
                  <c:v>38000</c:v>
                </c:pt>
                <c:pt idx="447">
                  <c:v>38001</c:v>
                </c:pt>
                <c:pt idx="448">
                  <c:v>38002</c:v>
                </c:pt>
                <c:pt idx="449">
                  <c:v>38005</c:v>
                </c:pt>
                <c:pt idx="450">
                  <c:v>38006</c:v>
                </c:pt>
                <c:pt idx="451">
                  <c:v>38007</c:v>
                </c:pt>
                <c:pt idx="452">
                  <c:v>38008</c:v>
                </c:pt>
                <c:pt idx="453">
                  <c:v>38009</c:v>
                </c:pt>
                <c:pt idx="454">
                  <c:v>38012</c:v>
                </c:pt>
                <c:pt idx="455">
                  <c:v>38013</c:v>
                </c:pt>
                <c:pt idx="456">
                  <c:v>38014</c:v>
                </c:pt>
                <c:pt idx="457">
                  <c:v>38015</c:v>
                </c:pt>
                <c:pt idx="458">
                  <c:v>38016</c:v>
                </c:pt>
                <c:pt idx="459">
                  <c:v>38019</c:v>
                </c:pt>
                <c:pt idx="460">
                  <c:v>38020</c:v>
                </c:pt>
                <c:pt idx="461">
                  <c:v>38021</c:v>
                </c:pt>
                <c:pt idx="462">
                  <c:v>38022</c:v>
                </c:pt>
                <c:pt idx="463">
                  <c:v>38023</c:v>
                </c:pt>
                <c:pt idx="464">
                  <c:v>38026</c:v>
                </c:pt>
                <c:pt idx="465">
                  <c:v>38027</c:v>
                </c:pt>
                <c:pt idx="466">
                  <c:v>38028</c:v>
                </c:pt>
                <c:pt idx="467">
                  <c:v>38029</c:v>
                </c:pt>
                <c:pt idx="468">
                  <c:v>38030</c:v>
                </c:pt>
                <c:pt idx="469">
                  <c:v>38033</c:v>
                </c:pt>
                <c:pt idx="470">
                  <c:v>38034</c:v>
                </c:pt>
                <c:pt idx="471">
                  <c:v>38035</c:v>
                </c:pt>
                <c:pt idx="472">
                  <c:v>38036</c:v>
                </c:pt>
                <c:pt idx="473">
                  <c:v>38037</c:v>
                </c:pt>
                <c:pt idx="474">
                  <c:v>38042</c:v>
                </c:pt>
                <c:pt idx="475">
                  <c:v>38043</c:v>
                </c:pt>
                <c:pt idx="476">
                  <c:v>38044</c:v>
                </c:pt>
                <c:pt idx="477">
                  <c:v>38047</c:v>
                </c:pt>
                <c:pt idx="478">
                  <c:v>38048</c:v>
                </c:pt>
                <c:pt idx="479">
                  <c:v>38049</c:v>
                </c:pt>
                <c:pt idx="480">
                  <c:v>38050</c:v>
                </c:pt>
                <c:pt idx="481">
                  <c:v>38051</c:v>
                </c:pt>
                <c:pt idx="482">
                  <c:v>38054</c:v>
                </c:pt>
                <c:pt idx="483">
                  <c:v>38055</c:v>
                </c:pt>
                <c:pt idx="484">
                  <c:v>38056</c:v>
                </c:pt>
                <c:pt idx="485">
                  <c:v>38057</c:v>
                </c:pt>
                <c:pt idx="486">
                  <c:v>38058</c:v>
                </c:pt>
                <c:pt idx="487">
                  <c:v>38061</c:v>
                </c:pt>
                <c:pt idx="488">
                  <c:v>38062</c:v>
                </c:pt>
                <c:pt idx="489">
                  <c:v>38063</c:v>
                </c:pt>
                <c:pt idx="490">
                  <c:v>38064</c:v>
                </c:pt>
                <c:pt idx="491">
                  <c:v>38065</c:v>
                </c:pt>
                <c:pt idx="492">
                  <c:v>38068</c:v>
                </c:pt>
                <c:pt idx="493">
                  <c:v>38069</c:v>
                </c:pt>
                <c:pt idx="494">
                  <c:v>38070</c:v>
                </c:pt>
                <c:pt idx="495">
                  <c:v>38071</c:v>
                </c:pt>
                <c:pt idx="496">
                  <c:v>38072</c:v>
                </c:pt>
                <c:pt idx="497">
                  <c:v>38075</c:v>
                </c:pt>
                <c:pt idx="498">
                  <c:v>38076</c:v>
                </c:pt>
                <c:pt idx="499">
                  <c:v>38077</c:v>
                </c:pt>
                <c:pt idx="500">
                  <c:v>38078</c:v>
                </c:pt>
                <c:pt idx="501">
                  <c:v>38079</c:v>
                </c:pt>
                <c:pt idx="502">
                  <c:v>38082</c:v>
                </c:pt>
                <c:pt idx="503">
                  <c:v>38083</c:v>
                </c:pt>
                <c:pt idx="504">
                  <c:v>38084</c:v>
                </c:pt>
                <c:pt idx="505">
                  <c:v>38085</c:v>
                </c:pt>
                <c:pt idx="506">
                  <c:v>38089</c:v>
                </c:pt>
                <c:pt idx="507">
                  <c:v>38090</c:v>
                </c:pt>
                <c:pt idx="508">
                  <c:v>38091</c:v>
                </c:pt>
                <c:pt idx="509">
                  <c:v>38092</c:v>
                </c:pt>
                <c:pt idx="510">
                  <c:v>38093</c:v>
                </c:pt>
                <c:pt idx="511">
                  <c:v>38096</c:v>
                </c:pt>
                <c:pt idx="512">
                  <c:v>38097</c:v>
                </c:pt>
                <c:pt idx="513">
                  <c:v>38099</c:v>
                </c:pt>
                <c:pt idx="514">
                  <c:v>38100</c:v>
                </c:pt>
                <c:pt idx="515">
                  <c:v>38103</c:v>
                </c:pt>
                <c:pt idx="516">
                  <c:v>38104</c:v>
                </c:pt>
                <c:pt idx="517">
                  <c:v>38105</c:v>
                </c:pt>
                <c:pt idx="518">
                  <c:v>38106</c:v>
                </c:pt>
                <c:pt idx="519">
                  <c:v>38107</c:v>
                </c:pt>
                <c:pt idx="520">
                  <c:v>38110</c:v>
                </c:pt>
                <c:pt idx="521">
                  <c:v>38111</c:v>
                </c:pt>
                <c:pt idx="522">
                  <c:v>38112</c:v>
                </c:pt>
                <c:pt idx="523">
                  <c:v>38113</c:v>
                </c:pt>
                <c:pt idx="524">
                  <c:v>38114</c:v>
                </c:pt>
                <c:pt idx="525">
                  <c:v>38117</c:v>
                </c:pt>
                <c:pt idx="526">
                  <c:v>38118</c:v>
                </c:pt>
                <c:pt idx="527">
                  <c:v>38119</c:v>
                </c:pt>
                <c:pt idx="528">
                  <c:v>38120</c:v>
                </c:pt>
                <c:pt idx="529">
                  <c:v>38121</c:v>
                </c:pt>
                <c:pt idx="530">
                  <c:v>38124</c:v>
                </c:pt>
                <c:pt idx="531">
                  <c:v>38125</c:v>
                </c:pt>
                <c:pt idx="532">
                  <c:v>38126</c:v>
                </c:pt>
                <c:pt idx="533">
                  <c:v>38127</c:v>
                </c:pt>
                <c:pt idx="534">
                  <c:v>38128</c:v>
                </c:pt>
                <c:pt idx="535">
                  <c:v>38131</c:v>
                </c:pt>
                <c:pt idx="536">
                  <c:v>38132</c:v>
                </c:pt>
                <c:pt idx="537">
                  <c:v>38133</c:v>
                </c:pt>
                <c:pt idx="538">
                  <c:v>38134</c:v>
                </c:pt>
                <c:pt idx="539">
                  <c:v>38135</c:v>
                </c:pt>
                <c:pt idx="540">
                  <c:v>38138</c:v>
                </c:pt>
                <c:pt idx="541">
                  <c:v>38139</c:v>
                </c:pt>
                <c:pt idx="542">
                  <c:v>38140</c:v>
                </c:pt>
                <c:pt idx="543">
                  <c:v>38141</c:v>
                </c:pt>
                <c:pt idx="544">
                  <c:v>38142</c:v>
                </c:pt>
                <c:pt idx="545">
                  <c:v>38145</c:v>
                </c:pt>
                <c:pt idx="546">
                  <c:v>38146</c:v>
                </c:pt>
                <c:pt idx="547">
                  <c:v>38147</c:v>
                </c:pt>
                <c:pt idx="548">
                  <c:v>38149</c:v>
                </c:pt>
                <c:pt idx="549">
                  <c:v>38152</c:v>
                </c:pt>
                <c:pt idx="550">
                  <c:v>38153</c:v>
                </c:pt>
                <c:pt idx="551">
                  <c:v>38154</c:v>
                </c:pt>
                <c:pt idx="552">
                  <c:v>38155</c:v>
                </c:pt>
                <c:pt idx="553">
                  <c:v>38156</c:v>
                </c:pt>
                <c:pt idx="554">
                  <c:v>38159</c:v>
                </c:pt>
                <c:pt idx="555">
                  <c:v>38160</c:v>
                </c:pt>
                <c:pt idx="556">
                  <c:v>38161</c:v>
                </c:pt>
                <c:pt idx="557">
                  <c:v>38162</c:v>
                </c:pt>
                <c:pt idx="558">
                  <c:v>38163</c:v>
                </c:pt>
                <c:pt idx="559">
                  <c:v>38166</c:v>
                </c:pt>
                <c:pt idx="560">
                  <c:v>38167</c:v>
                </c:pt>
                <c:pt idx="561">
                  <c:v>38168</c:v>
                </c:pt>
                <c:pt idx="562">
                  <c:v>38169</c:v>
                </c:pt>
                <c:pt idx="563">
                  <c:v>38170</c:v>
                </c:pt>
                <c:pt idx="564">
                  <c:v>38173</c:v>
                </c:pt>
                <c:pt idx="565">
                  <c:v>38174</c:v>
                </c:pt>
                <c:pt idx="566">
                  <c:v>38175</c:v>
                </c:pt>
                <c:pt idx="567">
                  <c:v>38176</c:v>
                </c:pt>
                <c:pt idx="568">
                  <c:v>38177</c:v>
                </c:pt>
                <c:pt idx="569">
                  <c:v>38180</c:v>
                </c:pt>
                <c:pt idx="570">
                  <c:v>38181</c:v>
                </c:pt>
                <c:pt idx="571">
                  <c:v>38182</c:v>
                </c:pt>
                <c:pt idx="572">
                  <c:v>38183</c:v>
                </c:pt>
                <c:pt idx="573">
                  <c:v>38184</c:v>
                </c:pt>
                <c:pt idx="574">
                  <c:v>38187</c:v>
                </c:pt>
                <c:pt idx="575">
                  <c:v>38188</c:v>
                </c:pt>
                <c:pt idx="576">
                  <c:v>38189</c:v>
                </c:pt>
                <c:pt idx="577">
                  <c:v>38190</c:v>
                </c:pt>
                <c:pt idx="578">
                  <c:v>38191</c:v>
                </c:pt>
                <c:pt idx="579">
                  <c:v>38194</c:v>
                </c:pt>
                <c:pt idx="580">
                  <c:v>38195</c:v>
                </c:pt>
                <c:pt idx="581">
                  <c:v>38196</c:v>
                </c:pt>
                <c:pt idx="582">
                  <c:v>38197</c:v>
                </c:pt>
                <c:pt idx="583">
                  <c:v>38198</c:v>
                </c:pt>
                <c:pt idx="584">
                  <c:v>38201</c:v>
                </c:pt>
                <c:pt idx="585">
                  <c:v>38202</c:v>
                </c:pt>
                <c:pt idx="586">
                  <c:v>38203</c:v>
                </c:pt>
                <c:pt idx="587">
                  <c:v>38204</c:v>
                </c:pt>
                <c:pt idx="588">
                  <c:v>38205</c:v>
                </c:pt>
                <c:pt idx="589">
                  <c:v>38208</c:v>
                </c:pt>
                <c:pt idx="590">
                  <c:v>38209</c:v>
                </c:pt>
                <c:pt idx="591">
                  <c:v>38210</c:v>
                </c:pt>
                <c:pt idx="592">
                  <c:v>38211</c:v>
                </c:pt>
                <c:pt idx="593">
                  <c:v>38212</c:v>
                </c:pt>
                <c:pt idx="594">
                  <c:v>38215</c:v>
                </c:pt>
                <c:pt idx="595">
                  <c:v>38216</c:v>
                </c:pt>
                <c:pt idx="596">
                  <c:v>38217</c:v>
                </c:pt>
                <c:pt idx="597">
                  <c:v>38218</c:v>
                </c:pt>
                <c:pt idx="598">
                  <c:v>38219</c:v>
                </c:pt>
                <c:pt idx="599">
                  <c:v>38222</c:v>
                </c:pt>
                <c:pt idx="600">
                  <c:v>38223</c:v>
                </c:pt>
                <c:pt idx="601">
                  <c:v>38224</c:v>
                </c:pt>
                <c:pt idx="602">
                  <c:v>38225</c:v>
                </c:pt>
                <c:pt idx="603">
                  <c:v>38226</c:v>
                </c:pt>
                <c:pt idx="604">
                  <c:v>38229</c:v>
                </c:pt>
                <c:pt idx="605">
                  <c:v>38230</c:v>
                </c:pt>
                <c:pt idx="606">
                  <c:v>38231</c:v>
                </c:pt>
                <c:pt idx="607">
                  <c:v>38232</c:v>
                </c:pt>
                <c:pt idx="608">
                  <c:v>38233</c:v>
                </c:pt>
                <c:pt idx="609">
                  <c:v>38236</c:v>
                </c:pt>
                <c:pt idx="610">
                  <c:v>38238</c:v>
                </c:pt>
                <c:pt idx="611">
                  <c:v>38239</c:v>
                </c:pt>
                <c:pt idx="612">
                  <c:v>38240</c:v>
                </c:pt>
                <c:pt idx="613">
                  <c:v>38243</c:v>
                </c:pt>
                <c:pt idx="614">
                  <c:v>38244</c:v>
                </c:pt>
                <c:pt idx="615">
                  <c:v>38245</c:v>
                </c:pt>
                <c:pt idx="616">
                  <c:v>38246</c:v>
                </c:pt>
                <c:pt idx="617">
                  <c:v>38247</c:v>
                </c:pt>
                <c:pt idx="618">
                  <c:v>38250</c:v>
                </c:pt>
                <c:pt idx="619">
                  <c:v>38251</c:v>
                </c:pt>
                <c:pt idx="620">
                  <c:v>38252</c:v>
                </c:pt>
                <c:pt idx="621">
                  <c:v>38253</c:v>
                </c:pt>
                <c:pt idx="622">
                  <c:v>38254</c:v>
                </c:pt>
                <c:pt idx="623">
                  <c:v>38257</c:v>
                </c:pt>
                <c:pt idx="624">
                  <c:v>38258</c:v>
                </c:pt>
                <c:pt idx="625">
                  <c:v>38259</c:v>
                </c:pt>
                <c:pt idx="626">
                  <c:v>38260</c:v>
                </c:pt>
                <c:pt idx="627">
                  <c:v>38261</c:v>
                </c:pt>
                <c:pt idx="628">
                  <c:v>38264</c:v>
                </c:pt>
                <c:pt idx="629">
                  <c:v>38265</c:v>
                </c:pt>
                <c:pt idx="630">
                  <c:v>38266</c:v>
                </c:pt>
                <c:pt idx="631">
                  <c:v>38267</c:v>
                </c:pt>
                <c:pt idx="632">
                  <c:v>38268</c:v>
                </c:pt>
                <c:pt idx="633">
                  <c:v>38271</c:v>
                </c:pt>
                <c:pt idx="634">
                  <c:v>38273</c:v>
                </c:pt>
                <c:pt idx="635">
                  <c:v>38274</c:v>
                </c:pt>
                <c:pt idx="636">
                  <c:v>38275</c:v>
                </c:pt>
                <c:pt idx="637">
                  <c:v>38278</c:v>
                </c:pt>
                <c:pt idx="638">
                  <c:v>38279</c:v>
                </c:pt>
                <c:pt idx="639">
                  <c:v>38280</c:v>
                </c:pt>
                <c:pt idx="640">
                  <c:v>38281</c:v>
                </c:pt>
                <c:pt idx="641">
                  <c:v>38282</c:v>
                </c:pt>
                <c:pt idx="642">
                  <c:v>38285</c:v>
                </c:pt>
                <c:pt idx="643">
                  <c:v>38286</c:v>
                </c:pt>
                <c:pt idx="644">
                  <c:v>38287</c:v>
                </c:pt>
                <c:pt idx="645">
                  <c:v>38288</c:v>
                </c:pt>
                <c:pt idx="646">
                  <c:v>38289</c:v>
                </c:pt>
                <c:pt idx="647">
                  <c:v>38292</c:v>
                </c:pt>
                <c:pt idx="648">
                  <c:v>38294</c:v>
                </c:pt>
                <c:pt idx="649">
                  <c:v>38295</c:v>
                </c:pt>
                <c:pt idx="650">
                  <c:v>38296</c:v>
                </c:pt>
                <c:pt idx="651">
                  <c:v>38299</c:v>
                </c:pt>
                <c:pt idx="652">
                  <c:v>38300</c:v>
                </c:pt>
                <c:pt idx="653">
                  <c:v>38301</c:v>
                </c:pt>
                <c:pt idx="654">
                  <c:v>38302</c:v>
                </c:pt>
                <c:pt idx="655">
                  <c:v>38303</c:v>
                </c:pt>
                <c:pt idx="656">
                  <c:v>38307</c:v>
                </c:pt>
                <c:pt idx="657">
                  <c:v>38308</c:v>
                </c:pt>
                <c:pt idx="658">
                  <c:v>38309</c:v>
                </c:pt>
                <c:pt idx="659">
                  <c:v>38310</c:v>
                </c:pt>
                <c:pt idx="660">
                  <c:v>38313</c:v>
                </c:pt>
                <c:pt idx="661">
                  <c:v>38314</c:v>
                </c:pt>
                <c:pt idx="662">
                  <c:v>38315</c:v>
                </c:pt>
                <c:pt idx="663">
                  <c:v>38316</c:v>
                </c:pt>
                <c:pt idx="664">
                  <c:v>38317</c:v>
                </c:pt>
                <c:pt idx="665">
                  <c:v>38320</c:v>
                </c:pt>
                <c:pt idx="666">
                  <c:v>38321</c:v>
                </c:pt>
                <c:pt idx="667">
                  <c:v>38322</c:v>
                </c:pt>
                <c:pt idx="668">
                  <c:v>38323</c:v>
                </c:pt>
                <c:pt idx="669">
                  <c:v>38324</c:v>
                </c:pt>
                <c:pt idx="670">
                  <c:v>38327</c:v>
                </c:pt>
                <c:pt idx="671">
                  <c:v>38328</c:v>
                </c:pt>
                <c:pt idx="672">
                  <c:v>38329</c:v>
                </c:pt>
                <c:pt idx="673">
                  <c:v>38330</c:v>
                </c:pt>
                <c:pt idx="674">
                  <c:v>38331</c:v>
                </c:pt>
                <c:pt idx="675">
                  <c:v>38334</c:v>
                </c:pt>
                <c:pt idx="676">
                  <c:v>38335</c:v>
                </c:pt>
                <c:pt idx="677">
                  <c:v>38336</c:v>
                </c:pt>
                <c:pt idx="678">
                  <c:v>38337</c:v>
                </c:pt>
                <c:pt idx="679">
                  <c:v>38338</c:v>
                </c:pt>
                <c:pt idx="680">
                  <c:v>38341</c:v>
                </c:pt>
                <c:pt idx="681">
                  <c:v>38342</c:v>
                </c:pt>
                <c:pt idx="682">
                  <c:v>38343</c:v>
                </c:pt>
                <c:pt idx="683">
                  <c:v>38344</c:v>
                </c:pt>
                <c:pt idx="684">
                  <c:v>38345</c:v>
                </c:pt>
                <c:pt idx="685">
                  <c:v>38348</c:v>
                </c:pt>
                <c:pt idx="686">
                  <c:v>38349</c:v>
                </c:pt>
                <c:pt idx="687">
                  <c:v>38350</c:v>
                </c:pt>
                <c:pt idx="688">
                  <c:v>38351</c:v>
                </c:pt>
                <c:pt idx="689">
                  <c:v>38352</c:v>
                </c:pt>
                <c:pt idx="690">
                  <c:v>38355</c:v>
                </c:pt>
                <c:pt idx="691">
                  <c:v>38356</c:v>
                </c:pt>
                <c:pt idx="692">
                  <c:v>38357</c:v>
                </c:pt>
                <c:pt idx="693">
                  <c:v>38358</c:v>
                </c:pt>
                <c:pt idx="694">
                  <c:v>38359</c:v>
                </c:pt>
                <c:pt idx="695">
                  <c:v>38362</c:v>
                </c:pt>
                <c:pt idx="696">
                  <c:v>38363</c:v>
                </c:pt>
                <c:pt idx="697">
                  <c:v>38364</c:v>
                </c:pt>
                <c:pt idx="698">
                  <c:v>38365</c:v>
                </c:pt>
                <c:pt idx="699">
                  <c:v>38366</c:v>
                </c:pt>
                <c:pt idx="700">
                  <c:v>38369</c:v>
                </c:pt>
                <c:pt idx="701">
                  <c:v>38370</c:v>
                </c:pt>
                <c:pt idx="702">
                  <c:v>38371</c:v>
                </c:pt>
                <c:pt idx="703">
                  <c:v>38372</c:v>
                </c:pt>
                <c:pt idx="704">
                  <c:v>38373</c:v>
                </c:pt>
                <c:pt idx="705">
                  <c:v>38376</c:v>
                </c:pt>
                <c:pt idx="706">
                  <c:v>38377</c:v>
                </c:pt>
                <c:pt idx="707">
                  <c:v>38378</c:v>
                </c:pt>
                <c:pt idx="708">
                  <c:v>38379</c:v>
                </c:pt>
                <c:pt idx="709">
                  <c:v>38380</c:v>
                </c:pt>
                <c:pt idx="710">
                  <c:v>38383</c:v>
                </c:pt>
                <c:pt idx="711">
                  <c:v>38384</c:v>
                </c:pt>
                <c:pt idx="712">
                  <c:v>38385</c:v>
                </c:pt>
                <c:pt idx="713">
                  <c:v>38386</c:v>
                </c:pt>
                <c:pt idx="714">
                  <c:v>38387</c:v>
                </c:pt>
                <c:pt idx="715">
                  <c:v>38392</c:v>
                </c:pt>
                <c:pt idx="716">
                  <c:v>38393</c:v>
                </c:pt>
                <c:pt idx="717">
                  <c:v>38394</c:v>
                </c:pt>
                <c:pt idx="718">
                  <c:v>38397</c:v>
                </c:pt>
                <c:pt idx="719">
                  <c:v>38398</c:v>
                </c:pt>
                <c:pt idx="720">
                  <c:v>38399</c:v>
                </c:pt>
                <c:pt idx="721">
                  <c:v>38400</c:v>
                </c:pt>
                <c:pt idx="722">
                  <c:v>38401</c:v>
                </c:pt>
                <c:pt idx="723">
                  <c:v>38404</c:v>
                </c:pt>
                <c:pt idx="724">
                  <c:v>38405</c:v>
                </c:pt>
                <c:pt idx="725">
                  <c:v>38406</c:v>
                </c:pt>
                <c:pt idx="726">
                  <c:v>38407</c:v>
                </c:pt>
                <c:pt idx="727">
                  <c:v>38408</c:v>
                </c:pt>
                <c:pt idx="728">
                  <c:v>38411</c:v>
                </c:pt>
                <c:pt idx="729">
                  <c:v>38412</c:v>
                </c:pt>
                <c:pt idx="730">
                  <c:v>38413</c:v>
                </c:pt>
                <c:pt idx="731">
                  <c:v>38414</c:v>
                </c:pt>
                <c:pt idx="732">
                  <c:v>38415</c:v>
                </c:pt>
                <c:pt idx="733">
                  <c:v>38418</c:v>
                </c:pt>
                <c:pt idx="734">
                  <c:v>38419</c:v>
                </c:pt>
                <c:pt idx="735">
                  <c:v>38420</c:v>
                </c:pt>
                <c:pt idx="736">
                  <c:v>38421</c:v>
                </c:pt>
                <c:pt idx="737">
                  <c:v>38422</c:v>
                </c:pt>
                <c:pt idx="738">
                  <c:v>38425</c:v>
                </c:pt>
                <c:pt idx="739">
                  <c:v>38426</c:v>
                </c:pt>
                <c:pt idx="740">
                  <c:v>38427</c:v>
                </c:pt>
                <c:pt idx="741">
                  <c:v>38428</c:v>
                </c:pt>
                <c:pt idx="742">
                  <c:v>38429</c:v>
                </c:pt>
                <c:pt idx="743">
                  <c:v>38432</c:v>
                </c:pt>
                <c:pt idx="744">
                  <c:v>38433</c:v>
                </c:pt>
                <c:pt idx="745">
                  <c:v>38434</c:v>
                </c:pt>
                <c:pt idx="746">
                  <c:v>38435</c:v>
                </c:pt>
                <c:pt idx="747">
                  <c:v>38439</c:v>
                </c:pt>
                <c:pt idx="748">
                  <c:v>38440</c:v>
                </c:pt>
                <c:pt idx="749">
                  <c:v>38441</c:v>
                </c:pt>
                <c:pt idx="750">
                  <c:v>38442</c:v>
                </c:pt>
                <c:pt idx="751">
                  <c:v>38443</c:v>
                </c:pt>
                <c:pt idx="752">
                  <c:v>38446</c:v>
                </c:pt>
                <c:pt idx="753">
                  <c:v>38447</c:v>
                </c:pt>
                <c:pt idx="754">
                  <c:v>38448</c:v>
                </c:pt>
                <c:pt idx="755">
                  <c:v>38449</c:v>
                </c:pt>
                <c:pt idx="756">
                  <c:v>38450</c:v>
                </c:pt>
                <c:pt idx="757">
                  <c:v>38453</c:v>
                </c:pt>
                <c:pt idx="758">
                  <c:v>38454</c:v>
                </c:pt>
                <c:pt idx="759">
                  <c:v>38455</c:v>
                </c:pt>
                <c:pt idx="760">
                  <c:v>38456</c:v>
                </c:pt>
                <c:pt idx="761">
                  <c:v>38457</c:v>
                </c:pt>
                <c:pt idx="762">
                  <c:v>38460</c:v>
                </c:pt>
                <c:pt idx="763">
                  <c:v>38461</c:v>
                </c:pt>
                <c:pt idx="764">
                  <c:v>38462</c:v>
                </c:pt>
                <c:pt idx="765">
                  <c:v>38464</c:v>
                </c:pt>
                <c:pt idx="766">
                  <c:v>38467</c:v>
                </c:pt>
                <c:pt idx="767">
                  <c:v>38468</c:v>
                </c:pt>
                <c:pt idx="768">
                  <c:v>38469</c:v>
                </c:pt>
                <c:pt idx="769">
                  <c:v>38470</c:v>
                </c:pt>
                <c:pt idx="770">
                  <c:v>38471</c:v>
                </c:pt>
                <c:pt idx="771">
                  <c:v>38474</c:v>
                </c:pt>
                <c:pt idx="772">
                  <c:v>38475</c:v>
                </c:pt>
                <c:pt idx="773">
                  <c:v>38476</c:v>
                </c:pt>
                <c:pt idx="774">
                  <c:v>38477</c:v>
                </c:pt>
                <c:pt idx="775">
                  <c:v>38478</c:v>
                </c:pt>
                <c:pt idx="776">
                  <c:v>38481</c:v>
                </c:pt>
                <c:pt idx="777">
                  <c:v>38482</c:v>
                </c:pt>
                <c:pt idx="778">
                  <c:v>38483</c:v>
                </c:pt>
                <c:pt idx="779">
                  <c:v>38484</c:v>
                </c:pt>
                <c:pt idx="780">
                  <c:v>38485</c:v>
                </c:pt>
                <c:pt idx="781">
                  <c:v>38488</c:v>
                </c:pt>
                <c:pt idx="782">
                  <c:v>38489</c:v>
                </c:pt>
                <c:pt idx="783">
                  <c:v>38490</c:v>
                </c:pt>
                <c:pt idx="784">
                  <c:v>38491</c:v>
                </c:pt>
                <c:pt idx="785">
                  <c:v>38492</c:v>
                </c:pt>
                <c:pt idx="786">
                  <c:v>38495</c:v>
                </c:pt>
                <c:pt idx="787">
                  <c:v>38496</c:v>
                </c:pt>
                <c:pt idx="788">
                  <c:v>38497</c:v>
                </c:pt>
                <c:pt idx="789">
                  <c:v>38499</c:v>
                </c:pt>
                <c:pt idx="790">
                  <c:v>38502</c:v>
                </c:pt>
                <c:pt idx="791">
                  <c:v>38503</c:v>
                </c:pt>
                <c:pt idx="792">
                  <c:v>38504</c:v>
                </c:pt>
                <c:pt idx="793">
                  <c:v>38505</c:v>
                </c:pt>
                <c:pt idx="794">
                  <c:v>38506</c:v>
                </c:pt>
                <c:pt idx="795">
                  <c:v>38509</c:v>
                </c:pt>
                <c:pt idx="796">
                  <c:v>38510</c:v>
                </c:pt>
                <c:pt idx="797">
                  <c:v>38511</c:v>
                </c:pt>
                <c:pt idx="798">
                  <c:v>38512</c:v>
                </c:pt>
                <c:pt idx="799">
                  <c:v>38513</c:v>
                </c:pt>
                <c:pt idx="800">
                  <c:v>38516</c:v>
                </c:pt>
                <c:pt idx="801">
                  <c:v>38517</c:v>
                </c:pt>
                <c:pt idx="802">
                  <c:v>38518</c:v>
                </c:pt>
                <c:pt idx="803">
                  <c:v>38519</c:v>
                </c:pt>
                <c:pt idx="804">
                  <c:v>38520</c:v>
                </c:pt>
                <c:pt idx="805">
                  <c:v>38523</c:v>
                </c:pt>
                <c:pt idx="806">
                  <c:v>38524</c:v>
                </c:pt>
                <c:pt idx="807">
                  <c:v>38525</c:v>
                </c:pt>
                <c:pt idx="808">
                  <c:v>38526</c:v>
                </c:pt>
                <c:pt idx="809">
                  <c:v>38527</c:v>
                </c:pt>
                <c:pt idx="810">
                  <c:v>38530</c:v>
                </c:pt>
                <c:pt idx="811">
                  <c:v>38531</c:v>
                </c:pt>
                <c:pt idx="812">
                  <c:v>38532</c:v>
                </c:pt>
                <c:pt idx="813">
                  <c:v>38533</c:v>
                </c:pt>
                <c:pt idx="814">
                  <c:v>38534</c:v>
                </c:pt>
                <c:pt idx="815">
                  <c:v>38537</c:v>
                </c:pt>
                <c:pt idx="816">
                  <c:v>38538</c:v>
                </c:pt>
                <c:pt idx="817">
                  <c:v>38539</c:v>
                </c:pt>
                <c:pt idx="818">
                  <c:v>38540</c:v>
                </c:pt>
                <c:pt idx="819">
                  <c:v>38541</c:v>
                </c:pt>
                <c:pt idx="820">
                  <c:v>38544</c:v>
                </c:pt>
                <c:pt idx="821">
                  <c:v>38545</c:v>
                </c:pt>
                <c:pt idx="822">
                  <c:v>38546</c:v>
                </c:pt>
                <c:pt idx="823">
                  <c:v>38547</c:v>
                </c:pt>
                <c:pt idx="824">
                  <c:v>38548</c:v>
                </c:pt>
                <c:pt idx="825">
                  <c:v>38551</c:v>
                </c:pt>
                <c:pt idx="826">
                  <c:v>38552</c:v>
                </c:pt>
                <c:pt idx="827">
                  <c:v>38553</c:v>
                </c:pt>
                <c:pt idx="828">
                  <c:v>38554</c:v>
                </c:pt>
                <c:pt idx="829">
                  <c:v>38555</c:v>
                </c:pt>
                <c:pt idx="830">
                  <c:v>38558</c:v>
                </c:pt>
                <c:pt idx="831">
                  <c:v>38559</c:v>
                </c:pt>
                <c:pt idx="832">
                  <c:v>38560</c:v>
                </c:pt>
                <c:pt idx="833">
                  <c:v>38561</c:v>
                </c:pt>
                <c:pt idx="834">
                  <c:v>38562</c:v>
                </c:pt>
                <c:pt idx="835">
                  <c:v>38565</c:v>
                </c:pt>
                <c:pt idx="836">
                  <c:v>38566</c:v>
                </c:pt>
                <c:pt idx="837">
                  <c:v>38567</c:v>
                </c:pt>
                <c:pt idx="838">
                  <c:v>38568</c:v>
                </c:pt>
                <c:pt idx="839">
                  <c:v>38569</c:v>
                </c:pt>
                <c:pt idx="840">
                  <c:v>38572</c:v>
                </c:pt>
                <c:pt idx="841">
                  <c:v>38573</c:v>
                </c:pt>
                <c:pt idx="842">
                  <c:v>38574</c:v>
                </c:pt>
                <c:pt idx="843">
                  <c:v>38575</c:v>
                </c:pt>
                <c:pt idx="844">
                  <c:v>38576</c:v>
                </c:pt>
                <c:pt idx="845">
                  <c:v>38579</c:v>
                </c:pt>
                <c:pt idx="846">
                  <c:v>38580</c:v>
                </c:pt>
                <c:pt idx="847">
                  <c:v>38581</c:v>
                </c:pt>
                <c:pt idx="848">
                  <c:v>38582</c:v>
                </c:pt>
                <c:pt idx="849">
                  <c:v>38583</c:v>
                </c:pt>
                <c:pt idx="850">
                  <c:v>38586</c:v>
                </c:pt>
                <c:pt idx="851">
                  <c:v>38587</c:v>
                </c:pt>
                <c:pt idx="852">
                  <c:v>38588</c:v>
                </c:pt>
                <c:pt idx="853">
                  <c:v>38589</c:v>
                </c:pt>
                <c:pt idx="854">
                  <c:v>38590</c:v>
                </c:pt>
                <c:pt idx="855">
                  <c:v>38593</c:v>
                </c:pt>
                <c:pt idx="856">
                  <c:v>38594</c:v>
                </c:pt>
                <c:pt idx="857">
                  <c:v>38595</c:v>
                </c:pt>
                <c:pt idx="858">
                  <c:v>38596</c:v>
                </c:pt>
                <c:pt idx="859">
                  <c:v>38597</c:v>
                </c:pt>
                <c:pt idx="860">
                  <c:v>38600</c:v>
                </c:pt>
                <c:pt idx="861">
                  <c:v>38601</c:v>
                </c:pt>
                <c:pt idx="862">
                  <c:v>38603</c:v>
                </c:pt>
                <c:pt idx="863">
                  <c:v>38604</c:v>
                </c:pt>
                <c:pt idx="864">
                  <c:v>38607</c:v>
                </c:pt>
                <c:pt idx="865">
                  <c:v>38608</c:v>
                </c:pt>
                <c:pt idx="866">
                  <c:v>38609</c:v>
                </c:pt>
                <c:pt idx="867">
                  <c:v>38610</c:v>
                </c:pt>
                <c:pt idx="868">
                  <c:v>38611</c:v>
                </c:pt>
                <c:pt idx="869">
                  <c:v>38614</c:v>
                </c:pt>
                <c:pt idx="870">
                  <c:v>38615</c:v>
                </c:pt>
                <c:pt idx="871">
                  <c:v>38616</c:v>
                </c:pt>
                <c:pt idx="872">
                  <c:v>38617</c:v>
                </c:pt>
                <c:pt idx="873">
                  <c:v>38618</c:v>
                </c:pt>
                <c:pt idx="874">
                  <c:v>38621</c:v>
                </c:pt>
                <c:pt idx="875">
                  <c:v>38622</c:v>
                </c:pt>
                <c:pt idx="876">
                  <c:v>38623</c:v>
                </c:pt>
                <c:pt idx="877">
                  <c:v>38624</c:v>
                </c:pt>
                <c:pt idx="878">
                  <c:v>38625</c:v>
                </c:pt>
                <c:pt idx="879">
                  <c:v>38628</c:v>
                </c:pt>
                <c:pt idx="880">
                  <c:v>38629</c:v>
                </c:pt>
                <c:pt idx="881">
                  <c:v>38630</c:v>
                </c:pt>
                <c:pt idx="882">
                  <c:v>38631</c:v>
                </c:pt>
                <c:pt idx="883">
                  <c:v>38632</c:v>
                </c:pt>
                <c:pt idx="884">
                  <c:v>38635</c:v>
                </c:pt>
                <c:pt idx="885">
                  <c:v>38636</c:v>
                </c:pt>
                <c:pt idx="886">
                  <c:v>38638</c:v>
                </c:pt>
                <c:pt idx="887">
                  <c:v>38639</c:v>
                </c:pt>
                <c:pt idx="888">
                  <c:v>38642</c:v>
                </c:pt>
                <c:pt idx="889">
                  <c:v>38643</c:v>
                </c:pt>
                <c:pt idx="890">
                  <c:v>38644</c:v>
                </c:pt>
                <c:pt idx="891">
                  <c:v>38645</c:v>
                </c:pt>
                <c:pt idx="892">
                  <c:v>38646</c:v>
                </c:pt>
                <c:pt idx="893">
                  <c:v>38649</c:v>
                </c:pt>
                <c:pt idx="894">
                  <c:v>38650</c:v>
                </c:pt>
                <c:pt idx="895">
                  <c:v>38651</c:v>
                </c:pt>
                <c:pt idx="896">
                  <c:v>38652</c:v>
                </c:pt>
                <c:pt idx="897">
                  <c:v>38653</c:v>
                </c:pt>
                <c:pt idx="898">
                  <c:v>38656</c:v>
                </c:pt>
                <c:pt idx="899">
                  <c:v>38657</c:v>
                </c:pt>
                <c:pt idx="900">
                  <c:v>38659</c:v>
                </c:pt>
                <c:pt idx="901">
                  <c:v>38660</c:v>
                </c:pt>
                <c:pt idx="902">
                  <c:v>38663</c:v>
                </c:pt>
                <c:pt idx="903">
                  <c:v>38664</c:v>
                </c:pt>
                <c:pt idx="904">
                  <c:v>38665</c:v>
                </c:pt>
                <c:pt idx="905">
                  <c:v>38666</c:v>
                </c:pt>
                <c:pt idx="906">
                  <c:v>38667</c:v>
                </c:pt>
                <c:pt idx="907">
                  <c:v>38670</c:v>
                </c:pt>
                <c:pt idx="908">
                  <c:v>38672</c:v>
                </c:pt>
                <c:pt idx="909">
                  <c:v>38673</c:v>
                </c:pt>
                <c:pt idx="910">
                  <c:v>38674</c:v>
                </c:pt>
                <c:pt idx="911">
                  <c:v>38677</c:v>
                </c:pt>
                <c:pt idx="912">
                  <c:v>38678</c:v>
                </c:pt>
                <c:pt idx="913">
                  <c:v>38679</c:v>
                </c:pt>
                <c:pt idx="914">
                  <c:v>38680</c:v>
                </c:pt>
                <c:pt idx="915">
                  <c:v>38681</c:v>
                </c:pt>
                <c:pt idx="916">
                  <c:v>38684</c:v>
                </c:pt>
                <c:pt idx="917">
                  <c:v>38685</c:v>
                </c:pt>
                <c:pt idx="918">
                  <c:v>38686</c:v>
                </c:pt>
                <c:pt idx="919">
                  <c:v>38687</c:v>
                </c:pt>
                <c:pt idx="920">
                  <c:v>38688</c:v>
                </c:pt>
                <c:pt idx="921">
                  <c:v>38691</c:v>
                </c:pt>
                <c:pt idx="922">
                  <c:v>38692</c:v>
                </c:pt>
                <c:pt idx="923">
                  <c:v>38693</c:v>
                </c:pt>
                <c:pt idx="924">
                  <c:v>38694</c:v>
                </c:pt>
                <c:pt idx="925">
                  <c:v>38695</c:v>
                </c:pt>
                <c:pt idx="926">
                  <c:v>38698</c:v>
                </c:pt>
                <c:pt idx="927">
                  <c:v>38699</c:v>
                </c:pt>
                <c:pt idx="928">
                  <c:v>38700</c:v>
                </c:pt>
                <c:pt idx="929">
                  <c:v>38701</c:v>
                </c:pt>
                <c:pt idx="930">
                  <c:v>38702</c:v>
                </c:pt>
                <c:pt idx="931">
                  <c:v>38705</c:v>
                </c:pt>
                <c:pt idx="932">
                  <c:v>38706</c:v>
                </c:pt>
                <c:pt idx="933">
                  <c:v>38707</c:v>
                </c:pt>
                <c:pt idx="934">
                  <c:v>38708</c:v>
                </c:pt>
                <c:pt idx="935">
                  <c:v>38709</c:v>
                </c:pt>
                <c:pt idx="936">
                  <c:v>38712</c:v>
                </c:pt>
                <c:pt idx="937">
                  <c:v>38713</c:v>
                </c:pt>
                <c:pt idx="938">
                  <c:v>38714</c:v>
                </c:pt>
                <c:pt idx="939">
                  <c:v>38715</c:v>
                </c:pt>
                <c:pt idx="940">
                  <c:v>38716</c:v>
                </c:pt>
                <c:pt idx="941">
                  <c:v>38719</c:v>
                </c:pt>
                <c:pt idx="942">
                  <c:v>38720</c:v>
                </c:pt>
                <c:pt idx="943">
                  <c:v>38721</c:v>
                </c:pt>
                <c:pt idx="944">
                  <c:v>38722</c:v>
                </c:pt>
                <c:pt idx="945">
                  <c:v>38723</c:v>
                </c:pt>
                <c:pt idx="946">
                  <c:v>38726</c:v>
                </c:pt>
                <c:pt idx="947">
                  <c:v>38727</c:v>
                </c:pt>
                <c:pt idx="948">
                  <c:v>38728</c:v>
                </c:pt>
                <c:pt idx="949">
                  <c:v>38729</c:v>
                </c:pt>
                <c:pt idx="950">
                  <c:v>38730</c:v>
                </c:pt>
                <c:pt idx="951">
                  <c:v>38733</c:v>
                </c:pt>
                <c:pt idx="952">
                  <c:v>38734</c:v>
                </c:pt>
                <c:pt idx="953">
                  <c:v>38735</c:v>
                </c:pt>
                <c:pt idx="954">
                  <c:v>38736</c:v>
                </c:pt>
                <c:pt idx="955">
                  <c:v>38737</c:v>
                </c:pt>
                <c:pt idx="956">
                  <c:v>38740</c:v>
                </c:pt>
                <c:pt idx="957">
                  <c:v>38741</c:v>
                </c:pt>
                <c:pt idx="958">
                  <c:v>38742</c:v>
                </c:pt>
                <c:pt idx="959">
                  <c:v>38743</c:v>
                </c:pt>
                <c:pt idx="960">
                  <c:v>38744</c:v>
                </c:pt>
                <c:pt idx="961">
                  <c:v>38747</c:v>
                </c:pt>
                <c:pt idx="962">
                  <c:v>38748</c:v>
                </c:pt>
                <c:pt idx="963">
                  <c:v>38749</c:v>
                </c:pt>
                <c:pt idx="964">
                  <c:v>38750</c:v>
                </c:pt>
                <c:pt idx="965">
                  <c:v>38751</c:v>
                </c:pt>
                <c:pt idx="966">
                  <c:v>38754</c:v>
                </c:pt>
                <c:pt idx="967">
                  <c:v>38755</c:v>
                </c:pt>
                <c:pt idx="968">
                  <c:v>38756</c:v>
                </c:pt>
                <c:pt idx="969">
                  <c:v>38757</c:v>
                </c:pt>
                <c:pt idx="970">
                  <c:v>38758</c:v>
                </c:pt>
                <c:pt idx="971">
                  <c:v>38761</c:v>
                </c:pt>
                <c:pt idx="972">
                  <c:v>38762</c:v>
                </c:pt>
                <c:pt idx="973">
                  <c:v>38763</c:v>
                </c:pt>
                <c:pt idx="974">
                  <c:v>38764</c:v>
                </c:pt>
                <c:pt idx="975">
                  <c:v>38765</c:v>
                </c:pt>
                <c:pt idx="976">
                  <c:v>38768</c:v>
                </c:pt>
                <c:pt idx="977">
                  <c:v>38769</c:v>
                </c:pt>
                <c:pt idx="978">
                  <c:v>38770</c:v>
                </c:pt>
                <c:pt idx="979">
                  <c:v>38771</c:v>
                </c:pt>
                <c:pt idx="980">
                  <c:v>38772</c:v>
                </c:pt>
                <c:pt idx="981">
                  <c:v>38777</c:v>
                </c:pt>
                <c:pt idx="982">
                  <c:v>38778</c:v>
                </c:pt>
                <c:pt idx="983">
                  <c:v>38779</c:v>
                </c:pt>
                <c:pt idx="984">
                  <c:v>38782</c:v>
                </c:pt>
                <c:pt idx="985">
                  <c:v>38783</c:v>
                </c:pt>
                <c:pt idx="986">
                  <c:v>38784</c:v>
                </c:pt>
                <c:pt idx="987">
                  <c:v>38785</c:v>
                </c:pt>
                <c:pt idx="988">
                  <c:v>38786</c:v>
                </c:pt>
                <c:pt idx="989">
                  <c:v>38789</c:v>
                </c:pt>
                <c:pt idx="990">
                  <c:v>38790</c:v>
                </c:pt>
                <c:pt idx="991">
                  <c:v>38791</c:v>
                </c:pt>
                <c:pt idx="992">
                  <c:v>38792</c:v>
                </c:pt>
                <c:pt idx="993">
                  <c:v>38793</c:v>
                </c:pt>
                <c:pt idx="994">
                  <c:v>38796</c:v>
                </c:pt>
                <c:pt idx="995">
                  <c:v>38797</c:v>
                </c:pt>
                <c:pt idx="996">
                  <c:v>38798</c:v>
                </c:pt>
                <c:pt idx="997">
                  <c:v>38799</c:v>
                </c:pt>
                <c:pt idx="998">
                  <c:v>38800</c:v>
                </c:pt>
                <c:pt idx="999">
                  <c:v>38803</c:v>
                </c:pt>
                <c:pt idx="1000">
                  <c:v>38804</c:v>
                </c:pt>
                <c:pt idx="1001">
                  <c:v>38805</c:v>
                </c:pt>
                <c:pt idx="1002">
                  <c:v>38806</c:v>
                </c:pt>
                <c:pt idx="1003">
                  <c:v>38807</c:v>
                </c:pt>
                <c:pt idx="1004">
                  <c:v>38810</c:v>
                </c:pt>
                <c:pt idx="1005">
                  <c:v>38811</c:v>
                </c:pt>
                <c:pt idx="1006">
                  <c:v>38812</c:v>
                </c:pt>
                <c:pt idx="1007">
                  <c:v>38813</c:v>
                </c:pt>
                <c:pt idx="1008">
                  <c:v>38814</c:v>
                </c:pt>
                <c:pt idx="1009">
                  <c:v>38817</c:v>
                </c:pt>
                <c:pt idx="1010">
                  <c:v>38818</c:v>
                </c:pt>
                <c:pt idx="1011">
                  <c:v>38819</c:v>
                </c:pt>
                <c:pt idx="1012">
                  <c:v>38820</c:v>
                </c:pt>
                <c:pt idx="1013">
                  <c:v>38824</c:v>
                </c:pt>
                <c:pt idx="1014">
                  <c:v>38825</c:v>
                </c:pt>
                <c:pt idx="1015">
                  <c:v>38826</c:v>
                </c:pt>
                <c:pt idx="1016">
                  <c:v>38827</c:v>
                </c:pt>
                <c:pt idx="1017">
                  <c:v>38831</c:v>
                </c:pt>
                <c:pt idx="1018">
                  <c:v>38832</c:v>
                </c:pt>
                <c:pt idx="1019">
                  <c:v>38833</c:v>
                </c:pt>
                <c:pt idx="1020">
                  <c:v>38834</c:v>
                </c:pt>
                <c:pt idx="1021">
                  <c:v>38835</c:v>
                </c:pt>
                <c:pt idx="1022">
                  <c:v>38839</c:v>
                </c:pt>
                <c:pt idx="1023">
                  <c:v>38840</c:v>
                </c:pt>
                <c:pt idx="1024">
                  <c:v>38841</c:v>
                </c:pt>
                <c:pt idx="1025">
                  <c:v>38842</c:v>
                </c:pt>
                <c:pt idx="1026">
                  <c:v>38845</c:v>
                </c:pt>
                <c:pt idx="1027">
                  <c:v>38846</c:v>
                </c:pt>
                <c:pt idx="1028">
                  <c:v>38847</c:v>
                </c:pt>
                <c:pt idx="1029">
                  <c:v>38848</c:v>
                </c:pt>
                <c:pt idx="1030">
                  <c:v>38849</c:v>
                </c:pt>
                <c:pt idx="1031">
                  <c:v>38852</c:v>
                </c:pt>
                <c:pt idx="1032">
                  <c:v>38853</c:v>
                </c:pt>
                <c:pt idx="1033">
                  <c:v>38854</c:v>
                </c:pt>
                <c:pt idx="1034">
                  <c:v>38855</c:v>
                </c:pt>
                <c:pt idx="1035">
                  <c:v>38856</c:v>
                </c:pt>
                <c:pt idx="1036">
                  <c:v>38859</c:v>
                </c:pt>
                <c:pt idx="1037">
                  <c:v>38860</c:v>
                </c:pt>
                <c:pt idx="1038">
                  <c:v>38861</c:v>
                </c:pt>
                <c:pt idx="1039">
                  <c:v>38862</c:v>
                </c:pt>
                <c:pt idx="1040">
                  <c:v>38863</c:v>
                </c:pt>
                <c:pt idx="1041">
                  <c:v>38866</c:v>
                </c:pt>
                <c:pt idx="1042">
                  <c:v>38867</c:v>
                </c:pt>
                <c:pt idx="1043">
                  <c:v>38868</c:v>
                </c:pt>
                <c:pt idx="1044">
                  <c:v>38869</c:v>
                </c:pt>
                <c:pt idx="1045">
                  <c:v>38870</c:v>
                </c:pt>
                <c:pt idx="1046">
                  <c:v>38873</c:v>
                </c:pt>
                <c:pt idx="1047">
                  <c:v>38874</c:v>
                </c:pt>
                <c:pt idx="1048">
                  <c:v>38875</c:v>
                </c:pt>
                <c:pt idx="1049">
                  <c:v>38876</c:v>
                </c:pt>
                <c:pt idx="1050">
                  <c:v>38877</c:v>
                </c:pt>
                <c:pt idx="1051">
                  <c:v>38880</c:v>
                </c:pt>
                <c:pt idx="1052">
                  <c:v>38881</c:v>
                </c:pt>
                <c:pt idx="1053">
                  <c:v>38882</c:v>
                </c:pt>
                <c:pt idx="1054">
                  <c:v>38884</c:v>
                </c:pt>
                <c:pt idx="1055">
                  <c:v>38887</c:v>
                </c:pt>
                <c:pt idx="1056">
                  <c:v>38888</c:v>
                </c:pt>
                <c:pt idx="1057">
                  <c:v>38889</c:v>
                </c:pt>
                <c:pt idx="1058">
                  <c:v>38890</c:v>
                </c:pt>
                <c:pt idx="1059">
                  <c:v>38891</c:v>
                </c:pt>
                <c:pt idx="1060">
                  <c:v>38894</c:v>
                </c:pt>
                <c:pt idx="1061">
                  <c:v>38895</c:v>
                </c:pt>
                <c:pt idx="1062">
                  <c:v>38896</c:v>
                </c:pt>
                <c:pt idx="1063">
                  <c:v>38897</c:v>
                </c:pt>
                <c:pt idx="1064">
                  <c:v>38898</c:v>
                </c:pt>
                <c:pt idx="1065">
                  <c:v>38901</c:v>
                </c:pt>
                <c:pt idx="1066">
                  <c:v>38902</c:v>
                </c:pt>
                <c:pt idx="1067">
                  <c:v>38903</c:v>
                </c:pt>
                <c:pt idx="1068">
                  <c:v>38904</c:v>
                </c:pt>
                <c:pt idx="1069">
                  <c:v>38905</c:v>
                </c:pt>
                <c:pt idx="1070">
                  <c:v>38908</c:v>
                </c:pt>
                <c:pt idx="1071">
                  <c:v>38909</c:v>
                </c:pt>
                <c:pt idx="1072">
                  <c:v>38910</c:v>
                </c:pt>
                <c:pt idx="1073">
                  <c:v>38911</c:v>
                </c:pt>
                <c:pt idx="1074">
                  <c:v>38912</c:v>
                </c:pt>
                <c:pt idx="1075">
                  <c:v>38915</c:v>
                </c:pt>
                <c:pt idx="1076">
                  <c:v>38916</c:v>
                </c:pt>
                <c:pt idx="1077">
                  <c:v>38917</c:v>
                </c:pt>
                <c:pt idx="1078">
                  <c:v>38918</c:v>
                </c:pt>
                <c:pt idx="1079">
                  <c:v>38919</c:v>
                </c:pt>
                <c:pt idx="1080">
                  <c:v>38922</c:v>
                </c:pt>
                <c:pt idx="1081">
                  <c:v>38923</c:v>
                </c:pt>
                <c:pt idx="1082">
                  <c:v>38924</c:v>
                </c:pt>
                <c:pt idx="1083">
                  <c:v>38925</c:v>
                </c:pt>
                <c:pt idx="1084">
                  <c:v>38926</c:v>
                </c:pt>
                <c:pt idx="1085">
                  <c:v>38929</c:v>
                </c:pt>
                <c:pt idx="1086">
                  <c:v>38930</c:v>
                </c:pt>
                <c:pt idx="1087">
                  <c:v>38931</c:v>
                </c:pt>
                <c:pt idx="1088">
                  <c:v>38932</c:v>
                </c:pt>
                <c:pt idx="1089">
                  <c:v>38933</c:v>
                </c:pt>
                <c:pt idx="1090">
                  <c:v>38936</c:v>
                </c:pt>
                <c:pt idx="1091">
                  <c:v>38937</c:v>
                </c:pt>
                <c:pt idx="1092">
                  <c:v>38938</c:v>
                </c:pt>
                <c:pt idx="1093">
                  <c:v>38939</c:v>
                </c:pt>
                <c:pt idx="1094">
                  <c:v>38940</c:v>
                </c:pt>
                <c:pt idx="1095">
                  <c:v>38943</c:v>
                </c:pt>
                <c:pt idx="1096">
                  <c:v>38944</c:v>
                </c:pt>
                <c:pt idx="1097">
                  <c:v>38945</c:v>
                </c:pt>
                <c:pt idx="1098">
                  <c:v>38946</c:v>
                </c:pt>
                <c:pt idx="1099">
                  <c:v>38947</c:v>
                </c:pt>
                <c:pt idx="1100">
                  <c:v>38950</c:v>
                </c:pt>
                <c:pt idx="1101">
                  <c:v>38951</c:v>
                </c:pt>
                <c:pt idx="1102">
                  <c:v>38952</c:v>
                </c:pt>
                <c:pt idx="1103">
                  <c:v>38953</c:v>
                </c:pt>
                <c:pt idx="1104">
                  <c:v>38954</c:v>
                </c:pt>
                <c:pt idx="1105">
                  <c:v>38957</c:v>
                </c:pt>
                <c:pt idx="1106">
                  <c:v>38958</c:v>
                </c:pt>
                <c:pt idx="1107">
                  <c:v>38959</c:v>
                </c:pt>
                <c:pt idx="1108">
                  <c:v>38960</c:v>
                </c:pt>
                <c:pt idx="1109">
                  <c:v>38961</c:v>
                </c:pt>
                <c:pt idx="1110">
                  <c:v>38964</c:v>
                </c:pt>
                <c:pt idx="1111">
                  <c:v>38965</c:v>
                </c:pt>
                <c:pt idx="1112">
                  <c:v>38966</c:v>
                </c:pt>
                <c:pt idx="1113">
                  <c:v>38968</c:v>
                </c:pt>
                <c:pt idx="1114">
                  <c:v>38971</c:v>
                </c:pt>
                <c:pt idx="1115">
                  <c:v>38972</c:v>
                </c:pt>
                <c:pt idx="1116">
                  <c:v>38973</c:v>
                </c:pt>
                <c:pt idx="1117">
                  <c:v>38974</c:v>
                </c:pt>
                <c:pt idx="1118">
                  <c:v>38975</c:v>
                </c:pt>
                <c:pt idx="1119">
                  <c:v>38978</c:v>
                </c:pt>
                <c:pt idx="1120">
                  <c:v>38979</c:v>
                </c:pt>
                <c:pt idx="1121">
                  <c:v>38980</c:v>
                </c:pt>
                <c:pt idx="1122">
                  <c:v>38981</c:v>
                </c:pt>
                <c:pt idx="1123">
                  <c:v>38982</c:v>
                </c:pt>
                <c:pt idx="1124">
                  <c:v>38985</c:v>
                </c:pt>
                <c:pt idx="1125">
                  <c:v>38986</c:v>
                </c:pt>
                <c:pt idx="1126">
                  <c:v>38987</c:v>
                </c:pt>
                <c:pt idx="1127">
                  <c:v>38988</c:v>
                </c:pt>
                <c:pt idx="1128">
                  <c:v>38989</c:v>
                </c:pt>
                <c:pt idx="1129">
                  <c:v>38992</c:v>
                </c:pt>
                <c:pt idx="1130">
                  <c:v>38993</c:v>
                </c:pt>
                <c:pt idx="1131">
                  <c:v>38994</c:v>
                </c:pt>
                <c:pt idx="1132">
                  <c:v>38995</c:v>
                </c:pt>
                <c:pt idx="1133">
                  <c:v>38996</c:v>
                </c:pt>
                <c:pt idx="1134">
                  <c:v>38999</c:v>
                </c:pt>
                <c:pt idx="1135">
                  <c:v>39000</c:v>
                </c:pt>
                <c:pt idx="1136">
                  <c:v>39001</c:v>
                </c:pt>
                <c:pt idx="1137">
                  <c:v>39003</c:v>
                </c:pt>
                <c:pt idx="1138">
                  <c:v>39006</c:v>
                </c:pt>
                <c:pt idx="1139">
                  <c:v>39007</c:v>
                </c:pt>
                <c:pt idx="1140">
                  <c:v>39008</c:v>
                </c:pt>
                <c:pt idx="1141">
                  <c:v>39009</c:v>
                </c:pt>
                <c:pt idx="1142">
                  <c:v>39010</c:v>
                </c:pt>
                <c:pt idx="1143">
                  <c:v>39013</c:v>
                </c:pt>
                <c:pt idx="1144">
                  <c:v>39014</c:v>
                </c:pt>
                <c:pt idx="1145">
                  <c:v>39015</c:v>
                </c:pt>
                <c:pt idx="1146">
                  <c:v>39016</c:v>
                </c:pt>
                <c:pt idx="1147">
                  <c:v>39017</c:v>
                </c:pt>
                <c:pt idx="1148">
                  <c:v>39020</c:v>
                </c:pt>
                <c:pt idx="1149">
                  <c:v>39021</c:v>
                </c:pt>
                <c:pt idx="1150">
                  <c:v>39022</c:v>
                </c:pt>
                <c:pt idx="1151">
                  <c:v>39024</c:v>
                </c:pt>
                <c:pt idx="1152">
                  <c:v>39027</c:v>
                </c:pt>
                <c:pt idx="1153">
                  <c:v>39028</c:v>
                </c:pt>
                <c:pt idx="1154">
                  <c:v>39029</c:v>
                </c:pt>
                <c:pt idx="1155">
                  <c:v>39030</c:v>
                </c:pt>
                <c:pt idx="1156">
                  <c:v>39031</c:v>
                </c:pt>
                <c:pt idx="1157">
                  <c:v>39034</c:v>
                </c:pt>
                <c:pt idx="1158">
                  <c:v>39035</c:v>
                </c:pt>
                <c:pt idx="1159">
                  <c:v>39037</c:v>
                </c:pt>
                <c:pt idx="1160">
                  <c:v>39038</c:v>
                </c:pt>
                <c:pt idx="1161">
                  <c:v>39041</c:v>
                </c:pt>
                <c:pt idx="1162">
                  <c:v>39042</c:v>
                </c:pt>
                <c:pt idx="1163">
                  <c:v>39043</c:v>
                </c:pt>
                <c:pt idx="1164">
                  <c:v>39044</c:v>
                </c:pt>
                <c:pt idx="1165">
                  <c:v>39045</c:v>
                </c:pt>
                <c:pt idx="1166">
                  <c:v>39048</c:v>
                </c:pt>
                <c:pt idx="1167">
                  <c:v>39049</c:v>
                </c:pt>
                <c:pt idx="1168">
                  <c:v>39050</c:v>
                </c:pt>
                <c:pt idx="1169">
                  <c:v>39051</c:v>
                </c:pt>
                <c:pt idx="1170">
                  <c:v>39052</c:v>
                </c:pt>
                <c:pt idx="1171">
                  <c:v>39055</c:v>
                </c:pt>
                <c:pt idx="1172">
                  <c:v>39056</c:v>
                </c:pt>
                <c:pt idx="1173">
                  <c:v>39057</c:v>
                </c:pt>
                <c:pt idx="1174">
                  <c:v>39058</c:v>
                </c:pt>
                <c:pt idx="1175">
                  <c:v>39059</c:v>
                </c:pt>
                <c:pt idx="1176">
                  <c:v>39062</c:v>
                </c:pt>
                <c:pt idx="1177">
                  <c:v>39063</c:v>
                </c:pt>
                <c:pt idx="1178">
                  <c:v>39064</c:v>
                </c:pt>
                <c:pt idx="1179">
                  <c:v>39065</c:v>
                </c:pt>
                <c:pt idx="1180">
                  <c:v>39066</c:v>
                </c:pt>
                <c:pt idx="1181">
                  <c:v>39069</c:v>
                </c:pt>
                <c:pt idx="1182">
                  <c:v>39070</c:v>
                </c:pt>
                <c:pt idx="1183">
                  <c:v>39071</c:v>
                </c:pt>
                <c:pt idx="1184">
                  <c:v>39072</c:v>
                </c:pt>
                <c:pt idx="1185">
                  <c:v>39073</c:v>
                </c:pt>
                <c:pt idx="1186">
                  <c:v>39077</c:v>
                </c:pt>
                <c:pt idx="1187">
                  <c:v>39078</c:v>
                </c:pt>
                <c:pt idx="1188">
                  <c:v>39079</c:v>
                </c:pt>
                <c:pt idx="1189">
                  <c:v>39080</c:v>
                </c:pt>
                <c:pt idx="1190">
                  <c:v>39084</c:v>
                </c:pt>
                <c:pt idx="1191">
                  <c:v>39085</c:v>
                </c:pt>
                <c:pt idx="1192">
                  <c:v>39086</c:v>
                </c:pt>
                <c:pt idx="1193">
                  <c:v>39087</c:v>
                </c:pt>
                <c:pt idx="1194">
                  <c:v>39090</c:v>
                </c:pt>
                <c:pt idx="1195">
                  <c:v>39091</c:v>
                </c:pt>
                <c:pt idx="1196">
                  <c:v>39092</c:v>
                </c:pt>
                <c:pt idx="1197">
                  <c:v>39093</c:v>
                </c:pt>
                <c:pt idx="1198">
                  <c:v>39094</c:v>
                </c:pt>
                <c:pt idx="1199">
                  <c:v>39097</c:v>
                </c:pt>
                <c:pt idx="1200">
                  <c:v>39098</c:v>
                </c:pt>
                <c:pt idx="1201">
                  <c:v>39099</c:v>
                </c:pt>
                <c:pt idx="1202">
                  <c:v>39100</c:v>
                </c:pt>
                <c:pt idx="1203">
                  <c:v>39101</c:v>
                </c:pt>
                <c:pt idx="1204">
                  <c:v>39104</c:v>
                </c:pt>
                <c:pt idx="1205">
                  <c:v>39105</c:v>
                </c:pt>
                <c:pt idx="1206">
                  <c:v>39106</c:v>
                </c:pt>
                <c:pt idx="1207">
                  <c:v>39107</c:v>
                </c:pt>
                <c:pt idx="1208">
                  <c:v>39108</c:v>
                </c:pt>
                <c:pt idx="1209">
                  <c:v>39111</c:v>
                </c:pt>
                <c:pt idx="1210">
                  <c:v>39112</c:v>
                </c:pt>
                <c:pt idx="1211">
                  <c:v>39113</c:v>
                </c:pt>
                <c:pt idx="1212">
                  <c:v>39114</c:v>
                </c:pt>
                <c:pt idx="1213">
                  <c:v>39115</c:v>
                </c:pt>
                <c:pt idx="1214">
                  <c:v>39118</c:v>
                </c:pt>
                <c:pt idx="1215">
                  <c:v>39119</c:v>
                </c:pt>
                <c:pt idx="1216">
                  <c:v>39120</c:v>
                </c:pt>
                <c:pt idx="1217">
                  <c:v>39121</c:v>
                </c:pt>
                <c:pt idx="1218">
                  <c:v>39122</c:v>
                </c:pt>
                <c:pt idx="1219">
                  <c:v>39125</c:v>
                </c:pt>
                <c:pt idx="1220">
                  <c:v>39126</c:v>
                </c:pt>
                <c:pt idx="1221">
                  <c:v>39127</c:v>
                </c:pt>
                <c:pt idx="1222">
                  <c:v>39128</c:v>
                </c:pt>
                <c:pt idx="1223">
                  <c:v>39129</c:v>
                </c:pt>
                <c:pt idx="1224">
                  <c:v>39134</c:v>
                </c:pt>
                <c:pt idx="1225">
                  <c:v>39135</c:v>
                </c:pt>
                <c:pt idx="1226">
                  <c:v>39136</c:v>
                </c:pt>
                <c:pt idx="1227">
                  <c:v>39139</c:v>
                </c:pt>
                <c:pt idx="1228">
                  <c:v>39140</c:v>
                </c:pt>
                <c:pt idx="1229">
                  <c:v>39141</c:v>
                </c:pt>
                <c:pt idx="1230">
                  <c:v>39142</c:v>
                </c:pt>
                <c:pt idx="1231">
                  <c:v>39143</c:v>
                </c:pt>
                <c:pt idx="1232">
                  <c:v>39146</c:v>
                </c:pt>
                <c:pt idx="1233">
                  <c:v>39147</c:v>
                </c:pt>
                <c:pt idx="1234">
                  <c:v>39148</c:v>
                </c:pt>
                <c:pt idx="1235">
                  <c:v>39149</c:v>
                </c:pt>
                <c:pt idx="1236">
                  <c:v>39150</c:v>
                </c:pt>
                <c:pt idx="1237">
                  <c:v>39153</c:v>
                </c:pt>
                <c:pt idx="1238">
                  <c:v>39154</c:v>
                </c:pt>
                <c:pt idx="1239">
                  <c:v>39155</c:v>
                </c:pt>
                <c:pt idx="1240">
                  <c:v>39156</c:v>
                </c:pt>
                <c:pt idx="1241">
                  <c:v>39157</c:v>
                </c:pt>
                <c:pt idx="1242">
                  <c:v>39160</c:v>
                </c:pt>
                <c:pt idx="1243">
                  <c:v>39161</c:v>
                </c:pt>
                <c:pt idx="1244">
                  <c:v>39162</c:v>
                </c:pt>
                <c:pt idx="1245">
                  <c:v>39163</c:v>
                </c:pt>
                <c:pt idx="1246">
                  <c:v>39164</c:v>
                </c:pt>
                <c:pt idx="1247">
                  <c:v>39167</c:v>
                </c:pt>
                <c:pt idx="1248">
                  <c:v>39168</c:v>
                </c:pt>
                <c:pt idx="1249">
                  <c:v>39169</c:v>
                </c:pt>
                <c:pt idx="1250">
                  <c:v>39170</c:v>
                </c:pt>
                <c:pt idx="1251">
                  <c:v>39171</c:v>
                </c:pt>
                <c:pt idx="1252">
                  <c:v>39174</c:v>
                </c:pt>
                <c:pt idx="1253">
                  <c:v>39175</c:v>
                </c:pt>
                <c:pt idx="1254">
                  <c:v>39176</c:v>
                </c:pt>
                <c:pt idx="1255">
                  <c:v>39177</c:v>
                </c:pt>
                <c:pt idx="1256">
                  <c:v>39181</c:v>
                </c:pt>
                <c:pt idx="1257">
                  <c:v>39182</c:v>
                </c:pt>
                <c:pt idx="1258">
                  <c:v>39183</c:v>
                </c:pt>
                <c:pt idx="1259">
                  <c:v>39184</c:v>
                </c:pt>
                <c:pt idx="1260">
                  <c:v>39185</c:v>
                </c:pt>
                <c:pt idx="1261">
                  <c:v>39188</c:v>
                </c:pt>
                <c:pt idx="1262">
                  <c:v>39189</c:v>
                </c:pt>
                <c:pt idx="1263">
                  <c:v>39190</c:v>
                </c:pt>
                <c:pt idx="1264">
                  <c:v>39191</c:v>
                </c:pt>
                <c:pt idx="1265">
                  <c:v>39192</c:v>
                </c:pt>
                <c:pt idx="1266">
                  <c:v>39195</c:v>
                </c:pt>
                <c:pt idx="1267">
                  <c:v>39196</c:v>
                </c:pt>
                <c:pt idx="1268">
                  <c:v>39197</c:v>
                </c:pt>
                <c:pt idx="1269">
                  <c:v>39198</c:v>
                </c:pt>
                <c:pt idx="1270">
                  <c:v>39199</c:v>
                </c:pt>
                <c:pt idx="1271">
                  <c:v>39202</c:v>
                </c:pt>
                <c:pt idx="1272">
                  <c:v>39204</c:v>
                </c:pt>
                <c:pt idx="1273">
                  <c:v>39205</c:v>
                </c:pt>
                <c:pt idx="1274">
                  <c:v>39206</c:v>
                </c:pt>
                <c:pt idx="1275">
                  <c:v>39209</c:v>
                </c:pt>
                <c:pt idx="1276">
                  <c:v>39210</c:v>
                </c:pt>
                <c:pt idx="1277">
                  <c:v>39211</c:v>
                </c:pt>
                <c:pt idx="1278">
                  <c:v>39212</c:v>
                </c:pt>
                <c:pt idx="1279">
                  <c:v>39213</c:v>
                </c:pt>
                <c:pt idx="1280">
                  <c:v>39216</c:v>
                </c:pt>
                <c:pt idx="1281">
                  <c:v>39217</c:v>
                </c:pt>
                <c:pt idx="1282">
                  <c:v>39218</c:v>
                </c:pt>
                <c:pt idx="1283">
                  <c:v>39219</c:v>
                </c:pt>
                <c:pt idx="1284">
                  <c:v>39220</c:v>
                </c:pt>
                <c:pt idx="1285">
                  <c:v>39223</c:v>
                </c:pt>
                <c:pt idx="1286">
                  <c:v>39224</c:v>
                </c:pt>
                <c:pt idx="1287">
                  <c:v>39225</c:v>
                </c:pt>
                <c:pt idx="1288">
                  <c:v>39226</c:v>
                </c:pt>
                <c:pt idx="1289">
                  <c:v>39227</c:v>
                </c:pt>
                <c:pt idx="1290">
                  <c:v>39230</c:v>
                </c:pt>
                <c:pt idx="1291">
                  <c:v>39231</c:v>
                </c:pt>
                <c:pt idx="1292">
                  <c:v>39232</c:v>
                </c:pt>
                <c:pt idx="1293">
                  <c:v>39233</c:v>
                </c:pt>
                <c:pt idx="1294">
                  <c:v>39234</c:v>
                </c:pt>
                <c:pt idx="1295">
                  <c:v>39237</c:v>
                </c:pt>
                <c:pt idx="1296">
                  <c:v>39238</c:v>
                </c:pt>
                <c:pt idx="1297">
                  <c:v>39239</c:v>
                </c:pt>
                <c:pt idx="1298">
                  <c:v>39241</c:v>
                </c:pt>
                <c:pt idx="1299">
                  <c:v>39244</c:v>
                </c:pt>
                <c:pt idx="1300">
                  <c:v>39245</c:v>
                </c:pt>
                <c:pt idx="1301">
                  <c:v>39246</c:v>
                </c:pt>
                <c:pt idx="1302">
                  <c:v>39247</c:v>
                </c:pt>
                <c:pt idx="1303">
                  <c:v>39248</c:v>
                </c:pt>
                <c:pt idx="1304">
                  <c:v>39251</c:v>
                </c:pt>
                <c:pt idx="1305">
                  <c:v>39252</c:v>
                </c:pt>
                <c:pt idx="1306">
                  <c:v>39253</c:v>
                </c:pt>
                <c:pt idx="1307">
                  <c:v>39254</c:v>
                </c:pt>
                <c:pt idx="1308">
                  <c:v>39255</c:v>
                </c:pt>
                <c:pt idx="1309">
                  <c:v>39258</c:v>
                </c:pt>
                <c:pt idx="1310">
                  <c:v>39259</c:v>
                </c:pt>
                <c:pt idx="1311">
                  <c:v>39260</c:v>
                </c:pt>
                <c:pt idx="1312">
                  <c:v>39261</c:v>
                </c:pt>
                <c:pt idx="1313">
                  <c:v>39262</c:v>
                </c:pt>
                <c:pt idx="1314">
                  <c:v>39265</c:v>
                </c:pt>
                <c:pt idx="1315">
                  <c:v>39266</c:v>
                </c:pt>
                <c:pt idx="1316">
                  <c:v>39267</c:v>
                </c:pt>
                <c:pt idx="1317">
                  <c:v>39268</c:v>
                </c:pt>
                <c:pt idx="1318">
                  <c:v>39269</c:v>
                </c:pt>
                <c:pt idx="1319">
                  <c:v>39272</c:v>
                </c:pt>
                <c:pt idx="1320">
                  <c:v>39273</c:v>
                </c:pt>
                <c:pt idx="1321">
                  <c:v>39274</c:v>
                </c:pt>
                <c:pt idx="1322">
                  <c:v>39275</c:v>
                </c:pt>
                <c:pt idx="1323">
                  <c:v>39276</c:v>
                </c:pt>
                <c:pt idx="1324">
                  <c:v>39279</c:v>
                </c:pt>
                <c:pt idx="1325">
                  <c:v>39280</c:v>
                </c:pt>
                <c:pt idx="1326">
                  <c:v>39281</c:v>
                </c:pt>
                <c:pt idx="1327">
                  <c:v>39282</c:v>
                </c:pt>
                <c:pt idx="1328">
                  <c:v>39283</c:v>
                </c:pt>
                <c:pt idx="1329">
                  <c:v>39286</c:v>
                </c:pt>
                <c:pt idx="1330">
                  <c:v>39287</c:v>
                </c:pt>
                <c:pt idx="1331">
                  <c:v>39288</c:v>
                </c:pt>
                <c:pt idx="1332">
                  <c:v>39289</c:v>
                </c:pt>
                <c:pt idx="1333">
                  <c:v>39290</c:v>
                </c:pt>
                <c:pt idx="1334">
                  <c:v>39293</c:v>
                </c:pt>
                <c:pt idx="1335">
                  <c:v>39294</c:v>
                </c:pt>
                <c:pt idx="1336">
                  <c:v>39295</c:v>
                </c:pt>
                <c:pt idx="1337">
                  <c:v>39296</c:v>
                </c:pt>
                <c:pt idx="1338">
                  <c:v>39297</c:v>
                </c:pt>
                <c:pt idx="1339">
                  <c:v>39300</c:v>
                </c:pt>
                <c:pt idx="1340">
                  <c:v>39301</c:v>
                </c:pt>
                <c:pt idx="1341">
                  <c:v>39302</c:v>
                </c:pt>
                <c:pt idx="1342">
                  <c:v>39303</c:v>
                </c:pt>
                <c:pt idx="1343">
                  <c:v>39304</c:v>
                </c:pt>
                <c:pt idx="1344">
                  <c:v>39307</c:v>
                </c:pt>
                <c:pt idx="1345">
                  <c:v>39308</c:v>
                </c:pt>
                <c:pt idx="1346">
                  <c:v>39309</c:v>
                </c:pt>
                <c:pt idx="1347">
                  <c:v>39310</c:v>
                </c:pt>
                <c:pt idx="1348">
                  <c:v>39311</c:v>
                </c:pt>
                <c:pt idx="1349">
                  <c:v>39314</c:v>
                </c:pt>
                <c:pt idx="1350">
                  <c:v>39315</c:v>
                </c:pt>
                <c:pt idx="1351">
                  <c:v>39316</c:v>
                </c:pt>
                <c:pt idx="1352">
                  <c:v>39317</c:v>
                </c:pt>
                <c:pt idx="1353">
                  <c:v>39318</c:v>
                </c:pt>
                <c:pt idx="1354">
                  <c:v>39321</c:v>
                </c:pt>
                <c:pt idx="1355">
                  <c:v>39322</c:v>
                </c:pt>
                <c:pt idx="1356">
                  <c:v>39323</c:v>
                </c:pt>
                <c:pt idx="1357">
                  <c:v>39324</c:v>
                </c:pt>
                <c:pt idx="1358">
                  <c:v>39325</c:v>
                </c:pt>
                <c:pt idx="1359">
                  <c:v>39328</c:v>
                </c:pt>
                <c:pt idx="1360">
                  <c:v>39329</c:v>
                </c:pt>
                <c:pt idx="1361">
                  <c:v>39330</c:v>
                </c:pt>
                <c:pt idx="1362">
                  <c:v>39331</c:v>
                </c:pt>
                <c:pt idx="1363">
                  <c:v>39335</c:v>
                </c:pt>
                <c:pt idx="1364">
                  <c:v>39336</c:v>
                </c:pt>
                <c:pt idx="1365">
                  <c:v>39337</c:v>
                </c:pt>
                <c:pt idx="1366">
                  <c:v>39338</c:v>
                </c:pt>
                <c:pt idx="1367">
                  <c:v>39339</c:v>
                </c:pt>
                <c:pt idx="1368">
                  <c:v>39342</c:v>
                </c:pt>
                <c:pt idx="1369">
                  <c:v>39343</c:v>
                </c:pt>
                <c:pt idx="1370">
                  <c:v>39344</c:v>
                </c:pt>
                <c:pt idx="1371">
                  <c:v>39345</c:v>
                </c:pt>
                <c:pt idx="1372">
                  <c:v>39346</c:v>
                </c:pt>
                <c:pt idx="1373">
                  <c:v>39349</c:v>
                </c:pt>
                <c:pt idx="1374">
                  <c:v>39350</c:v>
                </c:pt>
                <c:pt idx="1375">
                  <c:v>39351</c:v>
                </c:pt>
                <c:pt idx="1376">
                  <c:v>39352</c:v>
                </c:pt>
                <c:pt idx="1377">
                  <c:v>39353</c:v>
                </c:pt>
                <c:pt idx="1378">
                  <c:v>39356</c:v>
                </c:pt>
                <c:pt idx="1379">
                  <c:v>39357</c:v>
                </c:pt>
                <c:pt idx="1380">
                  <c:v>39358</c:v>
                </c:pt>
                <c:pt idx="1381">
                  <c:v>39359</c:v>
                </c:pt>
                <c:pt idx="1382">
                  <c:v>39360</c:v>
                </c:pt>
                <c:pt idx="1383">
                  <c:v>39363</c:v>
                </c:pt>
                <c:pt idx="1384">
                  <c:v>39364</c:v>
                </c:pt>
                <c:pt idx="1385">
                  <c:v>39365</c:v>
                </c:pt>
                <c:pt idx="1386">
                  <c:v>39366</c:v>
                </c:pt>
                <c:pt idx="1387">
                  <c:v>39370</c:v>
                </c:pt>
                <c:pt idx="1388">
                  <c:v>39371</c:v>
                </c:pt>
                <c:pt idx="1389">
                  <c:v>39372</c:v>
                </c:pt>
                <c:pt idx="1390">
                  <c:v>39373</c:v>
                </c:pt>
                <c:pt idx="1391">
                  <c:v>39374</c:v>
                </c:pt>
                <c:pt idx="1392">
                  <c:v>39377</c:v>
                </c:pt>
                <c:pt idx="1393">
                  <c:v>39378</c:v>
                </c:pt>
                <c:pt idx="1394">
                  <c:v>39379</c:v>
                </c:pt>
                <c:pt idx="1395">
                  <c:v>39380</c:v>
                </c:pt>
                <c:pt idx="1396">
                  <c:v>39381</c:v>
                </c:pt>
                <c:pt idx="1397">
                  <c:v>39384</c:v>
                </c:pt>
                <c:pt idx="1398">
                  <c:v>39385</c:v>
                </c:pt>
                <c:pt idx="1399">
                  <c:v>39386</c:v>
                </c:pt>
                <c:pt idx="1400">
                  <c:v>39387</c:v>
                </c:pt>
                <c:pt idx="1401">
                  <c:v>39391</c:v>
                </c:pt>
                <c:pt idx="1402">
                  <c:v>39392</c:v>
                </c:pt>
                <c:pt idx="1403">
                  <c:v>39393</c:v>
                </c:pt>
                <c:pt idx="1404">
                  <c:v>39394</c:v>
                </c:pt>
                <c:pt idx="1405">
                  <c:v>39395</c:v>
                </c:pt>
                <c:pt idx="1406">
                  <c:v>39398</c:v>
                </c:pt>
                <c:pt idx="1407">
                  <c:v>39399</c:v>
                </c:pt>
                <c:pt idx="1408">
                  <c:v>39400</c:v>
                </c:pt>
                <c:pt idx="1409">
                  <c:v>39402</c:v>
                </c:pt>
                <c:pt idx="1410">
                  <c:v>39405</c:v>
                </c:pt>
                <c:pt idx="1411">
                  <c:v>39406</c:v>
                </c:pt>
                <c:pt idx="1412">
                  <c:v>39407</c:v>
                </c:pt>
                <c:pt idx="1413">
                  <c:v>39408</c:v>
                </c:pt>
                <c:pt idx="1414">
                  <c:v>39409</c:v>
                </c:pt>
                <c:pt idx="1415">
                  <c:v>39412</c:v>
                </c:pt>
                <c:pt idx="1416">
                  <c:v>39413</c:v>
                </c:pt>
                <c:pt idx="1417">
                  <c:v>39414</c:v>
                </c:pt>
                <c:pt idx="1418">
                  <c:v>39415</c:v>
                </c:pt>
                <c:pt idx="1419">
                  <c:v>39416</c:v>
                </c:pt>
                <c:pt idx="1420">
                  <c:v>39419</c:v>
                </c:pt>
                <c:pt idx="1421">
                  <c:v>39420</c:v>
                </c:pt>
                <c:pt idx="1422">
                  <c:v>39421</c:v>
                </c:pt>
                <c:pt idx="1423">
                  <c:v>39422</c:v>
                </c:pt>
                <c:pt idx="1424">
                  <c:v>39423</c:v>
                </c:pt>
                <c:pt idx="1425">
                  <c:v>39426</c:v>
                </c:pt>
                <c:pt idx="1426">
                  <c:v>39427</c:v>
                </c:pt>
                <c:pt idx="1427">
                  <c:v>39428</c:v>
                </c:pt>
                <c:pt idx="1428">
                  <c:v>39429</c:v>
                </c:pt>
                <c:pt idx="1429">
                  <c:v>39430</c:v>
                </c:pt>
                <c:pt idx="1430">
                  <c:v>39433</c:v>
                </c:pt>
                <c:pt idx="1431">
                  <c:v>39434</c:v>
                </c:pt>
                <c:pt idx="1432">
                  <c:v>39435</c:v>
                </c:pt>
                <c:pt idx="1433">
                  <c:v>39436</c:v>
                </c:pt>
                <c:pt idx="1434">
                  <c:v>39437</c:v>
                </c:pt>
                <c:pt idx="1435">
                  <c:v>39440</c:v>
                </c:pt>
                <c:pt idx="1436">
                  <c:v>39442</c:v>
                </c:pt>
                <c:pt idx="1437">
                  <c:v>39443</c:v>
                </c:pt>
                <c:pt idx="1438">
                  <c:v>39444</c:v>
                </c:pt>
                <c:pt idx="1439">
                  <c:v>39447</c:v>
                </c:pt>
                <c:pt idx="1440">
                  <c:v>39449</c:v>
                </c:pt>
                <c:pt idx="1441">
                  <c:v>39450</c:v>
                </c:pt>
                <c:pt idx="1442">
                  <c:v>39451</c:v>
                </c:pt>
                <c:pt idx="1443">
                  <c:v>39454</c:v>
                </c:pt>
                <c:pt idx="1444">
                  <c:v>39455</c:v>
                </c:pt>
                <c:pt idx="1445">
                  <c:v>39456</c:v>
                </c:pt>
                <c:pt idx="1446">
                  <c:v>39457</c:v>
                </c:pt>
                <c:pt idx="1447">
                  <c:v>39458</c:v>
                </c:pt>
                <c:pt idx="1448">
                  <c:v>39461</c:v>
                </c:pt>
                <c:pt idx="1449">
                  <c:v>39462</c:v>
                </c:pt>
                <c:pt idx="1450">
                  <c:v>39463</c:v>
                </c:pt>
                <c:pt idx="1451">
                  <c:v>39464</c:v>
                </c:pt>
                <c:pt idx="1452">
                  <c:v>39465</c:v>
                </c:pt>
                <c:pt idx="1453">
                  <c:v>39468</c:v>
                </c:pt>
                <c:pt idx="1454">
                  <c:v>39469</c:v>
                </c:pt>
                <c:pt idx="1455">
                  <c:v>39470</c:v>
                </c:pt>
                <c:pt idx="1456">
                  <c:v>39471</c:v>
                </c:pt>
                <c:pt idx="1457">
                  <c:v>39472</c:v>
                </c:pt>
                <c:pt idx="1458">
                  <c:v>39475</c:v>
                </c:pt>
                <c:pt idx="1459">
                  <c:v>39476</c:v>
                </c:pt>
                <c:pt idx="1460">
                  <c:v>39477</c:v>
                </c:pt>
                <c:pt idx="1461">
                  <c:v>39478</c:v>
                </c:pt>
                <c:pt idx="1462">
                  <c:v>39479</c:v>
                </c:pt>
                <c:pt idx="1463">
                  <c:v>39484</c:v>
                </c:pt>
                <c:pt idx="1464">
                  <c:v>39485</c:v>
                </c:pt>
                <c:pt idx="1465">
                  <c:v>39486</c:v>
                </c:pt>
                <c:pt idx="1466">
                  <c:v>39489</c:v>
                </c:pt>
                <c:pt idx="1467">
                  <c:v>39490</c:v>
                </c:pt>
                <c:pt idx="1468">
                  <c:v>39491</c:v>
                </c:pt>
                <c:pt idx="1469">
                  <c:v>39492</c:v>
                </c:pt>
                <c:pt idx="1470">
                  <c:v>39493</c:v>
                </c:pt>
                <c:pt idx="1471">
                  <c:v>39496</c:v>
                </c:pt>
                <c:pt idx="1472">
                  <c:v>39497</c:v>
                </c:pt>
                <c:pt idx="1473">
                  <c:v>39498</c:v>
                </c:pt>
                <c:pt idx="1474">
                  <c:v>39499</c:v>
                </c:pt>
                <c:pt idx="1475">
                  <c:v>39500</c:v>
                </c:pt>
                <c:pt idx="1476">
                  <c:v>39503</c:v>
                </c:pt>
                <c:pt idx="1477">
                  <c:v>39504</c:v>
                </c:pt>
                <c:pt idx="1478">
                  <c:v>39505</c:v>
                </c:pt>
                <c:pt idx="1479">
                  <c:v>39506</c:v>
                </c:pt>
                <c:pt idx="1480">
                  <c:v>39507</c:v>
                </c:pt>
                <c:pt idx="1481">
                  <c:v>39510</c:v>
                </c:pt>
                <c:pt idx="1482">
                  <c:v>39511</c:v>
                </c:pt>
                <c:pt idx="1483">
                  <c:v>39512</c:v>
                </c:pt>
                <c:pt idx="1484">
                  <c:v>39513</c:v>
                </c:pt>
                <c:pt idx="1485">
                  <c:v>39514</c:v>
                </c:pt>
                <c:pt idx="1486">
                  <c:v>39517</c:v>
                </c:pt>
                <c:pt idx="1487">
                  <c:v>39518</c:v>
                </c:pt>
                <c:pt idx="1488">
                  <c:v>39519</c:v>
                </c:pt>
                <c:pt idx="1489">
                  <c:v>39520</c:v>
                </c:pt>
                <c:pt idx="1490">
                  <c:v>39521</c:v>
                </c:pt>
                <c:pt idx="1491">
                  <c:v>39524</c:v>
                </c:pt>
                <c:pt idx="1492">
                  <c:v>39525</c:v>
                </c:pt>
                <c:pt idx="1493">
                  <c:v>39526</c:v>
                </c:pt>
                <c:pt idx="1494">
                  <c:v>39527</c:v>
                </c:pt>
                <c:pt idx="1495">
                  <c:v>39531</c:v>
                </c:pt>
                <c:pt idx="1496">
                  <c:v>39532</c:v>
                </c:pt>
                <c:pt idx="1497">
                  <c:v>39533</c:v>
                </c:pt>
                <c:pt idx="1498">
                  <c:v>39534</c:v>
                </c:pt>
                <c:pt idx="1499">
                  <c:v>39535</c:v>
                </c:pt>
                <c:pt idx="1500">
                  <c:v>39538</c:v>
                </c:pt>
                <c:pt idx="1501">
                  <c:v>39539</c:v>
                </c:pt>
                <c:pt idx="1502">
                  <c:v>39540</c:v>
                </c:pt>
                <c:pt idx="1503">
                  <c:v>39541</c:v>
                </c:pt>
                <c:pt idx="1504">
                  <c:v>39542</c:v>
                </c:pt>
                <c:pt idx="1505">
                  <c:v>39545</c:v>
                </c:pt>
                <c:pt idx="1506">
                  <c:v>39546</c:v>
                </c:pt>
                <c:pt idx="1507">
                  <c:v>39547</c:v>
                </c:pt>
                <c:pt idx="1508">
                  <c:v>39548</c:v>
                </c:pt>
                <c:pt idx="1509">
                  <c:v>39549</c:v>
                </c:pt>
                <c:pt idx="1510">
                  <c:v>39552</c:v>
                </c:pt>
                <c:pt idx="1511">
                  <c:v>39553</c:v>
                </c:pt>
                <c:pt idx="1512">
                  <c:v>39554</c:v>
                </c:pt>
                <c:pt idx="1513">
                  <c:v>39555</c:v>
                </c:pt>
                <c:pt idx="1514">
                  <c:v>39556</c:v>
                </c:pt>
                <c:pt idx="1515">
                  <c:v>39560</c:v>
                </c:pt>
                <c:pt idx="1516">
                  <c:v>39561</c:v>
                </c:pt>
                <c:pt idx="1517">
                  <c:v>39562</c:v>
                </c:pt>
                <c:pt idx="1518">
                  <c:v>39563</c:v>
                </c:pt>
                <c:pt idx="1519">
                  <c:v>39566</c:v>
                </c:pt>
                <c:pt idx="1520">
                  <c:v>39567</c:v>
                </c:pt>
                <c:pt idx="1521">
                  <c:v>39568</c:v>
                </c:pt>
                <c:pt idx="1522">
                  <c:v>39570</c:v>
                </c:pt>
                <c:pt idx="1523">
                  <c:v>39573</c:v>
                </c:pt>
                <c:pt idx="1524">
                  <c:v>39574</c:v>
                </c:pt>
                <c:pt idx="1525">
                  <c:v>39575</c:v>
                </c:pt>
                <c:pt idx="1526">
                  <c:v>39576</c:v>
                </c:pt>
                <c:pt idx="1527">
                  <c:v>39577</c:v>
                </c:pt>
                <c:pt idx="1528">
                  <c:v>39580</c:v>
                </c:pt>
                <c:pt idx="1529">
                  <c:v>39581</c:v>
                </c:pt>
                <c:pt idx="1530">
                  <c:v>39582</c:v>
                </c:pt>
                <c:pt idx="1531">
                  <c:v>39583</c:v>
                </c:pt>
                <c:pt idx="1532">
                  <c:v>39584</c:v>
                </c:pt>
                <c:pt idx="1533">
                  <c:v>39587</c:v>
                </c:pt>
                <c:pt idx="1534">
                  <c:v>39588</c:v>
                </c:pt>
                <c:pt idx="1535">
                  <c:v>39589</c:v>
                </c:pt>
                <c:pt idx="1536">
                  <c:v>39591</c:v>
                </c:pt>
                <c:pt idx="1537">
                  <c:v>39594</c:v>
                </c:pt>
                <c:pt idx="1538">
                  <c:v>39595</c:v>
                </c:pt>
                <c:pt idx="1539">
                  <c:v>39596</c:v>
                </c:pt>
                <c:pt idx="1540">
                  <c:v>39597</c:v>
                </c:pt>
                <c:pt idx="1541">
                  <c:v>39598</c:v>
                </c:pt>
                <c:pt idx="1542">
                  <c:v>39601</c:v>
                </c:pt>
                <c:pt idx="1543">
                  <c:v>39602</c:v>
                </c:pt>
                <c:pt idx="1544">
                  <c:v>39603</c:v>
                </c:pt>
                <c:pt idx="1545">
                  <c:v>39604</c:v>
                </c:pt>
                <c:pt idx="1546">
                  <c:v>39605</c:v>
                </c:pt>
                <c:pt idx="1547">
                  <c:v>39608</c:v>
                </c:pt>
                <c:pt idx="1548">
                  <c:v>39609</c:v>
                </c:pt>
                <c:pt idx="1549">
                  <c:v>39610</c:v>
                </c:pt>
                <c:pt idx="1550">
                  <c:v>39611</c:v>
                </c:pt>
                <c:pt idx="1551">
                  <c:v>39612</c:v>
                </c:pt>
                <c:pt idx="1552">
                  <c:v>39615</c:v>
                </c:pt>
                <c:pt idx="1553">
                  <c:v>39616</c:v>
                </c:pt>
                <c:pt idx="1554">
                  <c:v>39617</c:v>
                </c:pt>
                <c:pt idx="1555">
                  <c:v>39618</c:v>
                </c:pt>
                <c:pt idx="1556">
                  <c:v>39619</c:v>
                </c:pt>
                <c:pt idx="1557">
                  <c:v>39622</c:v>
                </c:pt>
                <c:pt idx="1558">
                  <c:v>39623</c:v>
                </c:pt>
                <c:pt idx="1559">
                  <c:v>39624</c:v>
                </c:pt>
                <c:pt idx="1560">
                  <c:v>39625</c:v>
                </c:pt>
                <c:pt idx="1561">
                  <c:v>39626</c:v>
                </c:pt>
                <c:pt idx="1562">
                  <c:v>39629</c:v>
                </c:pt>
                <c:pt idx="1563">
                  <c:v>39630</c:v>
                </c:pt>
                <c:pt idx="1564">
                  <c:v>39631</c:v>
                </c:pt>
                <c:pt idx="1565">
                  <c:v>39632</c:v>
                </c:pt>
                <c:pt idx="1566">
                  <c:v>39633</c:v>
                </c:pt>
                <c:pt idx="1567">
                  <c:v>39636</c:v>
                </c:pt>
                <c:pt idx="1568">
                  <c:v>39637</c:v>
                </c:pt>
                <c:pt idx="1569">
                  <c:v>39638</c:v>
                </c:pt>
                <c:pt idx="1570">
                  <c:v>39639</c:v>
                </c:pt>
                <c:pt idx="1571">
                  <c:v>39640</c:v>
                </c:pt>
                <c:pt idx="1572">
                  <c:v>39643</c:v>
                </c:pt>
                <c:pt idx="1573">
                  <c:v>39644</c:v>
                </c:pt>
                <c:pt idx="1574">
                  <c:v>39645</c:v>
                </c:pt>
                <c:pt idx="1575">
                  <c:v>39646</c:v>
                </c:pt>
                <c:pt idx="1576">
                  <c:v>39647</c:v>
                </c:pt>
                <c:pt idx="1577">
                  <c:v>39650</c:v>
                </c:pt>
                <c:pt idx="1578">
                  <c:v>39651</c:v>
                </c:pt>
                <c:pt idx="1579">
                  <c:v>39652</c:v>
                </c:pt>
                <c:pt idx="1580">
                  <c:v>39653</c:v>
                </c:pt>
                <c:pt idx="1581">
                  <c:v>39654</c:v>
                </c:pt>
                <c:pt idx="1582">
                  <c:v>39657</c:v>
                </c:pt>
                <c:pt idx="1583">
                  <c:v>39658</c:v>
                </c:pt>
                <c:pt idx="1584">
                  <c:v>39659</c:v>
                </c:pt>
                <c:pt idx="1585">
                  <c:v>39660</c:v>
                </c:pt>
                <c:pt idx="1586">
                  <c:v>39661</c:v>
                </c:pt>
                <c:pt idx="1587">
                  <c:v>39664</c:v>
                </c:pt>
                <c:pt idx="1588">
                  <c:v>39665</c:v>
                </c:pt>
                <c:pt idx="1589">
                  <c:v>39666</c:v>
                </c:pt>
                <c:pt idx="1590">
                  <c:v>39667</c:v>
                </c:pt>
                <c:pt idx="1591">
                  <c:v>39668</c:v>
                </c:pt>
                <c:pt idx="1592">
                  <c:v>39671</c:v>
                </c:pt>
                <c:pt idx="1593">
                  <c:v>39672</c:v>
                </c:pt>
                <c:pt idx="1594">
                  <c:v>39673</c:v>
                </c:pt>
                <c:pt idx="1595">
                  <c:v>39674</c:v>
                </c:pt>
                <c:pt idx="1596">
                  <c:v>39675</c:v>
                </c:pt>
                <c:pt idx="1597">
                  <c:v>39678</c:v>
                </c:pt>
                <c:pt idx="1598">
                  <c:v>39679</c:v>
                </c:pt>
                <c:pt idx="1599">
                  <c:v>39680</c:v>
                </c:pt>
                <c:pt idx="1600">
                  <c:v>39681</c:v>
                </c:pt>
                <c:pt idx="1601">
                  <c:v>39682</c:v>
                </c:pt>
                <c:pt idx="1602">
                  <c:v>39685</c:v>
                </c:pt>
                <c:pt idx="1603">
                  <c:v>39686</c:v>
                </c:pt>
                <c:pt idx="1604">
                  <c:v>39687</c:v>
                </c:pt>
                <c:pt idx="1605">
                  <c:v>39688</c:v>
                </c:pt>
                <c:pt idx="1606">
                  <c:v>39689</c:v>
                </c:pt>
                <c:pt idx="1607">
                  <c:v>39692</c:v>
                </c:pt>
                <c:pt idx="1608">
                  <c:v>39693</c:v>
                </c:pt>
                <c:pt idx="1609">
                  <c:v>39694</c:v>
                </c:pt>
                <c:pt idx="1610">
                  <c:v>39695</c:v>
                </c:pt>
                <c:pt idx="1611">
                  <c:v>39696</c:v>
                </c:pt>
                <c:pt idx="1612">
                  <c:v>39699</c:v>
                </c:pt>
                <c:pt idx="1613">
                  <c:v>39700</c:v>
                </c:pt>
                <c:pt idx="1614">
                  <c:v>39701</c:v>
                </c:pt>
                <c:pt idx="1615">
                  <c:v>39702</c:v>
                </c:pt>
                <c:pt idx="1616">
                  <c:v>39703</c:v>
                </c:pt>
                <c:pt idx="1617">
                  <c:v>39706</c:v>
                </c:pt>
                <c:pt idx="1618">
                  <c:v>39707</c:v>
                </c:pt>
                <c:pt idx="1619">
                  <c:v>39708</c:v>
                </c:pt>
                <c:pt idx="1620">
                  <c:v>39709</c:v>
                </c:pt>
                <c:pt idx="1621">
                  <c:v>39710</c:v>
                </c:pt>
                <c:pt idx="1622">
                  <c:v>39713</c:v>
                </c:pt>
                <c:pt idx="1623">
                  <c:v>39714</c:v>
                </c:pt>
                <c:pt idx="1624">
                  <c:v>39715</c:v>
                </c:pt>
                <c:pt idx="1625">
                  <c:v>39716</c:v>
                </c:pt>
                <c:pt idx="1626">
                  <c:v>39717</c:v>
                </c:pt>
                <c:pt idx="1627">
                  <c:v>39720</c:v>
                </c:pt>
                <c:pt idx="1628">
                  <c:v>39721</c:v>
                </c:pt>
                <c:pt idx="1629">
                  <c:v>39722</c:v>
                </c:pt>
                <c:pt idx="1630">
                  <c:v>39723</c:v>
                </c:pt>
                <c:pt idx="1631">
                  <c:v>39724</c:v>
                </c:pt>
                <c:pt idx="1632">
                  <c:v>39727</c:v>
                </c:pt>
                <c:pt idx="1633">
                  <c:v>39728</c:v>
                </c:pt>
                <c:pt idx="1634">
                  <c:v>39729</c:v>
                </c:pt>
                <c:pt idx="1635">
                  <c:v>39730</c:v>
                </c:pt>
                <c:pt idx="1636">
                  <c:v>39731</c:v>
                </c:pt>
                <c:pt idx="1637">
                  <c:v>39734</c:v>
                </c:pt>
                <c:pt idx="1638">
                  <c:v>39735</c:v>
                </c:pt>
                <c:pt idx="1639">
                  <c:v>39736</c:v>
                </c:pt>
                <c:pt idx="1640">
                  <c:v>39737</c:v>
                </c:pt>
                <c:pt idx="1641">
                  <c:v>39738</c:v>
                </c:pt>
                <c:pt idx="1642">
                  <c:v>39741</c:v>
                </c:pt>
                <c:pt idx="1643">
                  <c:v>39742</c:v>
                </c:pt>
                <c:pt idx="1644">
                  <c:v>39743</c:v>
                </c:pt>
                <c:pt idx="1645">
                  <c:v>39744</c:v>
                </c:pt>
                <c:pt idx="1646">
                  <c:v>39745</c:v>
                </c:pt>
                <c:pt idx="1647">
                  <c:v>39748</c:v>
                </c:pt>
                <c:pt idx="1648">
                  <c:v>39749</c:v>
                </c:pt>
                <c:pt idx="1649">
                  <c:v>39750</c:v>
                </c:pt>
                <c:pt idx="1650">
                  <c:v>39751</c:v>
                </c:pt>
                <c:pt idx="1651">
                  <c:v>39752</c:v>
                </c:pt>
                <c:pt idx="1652">
                  <c:v>39755</c:v>
                </c:pt>
                <c:pt idx="1653">
                  <c:v>39756</c:v>
                </c:pt>
                <c:pt idx="1654">
                  <c:v>39757</c:v>
                </c:pt>
                <c:pt idx="1655">
                  <c:v>39758</c:v>
                </c:pt>
                <c:pt idx="1656">
                  <c:v>39759</c:v>
                </c:pt>
                <c:pt idx="1657">
                  <c:v>39762</c:v>
                </c:pt>
                <c:pt idx="1658">
                  <c:v>39763</c:v>
                </c:pt>
                <c:pt idx="1659">
                  <c:v>39764</c:v>
                </c:pt>
                <c:pt idx="1660">
                  <c:v>39765</c:v>
                </c:pt>
                <c:pt idx="1661">
                  <c:v>39766</c:v>
                </c:pt>
                <c:pt idx="1662">
                  <c:v>39769</c:v>
                </c:pt>
                <c:pt idx="1663">
                  <c:v>39770</c:v>
                </c:pt>
                <c:pt idx="1664">
                  <c:v>39771</c:v>
                </c:pt>
                <c:pt idx="1665">
                  <c:v>39772</c:v>
                </c:pt>
                <c:pt idx="1666">
                  <c:v>39773</c:v>
                </c:pt>
                <c:pt idx="1667">
                  <c:v>39776</c:v>
                </c:pt>
                <c:pt idx="1668">
                  <c:v>39777</c:v>
                </c:pt>
                <c:pt idx="1669">
                  <c:v>39778</c:v>
                </c:pt>
                <c:pt idx="1670">
                  <c:v>39779</c:v>
                </c:pt>
                <c:pt idx="1671">
                  <c:v>39780</c:v>
                </c:pt>
                <c:pt idx="1672">
                  <c:v>39783</c:v>
                </c:pt>
                <c:pt idx="1673">
                  <c:v>39784</c:v>
                </c:pt>
                <c:pt idx="1674">
                  <c:v>39785</c:v>
                </c:pt>
                <c:pt idx="1675">
                  <c:v>39786</c:v>
                </c:pt>
                <c:pt idx="1676">
                  <c:v>39787</c:v>
                </c:pt>
                <c:pt idx="1677">
                  <c:v>39790</c:v>
                </c:pt>
                <c:pt idx="1678">
                  <c:v>39791</c:v>
                </c:pt>
                <c:pt idx="1679">
                  <c:v>39792</c:v>
                </c:pt>
                <c:pt idx="1680">
                  <c:v>39793</c:v>
                </c:pt>
                <c:pt idx="1681">
                  <c:v>39794</c:v>
                </c:pt>
                <c:pt idx="1682">
                  <c:v>39797</c:v>
                </c:pt>
                <c:pt idx="1683">
                  <c:v>39798</c:v>
                </c:pt>
                <c:pt idx="1684">
                  <c:v>39799</c:v>
                </c:pt>
                <c:pt idx="1685">
                  <c:v>39800</c:v>
                </c:pt>
                <c:pt idx="1686">
                  <c:v>39801</c:v>
                </c:pt>
                <c:pt idx="1687">
                  <c:v>39804</c:v>
                </c:pt>
                <c:pt idx="1688">
                  <c:v>39805</c:v>
                </c:pt>
                <c:pt idx="1689">
                  <c:v>39806</c:v>
                </c:pt>
                <c:pt idx="1690">
                  <c:v>39808</c:v>
                </c:pt>
                <c:pt idx="1691">
                  <c:v>39811</c:v>
                </c:pt>
                <c:pt idx="1692">
                  <c:v>39812</c:v>
                </c:pt>
                <c:pt idx="1693">
                  <c:v>39813</c:v>
                </c:pt>
                <c:pt idx="1694">
                  <c:v>39815</c:v>
                </c:pt>
                <c:pt idx="1695">
                  <c:v>39818</c:v>
                </c:pt>
                <c:pt idx="1696">
                  <c:v>39819</c:v>
                </c:pt>
                <c:pt idx="1697">
                  <c:v>39820</c:v>
                </c:pt>
                <c:pt idx="1698">
                  <c:v>39821</c:v>
                </c:pt>
                <c:pt idx="1699">
                  <c:v>39822</c:v>
                </c:pt>
                <c:pt idx="1700">
                  <c:v>39825</c:v>
                </c:pt>
                <c:pt idx="1701">
                  <c:v>39826</c:v>
                </c:pt>
                <c:pt idx="1702">
                  <c:v>39827</c:v>
                </c:pt>
                <c:pt idx="1703">
                  <c:v>39828</c:v>
                </c:pt>
                <c:pt idx="1704">
                  <c:v>39829</c:v>
                </c:pt>
                <c:pt idx="1705">
                  <c:v>39832</c:v>
                </c:pt>
                <c:pt idx="1706">
                  <c:v>39833</c:v>
                </c:pt>
                <c:pt idx="1707">
                  <c:v>39834</c:v>
                </c:pt>
                <c:pt idx="1708">
                  <c:v>39835</c:v>
                </c:pt>
                <c:pt idx="1709">
                  <c:v>39836</c:v>
                </c:pt>
                <c:pt idx="1710">
                  <c:v>39839</c:v>
                </c:pt>
                <c:pt idx="1711">
                  <c:v>39840</c:v>
                </c:pt>
                <c:pt idx="1712">
                  <c:v>39841</c:v>
                </c:pt>
                <c:pt idx="1713">
                  <c:v>39842</c:v>
                </c:pt>
                <c:pt idx="1714">
                  <c:v>39843</c:v>
                </c:pt>
                <c:pt idx="1715">
                  <c:v>39846</c:v>
                </c:pt>
                <c:pt idx="1716">
                  <c:v>39847</c:v>
                </c:pt>
                <c:pt idx="1717">
                  <c:v>39848</c:v>
                </c:pt>
                <c:pt idx="1718">
                  <c:v>39849</c:v>
                </c:pt>
                <c:pt idx="1719">
                  <c:v>39850</c:v>
                </c:pt>
                <c:pt idx="1720">
                  <c:v>39853</c:v>
                </c:pt>
                <c:pt idx="1721">
                  <c:v>39854</c:v>
                </c:pt>
                <c:pt idx="1722">
                  <c:v>39855</c:v>
                </c:pt>
                <c:pt idx="1723">
                  <c:v>39856</c:v>
                </c:pt>
                <c:pt idx="1724">
                  <c:v>39857</c:v>
                </c:pt>
                <c:pt idx="1725">
                  <c:v>39860</c:v>
                </c:pt>
                <c:pt idx="1726">
                  <c:v>39861</c:v>
                </c:pt>
                <c:pt idx="1727">
                  <c:v>39862</c:v>
                </c:pt>
                <c:pt idx="1728">
                  <c:v>39863</c:v>
                </c:pt>
                <c:pt idx="1729">
                  <c:v>39864</c:v>
                </c:pt>
                <c:pt idx="1730">
                  <c:v>39869</c:v>
                </c:pt>
                <c:pt idx="1731">
                  <c:v>39870</c:v>
                </c:pt>
                <c:pt idx="1732">
                  <c:v>39871</c:v>
                </c:pt>
                <c:pt idx="1733">
                  <c:v>39874</c:v>
                </c:pt>
                <c:pt idx="1734">
                  <c:v>39875</c:v>
                </c:pt>
                <c:pt idx="1735">
                  <c:v>39876</c:v>
                </c:pt>
                <c:pt idx="1736">
                  <c:v>39877</c:v>
                </c:pt>
                <c:pt idx="1737">
                  <c:v>39878</c:v>
                </c:pt>
                <c:pt idx="1738">
                  <c:v>39881</c:v>
                </c:pt>
                <c:pt idx="1739">
                  <c:v>39882</c:v>
                </c:pt>
                <c:pt idx="1740">
                  <c:v>39883</c:v>
                </c:pt>
                <c:pt idx="1741">
                  <c:v>39884</c:v>
                </c:pt>
                <c:pt idx="1742">
                  <c:v>39885</c:v>
                </c:pt>
                <c:pt idx="1743">
                  <c:v>39888</c:v>
                </c:pt>
                <c:pt idx="1744">
                  <c:v>39889</c:v>
                </c:pt>
                <c:pt idx="1745">
                  <c:v>39890</c:v>
                </c:pt>
                <c:pt idx="1746">
                  <c:v>39891</c:v>
                </c:pt>
                <c:pt idx="1747">
                  <c:v>39892</c:v>
                </c:pt>
                <c:pt idx="1748">
                  <c:v>39895</c:v>
                </c:pt>
                <c:pt idx="1749">
                  <c:v>39896</c:v>
                </c:pt>
                <c:pt idx="1750">
                  <c:v>39897</c:v>
                </c:pt>
                <c:pt idx="1751">
                  <c:v>39898</c:v>
                </c:pt>
                <c:pt idx="1752">
                  <c:v>39899</c:v>
                </c:pt>
                <c:pt idx="1753">
                  <c:v>39902</c:v>
                </c:pt>
                <c:pt idx="1754">
                  <c:v>39903</c:v>
                </c:pt>
                <c:pt idx="1755">
                  <c:v>39904</c:v>
                </c:pt>
                <c:pt idx="1756">
                  <c:v>39905</c:v>
                </c:pt>
                <c:pt idx="1757">
                  <c:v>39906</c:v>
                </c:pt>
                <c:pt idx="1758">
                  <c:v>39909</c:v>
                </c:pt>
                <c:pt idx="1759">
                  <c:v>39910</c:v>
                </c:pt>
                <c:pt idx="1760">
                  <c:v>39911</c:v>
                </c:pt>
                <c:pt idx="1761">
                  <c:v>39912</c:v>
                </c:pt>
                <c:pt idx="1762">
                  <c:v>39916</c:v>
                </c:pt>
                <c:pt idx="1763">
                  <c:v>39917</c:v>
                </c:pt>
                <c:pt idx="1764">
                  <c:v>39918</c:v>
                </c:pt>
                <c:pt idx="1765">
                  <c:v>39919</c:v>
                </c:pt>
                <c:pt idx="1766">
                  <c:v>39920</c:v>
                </c:pt>
                <c:pt idx="1767">
                  <c:v>39923</c:v>
                </c:pt>
                <c:pt idx="1768">
                  <c:v>39925</c:v>
                </c:pt>
                <c:pt idx="1769">
                  <c:v>39926</c:v>
                </c:pt>
                <c:pt idx="1770">
                  <c:v>39927</c:v>
                </c:pt>
                <c:pt idx="1771">
                  <c:v>39930</c:v>
                </c:pt>
                <c:pt idx="1772">
                  <c:v>39931</c:v>
                </c:pt>
                <c:pt idx="1773">
                  <c:v>39932</c:v>
                </c:pt>
                <c:pt idx="1774">
                  <c:v>39933</c:v>
                </c:pt>
                <c:pt idx="1775">
                  <c:v>39937</c:v>
                </c:pt>
                <c:pt idx="1776">
                  <c:v>39938</c:v>
                </c:pt>
                <c:pt idx="1777">
                  <c:v>39939</c:v>
                </c:pt>
                <c:pt idx="1778">
                  <c:v>39940</c:v>
                </c:pt>
                <c:pt idx="1779">
                  <c:v>39941</c:v>
                </c:pt>
                <c:pt idx="1780">
                  <c:v>39944</c:v>
                </c:pt>
                <c:pt idx="1781">
                  <c:v>39945</c:v>
                </c:pt>
                <c:pt idx="1782">
                  <c:v>39946</c:v>
                </c:pt>
                <c:pt idx="1783">
                  <c:v>39947</c:v>
                </c:pt>
                <c:pt idx="1784">
                  <c:v>39948</c:v>
                </c:pt>
                <c:pt idx="1785">
                  <c:v>39951</c:v>
                </c:pt>
                <c:pt idx="1786">
                  <c:v>39952</c:v>
                </c:pt>
                <c:pt idx="1787">
                  <c:v>39953</c:v>
                </c:pt>
                <c:pt idx="1788">
                  <c:v>39954</c:v>
                </c:pt>
                <c:pt idx="1789">
                  <c:v>39955</c:v>
                </c:pt>
                <c:pt idx="1790">
                  <c:v>39958</c:v>
                </c:pt>
                <c:pt idx="1791">
                  <c:v>39959</c:v>
                </c:pt>
                <c:pt idx="1792">
                  <c:v>39960</c:v>
                </c:pt>
                <c:pt idx="1793">
                  <c:v>39961</c:v>
                </c:pt>
                <c:pt idx="1794">
                  <c:v>39962</c:v>
                </c:pt>
                <c:pt idx="1795">
                  <c:v>39965</c:v>
                </c:pt>
                <c:pt idx="1796">
                  <c:v>39966</c:v>
                </c:pt>
                <c:pt idx="1797">
                  <c:v>39967</c:v>
                </c:pt>
                <c:pt idx="1798">
                  <c:v>39968</c:v>
                </c:pt>
                <c:pt idx="1799">
                  <c:v>39969</c:v>
                </c:pt>
                <c:pt idx="1800">
                  <c:v>39972</c:v>
                </c:pt>
                <c:pt idx="1801">
                  <c:v>39973</c:v>
                </c:pt>
                <c:pt idx="1802">
                  <c:v>39974</c:v>
                </c:pt>
                <c:pt idx="1803">
                  <c:v>39976</c:v>
                </c:pt>
                <c:pt idx="1804">
                  <c:v>39979</c:v>
                </c:pt>
                <c:pt idx="1805">
                  <c:v>39980</c:v>
                </c:pt>
                <c:pt idx="1806">
                  <c:v>39981</c:v>
                </c:pt>
                <c:pt idx="1807">
                  <c:v>39982</c:v>
                </c:pt>
                <c:pt idx="1808">
                  <c:v>39983</c:v>
                </c:pt>
                <c:pt idx="1809">
                  <c:v>39986</c:v>
                </c:pt>
                <c:pt idx="1810">
                  <c:v>39987</c:v>
                </c:pt>
                <c:pt idx="1811">
                  <c:v>39988</c:v>
                </c:pt>
                <c:pt idx="1812">
                  <c:v>39989</c:v>
                </c:pt>
                <c:pt idx="1813">
                  <c:v>39990</c:v>
                </c:pt>
                <c:pt idx="1814">
                  <c:v>39993</c:v>
                </c:pt>
                <c:pt idx="1815">
                  <c:v>39994</c:v>
                </c:pt>
                <c:pt idx="1816">
                  <c:v>39995</c:v>
                </c:pt>
                <c:pt idx="1817">
                  <c:v>39996</c:v>
                </c:pt>
                <c:pt idx="1818">
                  <c:v>39997</c:v>
                </c:pt>
                <c:pt idx="1819">
                  <c:v>40000</c:v>
                </c:pt>
                <c:pt idx="1820">
                  <c:v>40001</c:v>
                </c:pt>
                <c:pt idx="1821">
                  <c:v>40002</c:v>
                </c:pt>
                <c:pt idx="1822">
                  <c:v>40003</c:v>
                </c:pt>
                <c:pt idx="1823">
                  <c:v>40004</c:v>
                </c:pt>
                <c:pt idx="1824">
                  <c:v>40007</c:v>
                </c:pt>
                <c:pt idx="1825">
                  <c:v>40008</c:v>
                </c:pt>
                <c:pt idx="1826">
                  <c:v>40009</c:v>
                </c:pt>
                <c:pt idx="1827">
                  <c:v>40010</c:v>
                </c:pt>
                <c:pt idx="1828">
                  <c:v>40011</c:v>
                </c:pt>
                <c:pt idx="1829">
                  <c:v>40014</c:v>
                </c:pt>
                <c:pt idx="1830">
                  <c:v>40015</c:v>
                </c:pt>
                <c:pt idx="1831">
                  <c:v>40016</c:v>
                </c:pt>
                <c:pt idx="1832">
                  <c:v>40017</c:v>
                </c:pt>
                <c:pt idx="1833">
                  <c:v>40018</c:v>
                </c:pt>
                <c:pt idx="1834">
                  <c:v>40021</c:v>
                </c:pt>
                <c:pt idx="1835">
                  <c:v>40022</c:v>
                </c:pt>
                <c:pt idx="1836">
                  <c:v>40023</c:v>
                </c:pt>
                <c:pt idx="1837">
                  <c:v>40024</c:v>
                </c:pt>
                <c:pt idx="1838">
                  <c:v>40025</c:v>
                </c:pt>
                <c:pt idx="1839">
                  <c:v>40028</c:v>
                </c:pt>
                <c:pt idx="1840">
                  <c:v>40029</c:v>
                </c:pt>
                <c:pt idx="1841">
                  <c:v>40030</c:v>
                </c:pt>
                <c:pt idx="1842">
                  <c:v>40031</c:v>
                </c:pt>
                <c:pt idx="1843">
                  <c:v>40032</c:v>
                </c:pt>
                <c:pt idx="1844">
                  <c:v>40035</c:v>
                </c:pt>
                <c:pt idx="1845">
                  <c:v>40036</c:v>
                </c:pt>
                <c:pt idx="1846">
                  <c:v>40037</c:v>
                </c:pt>
                <c:pt idx="1847">
                  <c:v>40038</c:v>
                </c:pt>
                <c:pt idx="1848">
                  <c:v>40039</c:v>
                </c:pt>
                <c:pt idx="1849">
                  <c:v>40042</c:v>
                </c:pt>
                <c:pt idx="1850">
                  <c:v>40043</c:v>
                </c:pt>
                <c:pt idx="1851">
                  <c:v>40044</c:v>
                </c:pt>
                <c:pt idx="1852">
                  <c:v>40045</c:v>
                </c:pt>
                <c:pt idx="1853">
                  <c:v>40046</c:v>
                </c:pt>
                <c:pt idx="1854">
                  <c:v>40049</c:v>
                </c:pt>
                <c:pt idx="1855">
                  <c:v>40050</c:v>
                </c:pt>
                <c:pt idx="1856">
                  <c:v>40051</c:v>
                </c:pt>
                <c:pt idx="1857">
                  <c:v>40052</c:v>
                </c:pt>
                <c:pt idx="1858">
                  <c:v>40053</c:v>
                </c:pt>
                <c:pt idx="1859">
                  <c:v>40056</c:v>
                </c:pt>
                <c:pt idx="1860">
                  <c:v>40057</c:v>
                </c:pt>
                <c:pt idx="1861">
                  <c:v>40058</c:v>
                </c:pt>
                <c:pt idx="1862">
                  <c:v>40059</c:v>
                </c:pt>
                <c:pt idx="1863">
                  <c:v>40060</c:v>
                </c:pt>
                <c:pt idx="1864">
                  <c:v>40064</c:v>
                </c:pt>
                <c:pt idx="1865">
                  <c:v>40065</c:v>
                </c:pt>
                <c:pt idx="1866">
                  <c:v>40066</c:v>
                </c:pt>
                <c:pt idx="1867">
                  <c:v>40067</c:v>
                </c:pt>
                <c:pt idx="1868">
                  <c:v>40070</c:v>
                </c:pt>
                <c:pt idx="1869">
                  <c:v>40071</c:v>
                </c:pt>
                <c:pt idx="1870">
                  <c:v>40072</c:v>
                </c:pt>
                <c:pt idx="1871">
                  <c:v>40073</c:v>
                </c:pt>
                <c:pt idx="1872">
                  <c:v>40074</c:v>
                </c:pt>
                <c:pt idx="1873">
                  <c:v>40077</c:v>
                </c:pt>
                <c:pt idx="1874">
                  <c:v>40078</c:v>
                </c:pt>
                <c:pt idx="1875">
                  <c:v>40079</c:v>
                </c:pt>
                <c:pt idx="1876">
                  <c:v>40080</c:v>
                </c:pt>
                <c:pt idx="1877">
                  <c:v>40081</c:v>
                </c:pt>
                <c:pt idx="1878">
                  <c:v>40084</c:v>
                </c:pt>
                <c:pt idx="1879">
                  <c:v>40085</c:v>
                </c:pt>
                <c:pt idx="1880">
                  <c:v>40086</c:v>
                </c:pt>
                <c:pt idx="1881">
                  <c:v>40087</c:v>
                </c:pt>
                <c:pt idx="1882">
                  <c:v>40088</c:v>
                </c:pt>
                <c:pt idx="1883">
                  <c:v>40091</c:v>
                </c:pt>
                <c:pt idx="1884">
                  <c:v>40092</c:v>
                </c:pt>
                <c:pt idx="1885">
                  <c:v>40093</c:v>
                </c:pt>
                <c:pt idx="1886">
                  <c:v>40094</c:v>
                </c:pt>
                <c:pt idx="1887">
                  <c:v>40095</c:v>
                </c:pt>
                <c:pt idx="1888">
                  <c:v>40099</c:v>
                </c:pt>
                <c:pt idx="1889">
                  <c:v>40100</c:v>
                </c:pt>
                <c:pt idx="1890">
                  <c:v>40101</c:v>
                </c:pt>
                <c:pt idx="1891">
                  <c:v>40102</c:v>
                </c:pt>
                <c:pt idx="1892">
                  <c:v>40105</c:v>
                </c:pt>
                <c:pt idx="1893">
                  <c:v>40106</c:v>
                </c:pt>
                <c:pt idx="1894">
                  <c:v>40107</c:v>
                </c:pt>
                <c:pt idx="1895">
                  <c:v>40108</c:v>
                </c:pt>
                <c:pt idx="1896">
                  <c:v>40109</c:v>
                </c:pt>
                <c:pt idx="1897">
                  <c:v>40112</c:v>
                </c:pt>
                <c:pt idx="1898">
                  <c:v>40113</c:v>
                </c:pt>
                <c:pt idx="1899">
                  <c:v>40114</c:v>
                </c:pt>
                <c:pt idx="1900">
                  <c:v>40115</c:v>
                </c:pt>
                <c:pt idx="1901">
                  <c:v>40116</c:v>
                </c:pt>
                <c:pt idx="1902">
                  <c:v>40120</c:v>
                </c:pt>
                <c:pt idx="1903">
                  <c:v>40121</c:v>
                </c:pt>
                <c:pt idx="1904">
                  <c:v>40122</c:v>
                </c:pt>
                <c:pt idx="1905">
                  <c:v>40123</c:v>
                </c:pt>
                <c:pt idx="1906">
                  <c:v>40126</c:v>
                </c:pt>
                <c:pt idx="1907">
                  <c:v>40127</c:v>
                </c:pt>
                <c:pt idx="1908">
                  <c:v>40128</c:v>
                </c:pt>
                <c:pt idx="1909">
                  <c:v>40129</c:v>
                </c:pt>
                <c:pt idx="1910">
                  <c:v>40130</c:v>
                </c:pt>
                <c:pt idx="1911">
                  <c:v>40133</c:v>
                </c:pt>
                <c:pt idx="1912">
                  <c:v>40134</c:v>
                </c:pt>
                <c:pt idx="1913">
                  <c:v>40135</c:v>
                </c:pt>
                <c:pt idx="1914">
                  <c:v>40136</c:v>
                </c:pt>
                <c:pt idx="1915">
                  <c:v>40137</c:v>
                </c:pt>
                <c:pt idx="1916">
                  <c:v>40140</c:v>
                </c:pt>
                <c:pt idx="1917">
                  <c:v>40141</c:v>
                </c:pt>
                <c:pt idx="1918">
                  <c:v>40142</c:v>
                </c:pt>
                <c:pt idx="1919">
                  <c:v>40143</c:v>
                </c:pt>
                <c:pt idx="1920">
                  <c:v>40144</c:v>
                </c:pt>
                <c:pt idx="1921">
                  <c:v>40147</c:v>
                </c:pt>
                <c:pt idx="1922">
                  <c:v>40148</c:v>
                </c:pt>
                <c:pt idx="1923">
                  <c:v>40149</c:v>
                </c:pt>
                <c:pt idx="1924">
                  <c:v>40150</c:v>
                </c:pt>
                <c:pt idx="1925">
                  <c:v>40151</c:v>
                </c:pt>
                <c:pt idx="1926">
                  <c:v>40154</c:v>
                </c:pt>
                <c:pt idx="1927">
                  <c:v>40155</c:v>
                </c:pt>
                <c:pt idx="1928">
                  <c:v>40156</c:v>
                </c:pt>
                <c:pt idx="1929">
                  <c:v>40157</c:v>
                </c:pt>
                <c:pt idx="1930">
                  <c:v>40158</c:v>
                </c:pt>
                <c:pt idx="1931">
                  <c:v>40161</c:v>
                </c:pt>
                <c:pt idx="1932">
                  <c:v>40162</c:v>
                </c:pt>
                <c:pt idx="1933">
                  <c:v>40163</c:v>
                </c:pt>
                <c:pt idx="1934">
                  <c:v>40164</c:v>
                </c:pt>
                <c:pt idx="1935">
                  <c:v>40165</c:v>
                </c:pt>
                <c:pt idx="1936">
                  <c:v>40168</c:v>
                </c:pt>
                <c:pt idx="1937">
                  <c:v>40169</c:v>
                </c:pt>
                <c:pt idx="1938">
                  <c:v>40170</c:v>
                </c:pt>
                <c:pt idx="1939">
                  <c:v>40171</c:v>
                </c:pt>
                <c:pt idx="1940">
                  <c:v>40175</c:v>
                </c:pt>
                <c:pt idx="1941">
                  <c:v>40176</c:v>
                </c:pt>
                <c:pt idx="1942">
                  <c:v>40177</c:v>
                </c:pt>
                <c:pt idx="1943">
                  <c:v>40178</c:v>
                </c:pt>
                <c:pt idx="1944">
                  <c:v>40182</c:v>
                </c:pt>
                <c:pt idx="1945">
                  <c:v>40183</c:v>
                </c:pt>
                <c:pt idx="1946">
                  <c:v>40184</c:v>
                </c:pt>
                <c:pt idx="1947">
                  <c:v>40185</c:v>
                </c:pt>
                <c:pt idx="1948">
                  <c:v>40186</c:v>
                </c:pt>
                <c:pt idx="1949">
                  <c:v>40189</c:v>
                </c:pt>
                <c:pt idx="1950">
                  <c:v>40190</c:v>
                </c:pt>
                <c:pt idx="1951">
                  <c:v>40191</c:v>
                </c:pt>
                <c:pt idx="1952">
                  <c:v>40192</c:v>
                </c:pt>
                <c:pt idx="1953">
                  <c:v>40193</c:v>
                </c:pt>
                <c:pt idx="1954">
                  <c:v>40196</c:v>
                </c:pt>
                <c:pt idx="1955">
                  <c:v>40197</c:v>
                </c:pt>
                <c:pt idx="1956">
                  <c:v>40198</c:v>
                </c:pt>
                <c:pt idx="1957">
                  <c:v>40199</c:v>
                </c:pt>
                <c:pt idx="1958">
                  <c:v>40200</c:v>
                </c:pt>
                <c:pt idx="1959">
                  <c:v>40203</c:v>
                </c:pt>
                <c:pt idx="1960">
                  <c:v>40204</c:v>
                </c:pt>
                <c:pt idx="1961">
                  <c:v>40205</c:v>
                </c:pt>
                <c:pt idx="1962">
                  <c:v>40206</c:v>
                </c:pt>
                <c:pt idx="1963">
                  <c:v>40207</c:v>
                </c:pt>
                <c:pt idx="1964">
                  <c:v>40210</c:v>
                </c:pt>
                <c:pt idx="1965">
                  <c:v>40211</c:v>
                </c:pt>
                <c:pt idx="1966">
                  <c:v>40212</c:v>
                </c:pt>
                <c:pt idx="1967">
                  <c:v>40213</c:v>
                </c:pt>
                <c:pt idx="1968">
                  <c:v>40214</c:v>
                </c:pt>
                <c:pt idx="1969">
                  <c:v>40217</c:v>
                </c:pt>
                <c:pt idx="1970">
                  <c:v>40218</c:v>
                </c:pt>
                <c:pt idx="1971">
                  <c:v>40219</c:v>
                </c:pt>
                <c:pt idx="1972">
                  <c:v>40220</c:v>
                </c:pt>
                <c:pt idx="1973">
                  <c:v>40221</c:v>
                </c:pt>
                <c:pt idx="1974">
                  <c:v>40226</c:v>
                </c:pt>
                <c:pt idx="1975">
                  <c:v>40227</c:v>
                </c:pt>
                <c:pt idx="1976">
                  <c:v>40228</c:v>
                </c:pt>
                <c:pt idx="1977">
                  <c:v>40231</c:v>
                </c:pt>
                <c:pt idx="1978">
                  <c:v>40232</c:v>
                </c:pt>
                <c:pt idx="1979">
                  <c:v>40233</c:v>
                </c:pt>
                <c:pt idx="1980">
                  <c:v>40234</c:v>
                </c:pt>
                <c:pt idx="1981">
                  <c:v>40235</c:v>
                </c:pt>
                <c:pt idx="1982">
                  <c:v>40238</c:v>
                </c:pt>
                <c:pt idx="1983">
                  <c:v>40239</c:v>
                </c:pt>
                <c:pt idx="1984">
                  <c:v>40240</c:v>
                </c:pt>
                <c:pt idx="1985">
                  <c:v>40241</c:v>
                </c:pt>
                <c:pt idx="1986">
                  <c:v>40242</c:v>
                </c:pt>
                <c:pt idx="1987">
                  <c:v>40245</c:v>
                </c:pt>
                <c:pt idx="1988">
                  <c:v>40246</c:v>
                </c:pt>
                <c:pt idx="1989">
                  <c:v>40247</c:v>
                </c:pt>
                <c:pt idx="1990">
                  <c:v>40248</c:v>
                </c:pt>
                <c:pt idx="1991">
                  <c:v>40249</c:v>
                </c:pt>
                <c:pt idx="1992">
                  <c:v>40252</c:v>
                </c:pt>
                <c:pt idx="1993">
                  <c:v>40253</c:v>
                </c:pt>
                <c:pt idx="1994">
                  <c:v>40254</c:v>
                </c:pt>
                <c:pt idx="1995">
                  <c:v>40255</c:v>
                </c:pt>
                <c:pt idx="1996">
                  <c:v>40256</c:v>
                </c:pt>
                <c:pt idx="1997">
                  <c:v>40259</c:v>
                </c:pt>
                <c:pt idx="1998">
                  <c:v>40260</c:v>
                </c:pt>
                <c:pt idx="1999">
                  <c:v>40261</c:v>
                </c:pt>
                <c:pt idx="2000">
                  <c:v>40262</c:v>
                </c:pt>
                <c:pt idx="2001">
                  <c:v>40263</c:v>
                </c:pt>
                <c:pt idx="2002">
                  <c:v>40266</c:v>
                </c:pt>
                <c:pt idx="2003">
                  <c:v>40267</c:v>
                </c:pt>
                <c:pt idx="2004">
                  <c:v>40268</c:v>
                </c:pt>
                <c:pt idx="2005">
                  <c:v>40269</c:v>
                </c:pt>
                <c:pt idx="2006">
                  <c:v>40273</c:v>
                </c:pt>
                <c:pt idx="2007">
                  <c:v>40274</c:v>
                </c:pt>
                <c:pt idx="2008">
                  <c:v>40275</c:v>
                </c:pt>
                <c:pt idx="2009">
                  <c:v>40276</c:v>
                </c:pt>
                <c:pt idx="2010">
                  <c:v>40277</c:v>
                </c:pt>
                <c:pt idx="2011">
                  <c:v>40280</c:v>
                </c:pt>
                <c:pt idx="2012">
                  <c:v>40281</c:v>
                </c:pt>
                <c:pt idx="2013">
                  <c:v>40282</c:v>
                </c:pt>
                <c:pt idx="2014">
                  <c:v>40283</c:v>
                </c:pt>
                <c:pt idx="2015">
                  <c:v>40284</c:v>
                </c:pt>
                <c:pt idx="2016">
                  <c:v>40287</c:v>
                </c:pt>
                <c:pt idx="2017">
                  <c:v>40288</c:v>
                </c:pt>
                <c:pt idx="2018">
                  <c:v>40290</c:v>
                </c:pt>
                <c:pt idx="2019">
                  <c:v>40291</c:v>
                </c:pt>
                <c:pt idx="2020">
                  <c:v>40294</c:v>
                </c:pt>
                <c:pt idx="2021">
                  <c:v>40295</c:v>
                </c:pt>
                <c:pt idx="2022">
                  <c:v>40296</c:v>
                </c:pt>
                <c:pt idx="2023">
                  <c:v>40297</c:v>
                </c:pt>
                <c:pt idx="2024">
                  <c:v>40298</c:v>
                </c:pt>
                <c:pt idx="2025">
                  <c:v>40301</c:v>
                </c:pt>
                <c:pt idx="2026">
                  <c:v>40302</c:v>
                </c:pt>
                <c:pt idx="2027">
                  <c:v>40303</c:v>
                </c:pt>
                <c:pt idx="2028">
                  <c:v>40304</c:v>
                </c:pt>
                <c:pt idx="2029">
                  <c:v>40305</c:v>
                </c:pt>
                <c:pt idx="2030">
                  <c:v>40308</c:v>
                </c:pt>
                <c:pt idx="2031">
                  <c:v>40309</c:v>
                </c:pt>
                <c:pt idx="2032">
                  <c:v>40310</c:v>
                </c:pt>
                <c:pt idx="2033">
                  <c:v>40311</c:v>
                </c:pt>
                <c:pt idx="2034">
                  <c:v>40312</c:v>
                </c:pt>
                <c:pt idx="2035">
                  <c:v>40315</c:v>
                </c:pt>
                <c:pt idx="2036">
                  <c:v>40316</c:v>
                </c:pt>
                <c:pt idx="2037">
                  <c:v>40317</c:v>
                </c:pt>
                <c:pt idx="2038">
                  <c:v>40318</c:v>
                </c:pt>
                <c:pt idx="2039">
                  <c:v>40319</c:v>
                </c:pt>
                <c:pt idx="2040">
                  <c:v>40322</c:v>
                </c:pt>
                <c:pt idx="2041">
                  <c:v>40323</c:v>
                </c:pt>
                <c:pt idx="2042">
                  <c:v>40324</c:v>
                </c:pt>
                <c:pt idx="2043">
                  <c:v>40325</c:v>
                </c:pt>
                <c:pt idx="2044">
                  <c:v>40326</c:v>
                </c:pt>
                <c:pt idx="2045">
                  <c:v>40329</c:v>
                </c:pt>
                <c:pt idx="2046">
                  <c:v>40330</c:v>
                </c:pt>
                <c:pt idx="2047">
                  <c:v>40331</c:v>
                </c:pt>
                <c:pt idx="2048">
                  <c:v>40333</c:v>
                </c:pt>
                <c:pt idx="2049">
                  <c:v>40336</c:v>
                </c:pt>
                <c:pt idx="2050">
                  <c:v>40337</c:v>
                </c:pt>
                <c:pt idx="2051">
                  <c:v>40338</c:v>
                </c:pt>
                <c:pt idx="2052">
                  <c:v>40339</c:v>
                </c:pt>
                <c:pt idx="2053">
                  <c:v>40340</c:v>
                </c:pt>
                <c:pt idx="2054">
                  <c:v>40343</c:v>
                </c:pt>
                <c:pt idx="2055">
                  <c:v>40344</c:v>
                </c:pt>
                <c:pt idx="2056">
                  <c:v>40345</c:v>
                </c:pt>
                <c:pt idx="2057">
                  <c:v>40346</c:v>
                </c:pt>
                <c:pt idx="2058">
                  <c:v>40347</c:v>
                </c:pt>
                <c:pt idx="2059">
                  <c:v>40350</c:v>
                </c:pt>
                <c:pt idx="2060">
                  <c:v>40351</c:v>
                </c:pt>
                <c:pt idx="2061">
                  <c:v>40352</c:v>
                </c:pt>
                <c:pt idx="2062">
                  <c:v>40353</c:v>
                </c:pt>
                <c:pt idx="2063">
                  <c:v>40354</c:v>
                </c:pt>
                <c:pt idx="2064">
                  <c:v>40357</c:v>
                </c:pt>
                <c:pt idx="2065">
                  <c:v>40358</c:v>
                </c:pt>
                <c:pt idx="2066">
                  <c:v>40359</c:v>
                </c:pt>
                <c:pt idx="2067">
                  <c:v>40360</c:v>
                </c:pt>
                <c:pt idx="2068">
                  <c:v>40361</c:v>
                </c:pt>
                <c:pt idx="2069">
                  <c:v>40364</c:v>
                </c:pt>
                <c:pt idx="2070">
                  <c:v>40365</c:v>
                </c:pt>
                <c:pt idx="2071">
                  <c:v>40366</c:v>
                </c:pt>
                <c:pt idx="2072">
                  <c:v>40367</c:v>
                </c:pt>
                <c:pt idx="2073">
                  <c:v>40368</c:v>
                </c:pt>
                <c:pt idx="2074">
                  <c:v>40371</c:v>
                </c:pt>
                <c:pt idx="2075">
                  <c:v>40372</c:v>
                </c:pt>
                <c:pt idx="2076">
                  <c:v>40373</c:v>
                </c:pt>
                <c:pt idx="2077">
                  <c:v>40374</c:v>
                </c:pt>
                <c:pt idx="2078">
                  <c:v>40375</c:v>
                </c:pt>
                <c:pt idx="2079">
                  <c:v>40378</c:v>
                </c:pt>
                <c:pt idx="2080">
                  <c:v>40379</c:v>
                </c:pt>
                <c:pt idx="2081">
                  <c:v>40380</c:v>
                </c:pt>
                <c:pt idx="2082">
                  <c:v>40381</c:v>
                </c:pt>
                <c:pt idx="2083">
                  <c:v>40382</c:v>
                </c:pt>
                <c:pt idx="2084">
                  <c:v>40385</c:v>
                </c:pt>
                <c:pt idx="2085">
                  <c:v>40386</c:v>
                </c:pt>
                <c:pt idx="2086">
                  <c:v>40387</c:v>
                </c:pt>
                <c:pt idx="2087">
                  <c:v>40388</c:v>
                </c:pt>
                <c:pt idx="2088">
                  <c:v>40389</c:v>
                </c:pt>
                <c:pt idx="2089">
                  <c:v>40392</c:v>
                </c:pt>
                <c:pt idx="2090">
                  <c:v>40393</c:v>
                </c:pt>
                <c:pt idx="2091">
                  <c:v>40394</c:v>
                </c:pt>
                <c:pt idx="2092">
                  <c:v>40395</c:v>
                </c:pt>
                <c:pt idx="2093">
                  <c:v>40396</c:v>
                </c:pt>
                <c:pt idx="2094">
                  <c:v>40399</c:v>
                </c:pt>
                <c:pt idx="2095">
                  <c:v>40400</c:v>
                </c:pt>
                <c:pt idx="2096">
                  <c:v>40401</c:v>
                </c:pt>
                <c:pt idx="2097">
                  <c:v>40402</c:v>
                </c:pt>
                <c:pt idx="2098">
                  <c:v>40403</c:v>
                </c:pt>
                <c:pt idx="2099">
                  <c:v>40406</c:v>
                </c:pt>
                <c:pt idx="2100">
                  <c:v>40407</c:v>
                </c:pt>
                <c:pt idx="2101">
                  <c:v>40408</c:v>
                </c:pt>
                <c:pt idx="2102">
                  <c:v>40409</c:v>
                </c:pt>
                <c:pt idx="2103">
                  <c:v>40410</c:v>
                </c:pt>
                <c:pt idx="2104">
                  <c:v>40413</c:v>
                </c:pt>
                <c:pt idx="2105">
                  <c:v>40414</c:v>
                </c:pt>
                <c:pt idx="2106">
                  <c:v>40415</c:v>
                </c:pt>
                <c:pt idx="2107">
                  <c:v>40416</c:v>
                </c:pt>
                <c:pt idx="2108">
                  <c:v>40417</c:v>
                </c:pt>
                <c:pt idx="2109">
                  <c:v>40420</c:v>
                </c:pt>
                <c:pt idx="2110">
                  <c:v>40421</c:v>
                </c:pt>
                <c:pt idx="2111">
                  <c:v>40422</c:v>
                </c:pt>
                <c:pt idx="2112">
                  <c:v>40423</c:v>
                </c:pt>
                <c:pt idx="2113">
                  <c:v>40424</c:v>
                </c:pt>
                <c:pt idx="2114">
                  <c:v>40427</c:v>
                </c:pt>
                <c:pt idx="2115">
                  <c:v>40429</c:v>
                </c:pt>
                <c:pt idx="2116">
                  <c:v>40430</c:v>
                </c:pt>
                <c:pt idx="2117">
                  <c:v>40431</c:v>
                </c:pt>
                <c:pt idx="2118">
                  <c:v>40434</c:v>
                </c:pt>
                <c:pt idx="2119">
                  <c:v>40435</c:v>
                </c:pt>
                <c:pt idx="2120">
                  <c:v>40436</c:v>
                </c:pt>
                <c:pt idx="2121">
                  <c:v>40437</c:v>
                </c:pt>
                <c:pt idx="2122">
                  <c:v>40438</c:v>
                </c:pt>
                <c:pt idx="2123">
                  <c:v>40441</c:v>
                </c:pt>
                <c:pt idx="2124">
                  <c:v>40442</c:v>
                </c:pt>
                <c:pt idx="2125">
                  <c:v>40443</c:v>
                </c:pt>
                <c:pt idx="2126">
                  <c:v>40444</c:v>
                </c:pt>
                <c:pt idx="2127">
                  <c:v>40445</c:v>
                </c:pt>
                <c:pt idx="2128">
                  <c:v>40448</c:v>
                </c:pt>
                <c:pt idx="2129">
                  <c:v>40449</c:v>
                </c:pt>
                <c:pt idx="2130">
                  <c:v>40450</c:v>
                </c:pt>
                <c:pt idx="2131">
                  <c:v>40451</c:v>
                </c:pt>
                <c:pt idx="2132">
                  <c:v>40452</c:v>
                </c:pt>
                <c:pt idx="2133">
                  <c:v>40455</c:v>
                </c:pt>
                <c:pt idx="2134">
                  <c:v>40456</c:v>
                </c:pt>
                <c:pt idx="2135">
                  <c:v>40457</c:v>
                </c:pt>
                <c:pt idx="2136">
                  <c:v>40458</c:v>
                </c:pt>
                <c:pt idx="2137">
                  <c:v>40459</c:v>
                </c:pt>
                <c:pt idx="2138">
                  <c:v>40462</c:v>
                </c:pt>
                <c:pt idx="2139">
                  <c:v>40464</c:v>
                </c:pt>
                <c:pt idx="2140">
                  <c:v>40465</c:v>
                </c:pt>
                <c:pt idx="2141">
                  <c:v>40466</c:v>
                </c:pt>
                <c:pt idx="2142">
                  <c:v>40469</c:v>
                </c:pt>
                <c:pt idx="2143">
                  <c:v>40470</c:v>
                </c:pt>
                <c:pt idx="2144">
                  <c:v>40471</c:v>
                </c:pt>
                <c:pt idx="2145">
                  <c:v>40472</c:v>
                </c:pt>
                <c:pt idx="2146">
                  <c:v>40473</c:v>
                </c:pt>
                <c:pt idx="2147">
                  <c:v>40476</c:v>
                </c:pt>
                <c:pt idx="2148">
                  <c:v>40477</c:v>
                </c:pt>
                <c:pt idx="2149">
                  <c:v>40478</c:v>
                </c:pt>
                <c:pt idx="2150">
                  <c:v>40479</c:v>
                </c:pt>
                <c:pt idx="2151">
                  <c:v>40480</c:v>
                </c:pt>
                <c:pt idx="2152">
                  <c:v>40483</c:v>
                </c:pt>
                <c:pt idx="2153">
                  <c:v>40485</c:v>
                </c:pt>
                <c:pt idx="2154">
                  <c:v>40486</c:v>
                </c:pt>
                <c:pt idx="2155">
                  <c:v>40487</c:v>
                </c:pt>
                <c:pt idx="2156">
                  <c:v>40490</c:v>
                </c:pt>
                <c:pt idx="2157">
                  <c:v>40491</c:v>
                </c:pt>
                <c:pt idx="2158">
                  <c:v>40492</c:v>
                </c:pt>
                <c:pt idx="2159">
                  <c:v>40493</c:v>
                </c:pt>
                <c:pt idx="2160">
                  <c:v>40494</c:v>
                </c:pt>
                <c:pt idx="2161">
                  <c:v>40498</c:v>
                </c:pt>
                <c:pt idx="2162">
                  <c:v>40499</c:v>
                </c:pt>
                <c:pt idx="2163">
                  <c:v>40500</c:v>
                </c:pt>
                <c:pt idx="2164">
                  <c:v>40501</c:v>
                </c:pt>
                <c:pt idx="2165">
                  <c:v>40504</c:v>
                </c:pt>
                <c:pt idx="2166">
                  <c:v>40505</c:v>
                </c:pt>
                <c:pt idx="2167">
                  <c:v>40506</c:v>
                </c:pt>
                <c:pt idx="2168">
                  <c:v>40507</c:v>
                </c:pt>
                <c:pt idx="2169">
                  <c:v>40508</c:v>
                </c:pt>
                <c:pt idx="2170">
                  <c:v>40511</c:v>
                </c:pt>
                <c:pt idx="2171">
                  <c:v>40512</c:v>
                </c:pt>
                <c:pt idx="2172">
                  <c:v>40513</c:v>
                </c:pt>
                <c:pt idx="2173">
                  <c:v>40514</c:v>
                </c:pt>
                <c:pt idx="2174">
                  <c:v>40515</c:v>
                </c:pt>
                <c:pt idx="2175">
                  <c:v>40518</c:v>
                </c:pt>
                <c:pt idx="2176">
                  <c:v>40519</c:v>
                </c:pt>
                <c:pt idx="2177">
                  <c:v>40520</c:v>
                </c:pt>
                <c:pt idx="2178">
                  <c:v>40521</c:v>
                </c:pt>
                <c:pt idx="2179">
                  <c:v>40522</c:v>
                </c:pt>
                <c:pt idx="2180">
                  <c:v>40525</c:v>
                </c:pt>
                <c:pt idx="2181">
                  <c:v>40526</c:v>
                </c:pt>
                <c:pt idx="2182">
                  <c:v>40527</c:v>
                </c:pt>
                <c:pt idx="2183">
                  <c:v>40528</c:v>
                </c:pt>
                <c:pt idx="2184">
                  <c:v>40529</c:v>
                </c:pt>
                <c:pt idx="2185">
                  <c:v>40532</c:v>
                </c:pt>
                <c:pt idx="2186">
                  <c:v>40533</c:v>
                </c:pt>
                <c:pt idx="2187">
                  <c:v>40534</c:v>
                </c:pt>
                <c:pt idx="2188">
                  <c:v>40535</c:v>
                </c:pt>
                <c:pt idx="2189">
                  <c:v>40536</c:v>
                </c:pt>
                <c:pt idx="2190">
                  <c:v>40539</c:v>
                </c:pt>
                <c:pt idx="2191">
                  <c:v>40540</c:v>
                </c:pt>
                <c:pt idx="2192">
                  <c:v>40541</c:v>
                </c:pt>
                <c:pt idx="2193">
                  <c:v>40542</c:v>
                </c:pt>
                <c:pt idx="2194">
                  <c:v>40543</c:v>
                </c:pt>
                <c:pt idx="2195">
                  <c:v>40546</c:v>
                </c:pt>
                <c:pt idx="2196">
                  <c:v>40547</c:v>
                </c:pt>
                <c:pt idx="2197">
                  <c:v>40548</c:v>
                </c:pt>
                <c:pt idx="2198">
                  <c:v>40549</c:v>
                </c:pt>
                <c:pt idx="2199">
                  <c:v>40550</c:v>
                </c:pt>
                <c:pt idx="2200">
                  <c:v>40553</c:v>
                </c:pt>
                <c:pt idx="2201">
                  <c:v>40554</c:v>
                </c:pt>
                <c:pt idx="2202">
                  <c:v>40555</c:v>
                </c:pt>
                <c:pt idx="2203">
                  <c:v>40556</c:v>
                </c:pt>
                <c:pt idx="2204">
                  <c:v>40557</c:v>
                </c:pt>
                <c:pt idx="2205">
                  <c:v>40560</c:v>
                </c:pt>
                <c:pt idx="2206">
                  <c:v>40561</c:v>
                </c:pt>
                <c:pt idx="2207">
                  <c:v>40562</c:v>
                </c:pt>
                <c:pt idx="2208">
                  <c:v>40563</c:v>
                </c:pt>
                <c:pt idx="2209">
                  <c:v>40564</c:v>
                </c:pt>
                <c:pt idx="2210">
                  <c:v>40567</c:v>
                </c:pt>
                <c:pt idx="2211">
                  <c:v>40568</c:v>
                </c:pt>
                <c:pt idx="2212">
                  <c:v>40569</c:v>
                </c:pt>
                <c:pt idx="2213">
                  <c:v>40570</c:v>
                </c:pt>
                <c:pt idx="2214">
                  <c:v>40571</c:v>
                </c:pt>
                <c:pt idx="2215">
                  <c:v>40574</c:v>
                </c:pt>
                <c:pt idx="2216">
                  <c:v>40575</c:v>
                </c:pt>
                <c:pt idx="2217">
                  <c:v>40576</c:v>
                </c:pt>
                <c:pt idx="2218">
                  <c:v>40577</c:v>
                </c:pt>
                <c:pt idx="2219">
                  <c:v>40578</c:v>
                </c:pt>
                <c:pt idx="2220">
                  <c:v>40581</c:v>
                </c:pt>
                <c:pt idx="2221">
                  <c:v>40582</c:v>
                </c:pt>
                <c:pt idx="2222">
                  <c:v>40583</c:v>
                </c:pt>
                <c:pt idx="2223">
                  <c:v>40584</c:v>
                </c:pt>
                <c:pt idx="2224">
                  <c:v>40585</c:v>
                </c:pt>
                <c:pt idx="2225">
                  <c:v>40588</c:v>
                </c:pt>
                <c:pt idx="2226">
                  <c:v>40589</c:v>
                </c:pt>
                <c:pt idx="2227">
                  <c:v>40590</c:v>
                </c:pt>
                <c:pt idx="2228">
                  <c:v>40591</c:v>
                </c:pt>
                <c:pt idx="2229">
                  <c:v>40592</c:v>
                </c:pt>
                <c:pt idx="2230">
                  <c:v>40595</c:v>
                </c:pt>
                <c:pt idx="2231">
                  <c:v>40596</c:v>
                </c:pt>
                <c:pt idx="2232">
                  <c:v>40597</c:v>
                </c:pt>
                <c:pt idx="2233">
                  <c:v>40598</c:v>
                </c:pt>
                <c:pt idx="2234">
                  <c:v>40599</c:v>
                </c:pt>
                <c:pt idx="2235">
                  <c:v>40602</c:v>
                </c:pt>
                <c:pt idx="2236">
                  <c:v>40603</c:v>
                </c:pt>
                <c:pt idx="2237">
                  <c:v>40604</c:v>
                </c:pt>
                <c:pt idx="2238">
                  <c:v>40605</c:v>
                </c:pt>
                <c:pt idx="2239">
                  <c:v>40606</c:v>
                </c:pt>
                <c:pt idx="2240">
                  <c:v>40611</c:v>
                </c:pt>
                <c:pt idx="2241">
                  <c:v>40612</c:v>
                </c:pt>
                <c:pt idx="2242">
                  <c:v>40613</c:v>
                </c:pt>
                <c:pt idx="2243">
                  <c:v>40616</c:v>
                </c:pt>
                <c:pt idx="2244">
                  <c:v>40617</c:v>
                </c:pt>
                <c:pt idx="2245">
                  <c:v>40618</c:v>
                </c:pt>
                <c:pt idx="2246">
                  <c:v>40619</c:v>
                </c:pt>
                <c:pt idx="2247">
                  <c:v>40620</c:v>
                </c:pt>
                <c:pt idx="2248">
                  <c:v>40623</c:v>
                </c:pt>
                <c:pt idx="2249">
                  <c:v>40624</c:v>
                </c:pt>
                <c:pt idx="2250">
                  <c:v>40625</c:v>
                </c:pt>
                <c:pt idx="2251">
                  <c:v>40626</c:v>
                </c:pt>
                <c:pt idx="2252">
                  <c:v>40627</c:v>
                </c:pt>
                <c:pt idx="2253">
                  <c:v>40630</c:v>
                </c:pt>
                <c:pt idx="2254">
                  <c:v>40631</c:v>
                </c:pt>
                <c:pt idx="2255">
                  <c:v>40632</c:v>
                </c:pt>
                <c:pt idx="2256">
                  <c:v>40633</c:v>
                </c:pt>
                <c:pt idx="2257">
                  <c:v>40634</c:v>
                </c:pt>
                <c:pt idx="2258">
                  <c:v>40637</c:v>
                </c:pt>
                <c:pt idx="2259">
                  <c:v>40638</c:v>
                </c:pt>
                <c:pt idx="2260">
                  <c:v>40639</c:v>
                </c:pt>
                <c:pt idx="2261">
                  <c:v>40640</c:v>
                </c:pt>
                <c:pt idx="2262">
                  <c:v>40641</c:v>
                </c:pt>
                <c:pt idx="2263">
                  <c:v>40644</c:v>
                </c:pt>
                <c:pt idx="2264">
                  <c:v>40645</c:v>
                </c:pt>
                <c:pt idx="2265">
                  <c:v>40646</c:v>
                </c:pt>
                <c:pt idx="2266">
                  <c:v>40647</c:v>
                </c:pt>
                <c:pt idx="2267">
                  <c:v>40648</c:v>
                </c:pt>
                <c:pt idx="2268">
                  <c:v>40651</c:v>
                </c:pt>
                <c:pt idx="2269">
                  <c:v>40652</c:v>
                </c:pt>
                <c:pt idx="2270">
                  <c:v>40653</c:v>
                </c:pt>
                <c:pt idx="2271">
                  <c:v>40658</c:v>
                </c:pt>
                <c:pt idx="2272">
                  <c:v>40659</c:v>
                </c:pt>
                <c:pt idx="2273">
                  <c:v>40660</c:v>
                </c:pt>
                <c:pt idx="2274">
                  <c:v>40661</c:v>
                </c:pt>
                <c:pt idx="2275">
                  <c:v>40662</c:v>
                </c:pt>
                <c:pt idx="2276">
                  <c:v>40665</c:v>
                </c:pt>
                <c:pt idx="2277">
                  <c:v>40666</c:v>
                </c:pt>
                <c:pt idx="2278">
                  <c:v>40667</c:v>
                </c:pt>
                <c:pt idx="2279">
                  <c:v>40668</c:v>
                </c:pt>
                <c:pt idx="2280">
                  <c:v>40669</c:v>
                </c:pt>
                <c:pt idx="2281">
                  <c:v>40672</c:v>
                </c:pt>
                <c:pt idx="2282">
                  <c:v>40673</c:v>
                </c:pt>
                <c:pt idx="2283">
                  <c:v>40674</c:v>
                </c:pt>
                <c:pt idx="2284">
                  <c:v>40675</c:v>
                </c:pt>
                <c:pt idx="2285">
                  <c:v>40676</c:v>
                </c:pt>
                <c:pt idx="2286">
                  <c:v>40679</c:v>
                </c:pt>
                <c:pt idx="2287">
                  <c:v>40680</c:v>
                </c:pt>
                <c:pt idx="2288">
                  <c:v>40681</c:v>
                </c:pt>
                <c:pt idx="2289">
                  <c:v>40682</c:v>
                </c:pt>
                <c:pt idx="2290">
                  <c:v>40683</c:v>
                </c:pt>
                <c:pt idx="2291">
                  <c:v>40686</c:v>
                </c:pt>
                <c:pt idx="2292">
                  <c:v>40687</c:v>
                </c:pt>
                <c:pt idx="2293">
                  <c:v>40688</c:v>
                </c:pt>
                <c:pt idx="2294">
                  <c:v>40689</c:v>
                </c:pt>
                <c:pt idx="2295">
                  <c:v>40690</c:v>
                </c:pt>
                <c:pt idx="2296">
                  <c:v>40693</c:v>
                </c:pt>
                <c:pt idx="2297">
                  <c:v>40694</c:v>
                </c:pt>
                <c:pt idx="2298">
                  <c:v>40695</c:v>
                </c:pt>
                <c:pt idx="2299">
                  <c:v>40696</c:v>
                </c:pt>
                <c:pt idx="2300">
                  <c:v>40697</c:v>
                </c:pt>
                <c:pt idx="2301">
                  <c:v>40700</c:v>
                </c:pt>
                <c:pt idx="2302">
                  <c:v>40701</c:v>
                </c:pt>
                <c:pt idx="2303">
                  <c:v>40702</c:v>
                </c:pt>
                <c:pt idx="2304">
                  <c:v>40703</c:v>
                </c:pt>
                <c:pt idx="2305">
                  <c:v>40704</c:v>
                </c:pt>
                <c:pt idx="2306">
                  <c:v>40707</c:v>
                </c:pt>
                <c:pt idx="2307">
                  <c:v>40708</c:v>
                </c:pt>
                <c:pt idx="2308">
                  <c:v>40709</c:v>
                </c:pt>
                <c:pt idx="2309">
                  <c:v>40710</c:v>
                </c:pt>
                <c:pt idx="2310">
                  <c:v>40711</c:v>
                </c:pt>
                <c:pt idx="2311">
                  <c:v>40714</c:v>
                </c:pt>
                <c:pt idx="2312">
                  <c:v>40715</c:v>
                </c:pt>
                <c:pt idx="2313">
                  <c:v>40716</c:v>
                </c:pt>
                <c:pt idx="2314">
                  <c:v>40718</c:v>
                </c:pt>
                <c:pt idx="2315">
                  <c:v>40721</c:v>
                </c:pt>
                <c:pt idx="2316">
                  <c:v>40722</c:v>
                </c:pt>
                <c:pt idx="2317">
                  <c:v>40723</c:v>
                </c:pt>
                <c:pt idx="2318">
                  <c:v>40724</c:v>
                </c:pt>
                <c:pt idx="2319">
                  <c:v>40725</c:v>
                </c:pt>
                <c:pt idx="2320">
                  <c:v>40728</c:v>
                </c:pt>
                <c:pt idx="2321">
                  <c:v>40729</c:v>
                </c:pt>
                <c:pt idx="2322">
                  <c:v>40730</c:v>
                </c:pt>
                <c:pt idx="2323">
                  <c:v>40731</c:v>
                </c:pt>
                <c:pt idx="2324">
                  <c:v>40732</c:v>
                </c:pt>
                <c:pt idx="2325">
                  <c:v>40735</c:v>
                </c:pt>
                <c:pt idx="2326">
                  <c:v>40736</c:v>
                </c:pt>
                <c:pt idx="2327">
                  <c:v>40737</c:v>
                </c:pt>
                <c:pt idx="2328">
                  <c:v>40738</c:v>
                </c:pt>
                <c:pt idx="2329">
                  <c:v>40739</c:v>
                </c:pt>
                <c:pt idx="2330">
                  <c:v>40742</c:v>
                </c:pt>
                <c:pt idx="2331">
                  <c:v>40743</c:v>
                </c:pt>
                <c:pt idx="2332">
                  <c:v>40744</c:v>
                </c:pt>
                <c:pt idx="2333">
                  <c:v>40745</c:v>
                </c:pt>
                <c:pt idx="2334">
                  <c:v>40746</c:v>
                </c:pt>
                <c:pt idx="2335">
                  <c:v>40749</c:v>
                </c:pt>
                <c:pt idx="2336">
                  <c:v>40750</c:v>
                </c:pt>
                <c:pt idx="2337">
                  <c:v>40751</c:v>
                </c:pt>
                <c:pt idx="2338">
                  <c:v>40752</c:v>
                </c:pt>
                <c:pt idx="2339">
                  <c:v>40753</c:v>
                </c:pt>
                <c:pt idx="2340">
                  <c:v>40756</c:v>
                </c:pt>
                <c:pt idx="2341">
                  <c:v>40757</c:v>
                </c:pt>
                <c:pt idx="2342">
                  <c:v>40758</c:v>
                </c:pt>
                <c:pt idx="2343">
                  <c:v>40759</c:v>
                </c:pt>
                <c:pt idx="2344">
                  <c:v>40760</c:v>
                </c:pt>
                <c:pt idx="2345">
                  <c:v>40763</c:v>
                </c:pt>
                <c:pt idx="2346">
                  <c:v>40764</c:v>
                </c:pt>
                <c:pt idx="2347">
                  <c:v>40765</c:v>
                </c:pt>
                <c:pt idx="2348">
                  <c:v>40766</c:v>
                </c:pt>
                <c:pt idx="2349">
                  <c:v>40767</c:v>
                </c:pt>
                <c:pt idx="2350">
                  <c:v>40770</c:v>
                </c:pt>
                <c:pt idx="2351">
                  <c:v>40771</c:v>
                </c:pt>
                <c:pt idx="2352">
                  <c:v>40772</c:v>
                </c:pt>
                <c:pt idx="2353">
                  <c:v>40773</c:v>
                </c:pt>
                <c:pt idx="2354">
                  <c:v>40774</c:v>
                </c:pt>
                <c:pt idx="2355">
                  <c:v>40777</c:v>
                </c:pt>
                <c:pt idx="2356">
                  <c:v>40778</c:v>
                </c:pt>
                <c:pt idx="2357">
                  <c:v>40779</c:v>
                </c:pt>
                <c:pt idx="2358">
                  <c:v>40780</c:v>
                </c:pt>
                <c:pt idx="2359">
                  <c:v>40781</c:v>
                </c:pt>
                <c:pt idx="2360">
                  <c:v>40784</c:v>
                </c:pt>
                <c:pt idx="2361">
                  <c:v>40785</c:v>
                </c:pt>
                <c:pt idx="2362">
                  <c:v>40786</c:v>
                </c:pt>
                <c:pt idx="2363">
                  <c:v>40787</c:v>
                </c:pt>
                <c:pt idx="2364">
                  <c:v>40788</c:v>
                </c:pt>
                <c:pt idx="2365">
                  <c:v>40791</c:v>
                </c:pt>
                <c:pt idx="2366">
                  <c:v>40792</c:v>
                </c:pt>
                <c:pt idx="2367">
                  <c:v>40794</c:v>
                </c:pt>
                <c:pt idx="2368">
                  <c:v>40795</c:v>
                </c:pt>
                <c:pt idx="2369">
                  <c:v>40798</c:v>
                </c:pt>
                <c:pt idx="2370">
                  <c:v>40799</c:v>
                </c:pt>
                <c:pt idx="2371">
                  <c:v>40800</c:v>
                </c:pt>
                <c:pt idx="2372">
                  <c:v>40801</c:v>
                </c:pt>
                <c:pt idx="2373">
                  <c:v>40802</c:v>
                </c:pt>
                <c:pt idx="2374">
                  <c:v>40805</c:v>
                </c:pt>
                <c:pt idx="2375">
                  <c:v>40806</c:v>
                </c:pt>
                <c:pt idx="2376">
                  <c:v>40807</c:v>
                </c:pt>
                <c:pt idx="2377">
                  <c:v>40808</c:v>
                </c:pt>
                <c:pt idx="2378">
                  <c:v>40809</c:v>
                </c:pt>
                <c:pt idx="2379">
                  <c:v>40812</c:v>
                </c:pt>
                <c:pt idx="2380">
                  <c:v>40813</c:v>
                </c:pt>
                <c:pt idx="2381">
                  <c:v>40814</c:v>
                </c:pt>
                <c:pt idx="2382">
                  <c:v>40815</c:v>
                </c:pt>
                <c:pt idx="2383">
                  <c:v>40816</c:v>
                </c:pt>
                <c:pt idx="2384">
                  <c:v>40819</c:v>
                </c:pt>
                <c:pt idx="2385">
                  <c:v>40820</c:v>
                </c:pt>
                <c:pt idx="2386">
                  <c:v>40821</c:v>
                </c:pt>
                <c:pt idx="2387">
                  <c:v>40822</c:v>
                </c:pt>
                <c:pt idx="2388">
                  <c:v>40823</c:v>
                </c:pt>
                <c:pt idx="2389">
                  <c:v>40826</c:v>
                </c:pt>
                <c:pt idx="2390">
                  <c:v>40827</c:v>
                </c:pt>
                <c:pt idx="2391">
                  <c:v>40829</c:v>
                </c:pt>
                <c:pt idx="2392">
                  <c:v>40830</c:v>
                </c:pt>
                <c:pt idx="2393">
                  <c:v>40833</c:v>
                </c:pt>
                <c:pt idx="2394">
                  <c:v>40834</c:v>
                </c:pt>
                <c:pt idx="2395">
                  <c:v>40835</c:v>
                </c:pt>
                <c:pt idx="2396">
                  <c:v>40836</c:v>
                </c:pt>
                <c:pt idx="2397">
                  <c:v>40837</c:v>
                </c:pt>
                <c:pt idx="2398">
                  <c:v>40840</c:v>
                </c:pt>
                <c:pt idx="2399">
                  <c:v>40841</c:v>
                </c:pt>
                <c:pt idx="2400">
                  <c:v>40842</c:v>
                </c:pt>
                <c:pt idx="2401">
                  <c:v>40843</c:v>
                </c:pt>
                <c:pt idx="2402">
                  <c:v>40844</c:v>
                </c:pt>
                <c:pt idx="2403">
                  <c:v>40847</c:v>
                </c:pt>
                <c:pt idx="2404">
                  <c:v>40848</c:v>
                </c:pt>
                <c:pt idx="2405">
                  <c:v>40850</c:v>
                </c:pt>
                <c:pt idx="2406">
                  <c:v>40851</c:v>
                </c:pt>
                <c:pt idx="2407">
                  <c:v>40854</c:v>
                </c:pt>
                <c:pt idx="2408">
                  <c:v>40855</c:v>
                </c:pt>
                <c:pt idx="2409">
                  <c:v>40856</c:v>
                </c:pt>
                <c:pt idx="2410">
                  <c:v>40857</c:v>
                </c:pt>
                <c:pt idx="2411">
                  <c:v>40858</c:v>
                </c:pt>
                <c:pt idx="2412">
                  <c:v>40861</c:v>
                </c:pt>
                <c:pt idx="2413">
                  <c:v>40863</c:v>
                </c:pt>
                <c:pt idx="2414">
                  <c:v>40864</c:v>
                </c:pt>
                <c:pt idx="2415">
                  <c:v>40865</c:v>
                </c:pt>
                <c:pt idx="2416">
                  <c:v>40868</c:v>
                </c:pt>
                <c:pt idx="2417">
                  <c:v>40869</c:v>
                </c:pt>
                <c:pt idx="2418">
                  <c:v>40870</c:v>
                </c:pt>
                <c:pt idx="2419">
                  <c:v>40871</c:v>
                </c:pt>
                <c:pt idx="2420">
                  <c:v>40872</c:v>
                </c:pt>
                <c:pt idx="2421">
                  <c:v>40875</c:v>
                </c:pt>
                <c:pt idx="2422">
                  <c:v>40876</c:v>
                </c:pt>
                <c:pt idx="2423">
                  <c:v>40877</c:v>
                </c:pt>
                <c:pt idx="2424">
                  <c:v>40878</c:v>
                </c:pt>
                <c:pt idx="2425">
                  <c:v>40879</c:v>
                </c:pt>
                <c:pt idx="2426">
                  <c:v>40882</c:v>
                </c:pt>
                <c:pt idx="2427">
                  <c:v>40883</c:v>
                </c:pt>
                <c:pt idx="2428">
                  <c:v>40884</c:v>
                </c:pt>
                <c:pt idx="2429">
                  <c:v>40885</c:v>
                </c:pt>
                <c:pt idx="2430">
                  <c:v>40886</c:v>
                </c:pt>
                <c:pt idx="2431">
                  <c:v>40889</c:v>
                </c:pt>
                <c:pt idx="2432">
                  <c:v>40890</c:v>
                </c:pt>
                <c:pt idx="2433">
                  <c:v>40891</c:v>
                </c:pt>
                <c:pt idx="2434">
                  <c:v>40892</c:v>
                </c:pt>
                <c:pt idx="2435">
                  <c:v>40893</c:v>
                </c:pt>
                <c:pt idx="2436">
                  <c:v>40896</c:v>
                </c:pt>
                <c:pt idx="2437">
                  <c:v>40897</c:v>
                </c:pt>
                <c:pt idx="2438">
                  <c:v>40898</c:v>
                </c:pt>
                <c:pt idx="2439">
                  <c:v>40899</c:v>
                </c:pt>
                <c:pt idx="2440">
                  <c:v>40900</c:v>
                </c:pt>
                <c:pt idx="2441">
                  <c:v>40903</c:v>
                </c:pt>
                <c:pt idx="2442">
                  <c:v>40904</c:v>
                </c:pt>
                <c:pt idx="2443">
                  <c:v>40905</c:v>
                </c:pt>
                <c:pt idx="2444">
                  <c:v>40906</c:v>
                </c:pt>
                <c:pt idx="2445">
                  <c:v>40907</c:v>
                </c:pt>
                <c:pt idx="2446">
                  <c:v>40910</c:v>
                </c:pt>
                <c:pt idx="2447">
                  <c:v>40911</c:v>
                </c:pt>
                <c:pt idx="2448">
                  <c:v>40912</c:v>
                </c:pt>
                <c:pt idx="2449">
                  <c:v>40913</c:v>
                </c:pt>
                <c:pt idx="2450">
                  <c:v>40914</c:v>
                </c:pt>
                <c:pt idx="2451">
                  <c:v>40917</c:v>
                </c:pt>
                <c:pt idx="2452">
                  <c:v>40918</c:v>
                </c:pt>
                <c:pt idx="2453">
                  <c:v>40919</c:v>
                </c:pt>
                <c:pt idx="2454">
                  <c:v>40920</c:v>
                </c:pt>
                <c:pt idx="2455">
                  <c:v>40921</c:v>
                </c:pt>
                <c:pt idx="2456">
                  <c:v>40924</c:v>
                </c:pt>
                <c:pt idx="2457">
                  <c:v>40925</c:v>
                </c:pt>
                <c:pt idx="2458">
                  <c:v>40926</c:v>
                </c:pt>
                <c:pt idx="2459">
                  <c:v>40927</c:v>
                </c:pt>
                <c:pt idx="2460">
                  <c:v>40928</c:v>
                </c:pt>
                <c:pt idx="2461">
                  <c:v>40931</c:v>
                </c:pt>
                <c:pt idx="2462">
                  <c:v>40932</c:v>
                </c:pt>
                <c:pt idx="2463">
                  <c:v>40933</c:v>
                </c:pt>
                <c:pt idx="2464">
                  <c:v>40934</c:v>
                </c:pt>
                <c:pt idx="2465">
                  <c:v>40935</c:v>
                </c:pt>
                <c:pt idx="2466">
                  <c:v>40938</c:v>
                </c:pt>
                <c:pt idx="2467">
                  <c:v>40939</c:v>
                </c:pt>
                <c:pt idx="2468">
                  <c:v>40940</c:v>
                </c:pt>
                <c:pt idx="2469">
                  <c:v>40941</c:v>
                </c:pt>
                <c:pt idx="2470">
                  <c:v>40942</c:v>
                </c:pt>
                <c:pt idx="2471">
                  <c:v>40945</c:v>
                </c:pt>
                <c:pt idx="2472">
                  <c:v>40946</c:v>
                </c:pt>
                <c:pt idx="2473">
                  <c:v>40947</c:v>
                </c:pt>
                <c:pt idx="2474">
                  <c:v>40948</c:v>
                </c:pt>
                <c:pt idx="2475">
                  <c:v>40949</c:v>
                </c:pt>
                <c:pt idx="2476">
                  <c:v>40952</c:v>
                </c:pt>
                <c:pt idx="2477">
                  <c:v>40953</c:v>
                </c:pt>
                <c:pt idx="2478">
                  <c:v>40954</c:v>
                </c:pt>
                <c:pt idx="2479">
                  <c:v>40955</c:v>
                </c:pt>
                <c:pt idx="2480">
                  <c:v>40956</c:v>
                </c:pt>
                <c:pt idx="2481">
                  <c:v>40961</c:v>
                </c:pt>
                <c:pt idx="2482">
                  <c:v>40962</c:v>
                </c:pt>
                <c:pt idx="2483">
                  <c:v>40963</c:v>
                </c:pt>
                <c:pt idx="2484">
                  <c:v>40966</c:v>
                </c:pt>
                <c:pt idx="2485">
                  <c:v>40967</c:v>
                </c:pt>
                <c:pt idx="2486">
                  <c:v>40967</c:v>
                </c:pt>
                <c:pt idx="2487">
                  <c:v>40969</c:v>
                </c:pt>
                <c:pt idx="2488">
                  <c:v>40970</c:v>
                </c:pt>
                <c:pt idx="2489">
                  <c:v>40973</c:v>
                </c:pt>
                <c:pt idx="2490">
                  <c:v>40974</c:v>
                </c:pt>
                <c:pt idx="2491">
                  <c:v>40975</c:v>
                </c:pt>
                <c:pt idx="2492">
                  <c:v>40976</c:v>
                </c:pt>
                <c:pt idx="2493">
                  <c:v>40977</c:v>
                </c:pt>
                <c:pt idx="2494">
                  <c:v>40980</c:v>
                </c:pt>
                <c:pt idx="2495">
                  <c:v>40981</c:v>
                </c:pt>
                <c:pt idx="2496">
                  <c:v>40982</c:v>
                </c:pt>
                <c:pt idx="2497">
                  <c:v>40983</c:v>
                </c:pt>
                <c:pt idx="2498">
                  <c:v>40984</c:v>
                </c:pt>
                <c:pt idx="2499">
                  <c:v>40987</c:v>
                </c:pt>
                <c:pt idx="2500">
                  <c:v>40988</c:v>
                </c:pt>
                <c:pt idx="2501">
                  <c:v>40989</c:v>
                </c:pt>
                <c:pt idx="2502">
                  <c:v>40990</c:v>
                </c:pt>
                <c:pt idx="2503">
                  <c:v>40991</c:v>
                </c:pt>
                <c:pt idx="2504">
                  <c:v>40994</c:v>
                </c:pt>
                <c:pt idx="2505">
                  <c:v>40995</c:v>
                </c:pt>
                <c:pt idx="2506">
                  <c:v>40996</c:v>
                </c:pt>
                <c:pt idx="2507">
                  <c:v>40997</c:v>
                </c:pt>
                <c:pt idx="2508">
                  <c:v>40998</c:v>
                </c:pt>
                <c:pt idx="2509">
                  <c:v>41001</c:v>
                </c:pt>
                <c:pt idx="2510">
                  <c:v>41002</c:v>
                </c:pt>
                <c:pt idx="2511">
                  <c:v>41003</c:v>
                </c:pt>
                <c:pt idx="2512">
                  <c:v>41004</c:v>
                </c:pt>
                <c:pt idx="2513">
                  <c:v>41008</c:v>
                </c:pt>
                <c:pt idx="2514">
                  <c:v>41009</c:v>
                </c:pt>
                <c:pt idx="2515">
                  <c:v>41010</c:v>
                </c:pt>
                <c:pt idx="2516">
                  <c:v>41011</c:v>
                </c:pt>
                <c:pt idx="2517">
                  <c:v>41012</c:v>
                </c:pt>
                <c:pt idx="2518">
                  <c:v>41015</c:v>
                </c:pt>
                <c:pt idx="2519">
                  <c:v>41016</c:v>
                </c:pt>
                <c:pt idx="2520">
                  <c:v>41017</c:v>
                </c:pt>
                <c:pt idx="2521">
                  <c:v>41018</c:v>
                </c:pt>
                <c:pt idx="2522">
                  <c:v>41019</c:v>
                </c:pt>
                <c:pt idx="2523">
                  <c:v>41022</c:v>
                </c:pt>
                <c:pt idx="2524">
                  <c:v>41023</c:v>
                </c:pt>
                <c:pt idx="2525">
                  <c:v>41024</c:v>
                </c:pt>
                <c:pt idx="2526">
                  <c:v>41025</c:v>
                </c:pt>
                <c:pt idx="2527">
                  <c:v>41026</c:v>
                </c:pt>
                <c:pt idx="2528">
                  <c:v>41029</c:v>
                </c:pt>
                <c:pt idx="2529">
                  <c:v>41031</c:v>
                </c:pt>
                <c:pt idx="2530">
                  <c:v>41032</c:v>
                </c:pt>
                <c:pt idx="2531">
                  <c:v>41033</c:v>
                </c:pt>
                <c:pt idx="2532">
                  <c:v>41036</c:v>
                </c:pt>
                <c:pt idx="2533">
                  <c:v>41037</c:v>
                </c:pt>
                <c:pt idx="2534">
                  <c:v>41038</c:v>
                </c:pt>
                <c:pt idx="2535">
                  <c:v>41039</c:v>
                </c:pt>
                <c:pt idx="2536">
                  <c:v>41040</c:v>
                </c:pt>
                <c:pt idx="2537">
                  <c:v>41043</c:v>
                </c:pt>
                <c:pt idx="2538">
                  <c:v>41044</c:v>
                </c:pt>
                <c:pt idx="2539">
                  <c:v>41045</c:v>
                </c:pt>
                <c:pt idx="2540">
                  <c:v>41046</c:v>
                </c:pt>
                <c:pt idx="2541">
                  <c:v>41047</c:v>
                </c:pt>
                <c:pt idx="2542">
                  <c:v>41050</c:v>
                </c:pt>
                <c:pt idx="2543">
                  <c:v>41051</c:v>
                </c:pt>
                <c:pt idx="2544">
                  <c:v>41052</c:v>
                </c:pt>
                <c:pt idx="2545">
                  <c:v>41053</c:v>
                </c:pt>
                <c:pt idx="2546">
                  <c:v>41054</c:v>
                </c:pt>
                <c:pt idx="2547">
                  <c:v>41057</c:v>
                </c:pt>
                <c:pt idx="2548">
                  <c:v>41058</c:v>
                </c:pt>
                <c:pt idx="2549">
                  <c:v>41059</c:v>
                </c:pt>
                <c:pt idx="2550">
                  <c:v>41060</c:v>
                </c:pt>
                <c:pt idx="2551">
                  <c:v>41061</c:v>
                </c:pt>
                <c:pt idx="2552">
                  <c:v>41064</c:v>
                </c:pt>
                <c:pt idx="2553">
                  <c:v>41065</c:v>
                </c:pt>
                <c:pt idx="2554">
                  <c:v>41066</c:v>
                </c:pt>
                <c:pt idx="2555">
                  <c:v>41068</c:v>
                </c:pt>
                <c:pt idx="2556">
                  <c:v>41071</c:v>
                </c:pt>
                <c:pt idx="2557">
                  <c:v>41072</c:v>
                </c:pt>
                <c:pt idx="2558">
                  <c:v>41073</c:v>
                </c:pt>
                <c:pt idx="2559">
                  <c:v>41074</c:v>
                </c:pt>
                <c:pt idx="2560">
                  <c:v>41075</c:v>
                </c:pt>
                <c:pt idx="2561">
                  <c:v>41078</c:v>
                </c:pt>
                <c:pt idx="2562">
                  <c:v>41079</c:v>
                </c:pt>
                <c:pt idx="2563">
                  <c:v>41080</c:v>
                </c:pt>
                <c:pt idx="2564">
                  <c:v>41081</c:v>
                </c:pt>
                <c:pt idx="2565">
                  <c:v>41082</c:v>
                </c:pt>
                <c:pt idx="2566">
                  <c:v>41085</c:v>
                </c:pt>
                <c:pt idx="2567">
                  <c:v>41086</c:v>
                </c:pt>
                <c:pt idx="2568">
                  <c:v>41087</c:v>
                </c:pt>
                <c:pt idx="2569">
                  <c:v>41088</c:v>
                </c:pt>
                <c:pt idx="2570">
                  <c:v>41089</c:v>
                </c:pt>
                <c:pt idx="2571">
                  <c:v>41092</c:v>
                </c:pt>
                <c:pt idx="2572">
                  <c:v>41093</c:v>
                </c:pt>
                <c:pt idx="2573">
                  <c:v>41094</c:v>
                </c:pt>
                <c:pt idx="2574">
                  <c:v>41095</c:v>
                </c:pt>
                <c:pt idx="2575">
                  <c:v>41096</c:v>
                </c:pt>
                <c:pt idx="2576">
                  <c:v>41100</c:v>
                </c:pt>
                <c:pt idx="2577">
                  <c:v>41101</c:v>
                </c:pt>
                <c:pt idx="2578">
                  <c:v>41102</c:v>
                </c:pt>
                <c:pt idx="2579">
                  <c:v>41103</c:v>
                </c:pt>
                <c:pt idx="2580">
                  <c:v>41106</c:v>
                </c:pt>
                <c:pt idx="2581">
                  <c:v>41107</c:v>
                </c:pt>
                <c:pt idx="2582">
                  <c:v>41108</c:v>
                </c:pt>
                <c:pt idx="2583">
                  <c:v>41109</c:v>
                </c:pt>
                <c:pt idx="2584">
                  <c:v>41110</c:v>
                </c:pt>
                <c:pt idx="2585">
                  <c:v>41113</c:v>
                </c:pt>
                <c:pt idx="2586">
                  <c:v>41114</c:v>
                </c:pt>
                <c:pt idx="2587">
                  <c:v>41115</c:v>
                </c:pt>
                <c:pt idx="2588">
                  <c:v>41116</c:v>
                </c:pt>
                <c:pt idx="2589">
                  <c:v>41117</c:v>
                </c:pt>
                <c:pt idx="2590">
                  <c:v>41120</c:v>
                </c:pt>
                <c:pt idx="2591">
                  <c:v>41121</c:v>
                </c:pt>
                <c:pt idx="2592">
                  <c:v>41122</c:v>
                </c:pt>
                <c:pt idx="2593">
                  <c:v>41123</c:v>
                </c:pt>
                <c:pt idx="2594">
                  <c:v>41124</c:v>
                </c:pt>
                <c:pt idx="2595">
                  <c:v>41127</c:v>
                </c:pt>
                <c:pt idx="2596">
                  <c:v>41128</c:v>
                </c:pt>
                <c:pt idx="2597">
                  <c:v>41129</c:v>
                </c:pt>
                <c:pt idx="2598">
                  <c:v>41130</c:v>
                </c:pt>
                <c:pt idx="2599">
                  <c:v>41131</c:v>
                </c:pt>
                <c:pt idx="2600">
                  <c:v>41134</c:v>
                </c:pt>
                <c:pt idx="2601">
                  <c:v>41135</c:v>
                </c:pt>
                <c:pt idx="2602">
                  <c:v>41136</c:v>
                </c:pt>
                <c:pt idx="2603">
                  <c:v>41137</c:v>
                </c:pt>
                <c:pt idx="2604">
                  <c:v>41138</c:v>
                </c:pt>
                <c:pt idx="2605">
                  <c:v>41141</c:v>
                </c:pt>
                <c:pt idx="2606">
                  <c:v>41142</c:v>
                </c:pt>
                <c:pt idx="2607">
                  <c:v>41143</c:v>
                </c:pt>
                <c:pt idx="2608">
                  <c:v>41144</c:v>
                </c:pt>
                <c:pt idx="2609">
                  <c:v>41145</c:v>
                </c:pt>
                <c:pt idx="2610">
                  <c:v>41148</c:v>
                </c:pt>
                <c:pt idx="2611">
                  <c:v>41149</c:v>
                </c:pt>
                <c:pt idx="2612">
                  <c:v>41150</c:v>
                </c:pt>
                <c:pt idx="2613">
                  <c:v>41151</c:v>
                </c:pt>
                <c:pt idx="2614">
                  <c:v>41152</c:v>
                </c:pt>
                <c:pt idx="2615">
                  <c:v>41155</c:v>
                </c:pt>
                <c:pt idx="2616">
                  <c:v>41156</c:v>
                </c:pt>
                <c:pt idx="2617">
                  <c:v>41157</c:v>
                </c:pt>
                <c:pt idx="2618">
                  <c:v>41158</c:v>
                </c:pt>
                <c:pt idx="2619">
                  <c:v>41162</c:v>
                </c:pt>
                <c:pt idx="2620">
                  <c:v>41163</c:v>
                </c:pt>
                <c:pt idx="2621">
                  <c:v>41164</c:v>
                </c:pt>
                <c:pt idx="2622">
                  <c:v>41165</c:v>
                </c:pt>
                <c:pt idx="2623">
                  <c:v>41166</c:v>
                </c:pt>
                <c:pt idx="2624">
                  <c:v>41169</c:v>
                </c:pt>
                <c:pt idx="2625">
                  <c:v>41170</c:v>
                </c:pt>
                <c:pt idx="2626">
                  <c:v>41171</c:v>
                </c:pt>
                <c:pt idx="2627">
                  <c:v>41172</c:v>
                </c:pt>
                <c:pt idx="2628">
                  <c:v>41173</c:v>
                </c:pt>
                <c:pt idx="2629">
                  <c:v>41176</c:v>
                </c:pt>
                <c:pt idx="2630">
                  <c:v>41177</c:v>
                </c:pt>
                <c:pt idx="2631">
                  <c:v>41178</c:v>
                </c:pt>
                <c:pt idx="2632">
                  <c:v>41179</c:v>
                </c:pt>
                <c:pt idx="2633">
                  <c:v>41180</c:v>
                </c:pt>
                <c:pt idx="2634">
                  <c:v>41183</c:v>
                </c:pt>
                <c:pt idx="2635">
                  <c:v>41184</c:v>
                </c:pt>
                <c:pt idx="2636">
                  <c:v>41185</c:v>
                </c:pt>
                <c:pt idx="2637">
                  <c:v>41186</c:v>
                </c:pt>
                <c:pt idx="2638">
                  <c:v>41187</c:v>
                </c:pt>
                <c:pt idx="2639">
                  <c:v>41190</c:v>
                </c:pt>
                <c:pt idx="2640">
                  <c:v>41191</c:v>
                </c:pt>
                <c:pt idx="2641">
                  <c:v>41192</c:v>
                </c:pt>
                <c:pt idx="2642">
                  <c:v>41193</c:v>
                </c:pt>
                <c:pt idx="2643">
                  <c:v>41197</c:v>
                </c:pt>
                <c:pt idx="2644">
                  <c:v>41198</c:v>
                </c:pt>
                <c:pt idx="2645">
                  <c:v>41199</c:v>
                </c:pt>
                <c:pt idx="2646">
                  <c:v>41200</c:v>
                </c:pt>
                <c:pt idx="2647">
                  <c:v>41201</c:v>
                </c:pt>
                <c:pt idx="2648">
                  <c:v>41204</c:v>
                </c:pt>
                <c:pt idx="2649">
                  <c:v>41205</c:v>
                </c:pt>
                <c:pt idx="2650">
                  <c:v>41206</c:v>
                </c:pt>
                <c:pt idx="2651">
                  <c:v>41207</c:v>
                </c:pt>
                <c:pt idx="2652">
                  <c:v>41208</c:v>
                </c:pt>
                <c:pt idx="2653">
                  <c:v>41211</c:v>
                </c:pt>
                <c:pt idx="2654">
                  <c:v>41212</c:v>
                </c:pt>
                <c:pt idx="2655">
                  <c:v>41213</c:v>
                </c:pt>
                <c:pt idx="2656">
                  <c:v>41214</c:v>
                </c:pt>
                <c:pt idx="2657">
                  <c:v>41218</c:v>
                </c:pt>
                <c:pt idx="2658">
                  <c:v>41219</c:v>
                </c:pt>
                <c:pt idx="2659">
                  <c:v>41220</c:v>
                </c:pt>
                <c:pt idx="2660">
                  <c:v>41221</c:v>
                </c:pt>
                <c:pt idx="2661">
                  <c:v>41222</c:v>
                </c:pt>
                <c:pt idx="2662">
                  <c:v>41225</c:v>
                </c:pt>
                <c:pt idx="2663">
                  <c:v>41226</c:v>
                </c:pt>
                <c:pt idx="2664">
                  <c:v>41227</c:v>
                </c:pt>
                <c:pt idx="2665">
                  <c:v>41229</c:v>
                </c:pt>
                <c:pt idx="2666">
                  <c:v>41232</c:v>
                </c:pt>
                <c:pt idx="2667">
                  <c:v>41233</c:v>
                </c:pt>
                <c:pt idx="2668">
                  <c:v>41234</c:v>
                </c:pt>
                <c:pt idx="2669">
                  <c:v>41235</c:v>
                </c:pt>
                <c:pt idx="2670">
                  <c:v>41236</c:v>
                </c:pt>
                <c:pt idx="2671">
                  <c:v>41239</c:v>
                </c:pt>
                <c:pt idx="2672">
                  <c:v>41240</c:v>
                </c:pt>
                <c:pt idx="2673">
                  <c:v>41241</c:v>
                </c:pt>
                <c:pt idx="2674">
                  <c:v>41242</c:v>
                </c:pt>
                <c:pt idx="2675">
                  <c:v>41243</c:v>
                </c:pt>
                <c:pt idx="2676">
                  <c:v>41246</c:v>
                </c:pt>
                <c:pt idx="2677">
                  <c:v>41247</c:v>
                </c:pt>
                <c:pt idx="2678">
                  <c:v>41248</c:v>
                </c:pt>
                <c:pt idx="2679">
                  <c:v>41249</c:v>
                </c:pt>
                <c:pt idx="2680">
                  <c:v>41250</c:v>
                </c:pt>
                <c:pt idx="2681">
                  <c:v>41253</c:v>
                </c:pt>
                <c:pt idx="2682">
                  <c:v>41254</c:v>
                </c:pt>
                <c:pt idx="2683">
                  <c:v>41255</c:v>
                </c:pt>
                <c:pt idx="2684">
                  <c:v>41256</c:v>
                </c:pt>
                <c:pt idx="2685">
                  <c:v>41257</c:v>
                </c:pt>
                <c:pt idx="2686">
                  <c:v>41260</c:v>
                </c:pt>
                <c:pt idx="2687">
                  <c:v>41261</c:v>
                </c:pt>
                <c:pt idx="2688">
                  <c:v>41262</c:v>
                </c:pt>
                <c:pt idx="2689">
                  <c:v>41263</c:v>
                </c:pt>
                <c:pt idx="2690">
                  <c:v>41264</c:v>
                </c:pt>
                <c:pt idx="2691">
                  <c:v>41267</c:v>
                </c:pt>
                <c:pt idx="2692">
                  <c:v>41269</c:v>
                </c:pt>
                <c:pt idx="2693">
                  <c:v>41270</c:v>
                </c:pt>
                <c:pt idx="2694">
                  <c:v>41271</c:v>
                </c:pt>
                <c:pt idx="2695">
                  <c:v>41274</c:v>
                </c:pt>
                <c:pt idx="2696">
                  <c:v>41276</c:v>
                </c:pt>
                <c:pt idx="2697">
                  <c:v>41277</c:v>
                </c:pt>
                <c:pt idx="2698">
                  <c:v>41278</c:v>
                </c:pt>
                <c:pt idx="2699">
                  <c:v>41281</c:v>
                </c:pt>
                <c:pt idx="2700">
                  <c:v>41282</c:v>
                </c:pt>
                <c:pt idx="2701">
                  <c:v>41283</c:v>
                </c:pt>
                <c:pt idx="2702">
                  <c:v>41284</c:v>
                </c:pt>
                <c:pt idx="2703">
                  <c:v>41285</c:v>
                </c:pt>
                <c:pt idx="2704">
                  <c:v>41288</c:v>
                </c:pt>
                <c:pt idx="2705">
                  <c:v>41289</c:v>
                </c:pt>
                <c:pt idx="2706">
                  <c:v>41290</c:v>
                </c:pt>
                <c:pt idx="2707">
                  <c:v>41291</c:v>
                </c:pt>
                <c:pt idx="2708">
                  <c:v>41292</c:v>
                </c:pt>
                <c:pt idx="2709">
                  <c:v>41295</c:v>
                </c:pt>
                <c:pt idx="2710">
                  <c:v>41296</c:v>
                </c:pt>
                <c:pt idx="2711">
                  <c:v>41297</c:v>
                </c:pt>
                <c:pt idx="2712">
                  <c:v>41298</c:v>
                </c:pt>
                <c:pt idx="2713">
                  <c:v>41299</c:v>
                </c:pt>
                <c:pt idx="2714">
                  <c:v>41302</c:v>
                </c:pt>
                <c:pt idx="2715">
                  <c:v>41303</c:v>
                </c:pt>
                <c:pt idx="2716">
                  <c:v>41304</c:v>
                </c:pt>
                <c:pt idx="2717">
                  <c:v>41305</c:v>
                </c:pt>
                <c:pt idx="2718">
                  <c:v>41306</c:v>
                </c:pt>
                <c:pt idx="2719">
                  <c:v>41309</c:v>
                </c:pt>
                <c:pt idx="2720">
                  <c:v>41310</c:v>
                </c:pt>
                <c:pt idx="2721">
                  <c:v>41311</c:v>
                </c:pt>
                <c:pt idx="2722">
                  <c:v>41312</c:v>
                </c:pt>
                <c:pt idx="2723">
                  <c:v>41313</c:v>
                </c:pt>
                <c:pt idx="2724">
                  <c:v>41318</c:v>
                </c:pt>
                <c:pt idx="2725">
                  <c:v>41319</c:v>
                </c:pt>
                <c:pt idx="2726">
                  <c:v>41320</c:v>
                </c:pt>
                <c:pt idx="2727">
                  <c:v>41323</c:v>
                </c:pt>
                <c:pt idx="2728">
                  <c:v>41324</c:v>
                </c:pt>
                <c:pt idx="2729">
                  <c:v>41325</c:v>
                </c:pt>
                <c:pt idx="2730">
                  <c:v>41326</c:v>
                </c:pt>
                <c:pt idx="2731">
                  <c:v>41327</c:v>
                </c:pt>
                <c:pt idx="2732">
                  <c:v>41330</c:v>
                </c:pt>
                <c:pt idx="2733">
                  <c:v>41331</c:v>
                </c:pt>
                <c:pt idx="2734">
                  <c:v>41332</c:v>
                </c:pt>
                <c:pt idx="2735">
                  <c:v>41333</c:v>
                </c:pt>
                <c:pt idx="2736">
                  <c:v>41334</c:v>
                </c:pt>
                <c:pt idx="2737">
                  <c:v>41337</c:v>
                </c:pt>
                <c:pt idx="2738">
                  <c:v>41338</c:v>
                </c:pt>
                <c:pt idx="2739">
                  <c:v>41339</c:v>
                </c:pt>
                <c:pt idx="2740">
                  <c:v>41340</c:v>
                </c:pt>
                <c:pt idx="2741">
                  <c:v>41341</c:v>
                </c:pt>
                <c:pt idx="2742">
                  <c:v>41344</c:v>
                </c:pt>
                <c:pt idx="2743">
                  <c:v>41345</c:v>
                </c:pt>
                <c:pt idx="2744">
                  <c:v>41346</c:v>
                </c:pt>
                <c:pt idx="2745">
                  <c:v>41347</c:v>
                </c:pt>
                <c:pt idx="2746">
                  <c:v>41348</c:v>
                </c:pt>
                <c:pt idx="2747">
                  <c:v>41351</c:v>
                </c:pt>
                <c:pt idx="2748">
                  <c:v>41352</c:v>
                </c:pt>
                <c:pt idx="2749">
                  <c:v>41353</c:v>
                </c:pt>
                <c:pt idx="2750">
                  <c:v>41354</c:v>
                </c:pt>
                <c:pt idx="2751">
                  <c:v>41355</c:v>
                </c:pt>
                <c:pt idx="2752">
                  <c:v>41358</c:v>
                </c:pt>
                <c:pt idx="2753">
                  <c:v>41359</c:v>
                </c:pt>
                <c:pt idx="2754">
                  <c:v>41360</c:v>
                </c:pt>
                <c:pt idx="2755">
                  <c:v>41361</c:v>
                </c:pt>
                <c:pt idx="2756">
                  <c:v>41365</c:v>
                </c:pt>
                <c:pt idx="2757">
                  <c:v>41366</c:v>
                </c:pt>
                <c:pt idx="2758">
                  <c:v>41367</c:v>
                </c:pt>
                <c:pt idx="2759">
                  <c:v>41368</c:v>
                </c:pt>
                <c:pt idx="2760">
                  <c:v>41369</c:v>
                </c:pt>
                <c:pt idx="2761">
                  <c:v>41372</c:v>
                </c:pt>
                <c:pt idx="2762">
                  <c:v>41373</c:v>
                </c:pt>
                <c:pt idx="2763">
                  <c:v>41374</c:v>
                </c:pt>
                <c:pt idx="2764">
                  <c:v>41375</c:v>
                </c:pt>
                <c:pt idx="2765">
                  <c:v>41376</c:v>
                </c:pt>
                <c:pt idx="2766">
                  <c:v>41379</c:v>
                </c:pt>
                <c:pt idx="2767">
                  <c:v>41380</c:v>
                </c:pt>
                <c:pt idx="2768">
                  <c:v>41381</c:v>
                </c:pt>
                <c:pt idx="2769">
                  <c:v>41382</c:v>
                </c:pt>
                <c:pt idx="2770">
                  <c:v>41383</c:v>
                </c:pt>
                <c:pt idx="2771">
                  <c:v>41386</c:v>
                </c:pt>
                <c:pt idx="2772">
                  <c:v>41387</c:v>
                </c:pt>
                <c:pt idx="2773">
                  <c:v>41388</c:v>
                </c:pt>
                <c:pt idx="2774">
                  <c:v>41389</c:v>
                </c:pt>
                <c:pt idx="2775">
                  <c:v>41390</c:v>
                </c:pt>
                <c:pt idx="2776">
                  <c:v>41393</c:v>
                </c:pt>
                <c:pt idx="2777">
                  <c:v>41394</c:v>
                </c:pt>
                <c:pt idx="2778">
                  <c:v>41396</c:v>
                </c:pt>
                <c:pt idx="2779">
                  <c:v>41397</c:v>
                </c:pt>
                <c:pt idx="2780">
                  <c:v>41400</c:v>
                </c:pt>
                <c:pt idx="2781">
                  <c:v>41401</c:v>
                </c:pt>
                <c:pt idx="2782">
                  <c:v>41402</c:v>
                </c:pt>
                <c:pt idx="2783">
                  <c:v>41403</c:v>
                </c:pt>
                <c:pt idx="2784">
                  <c:v>41404</c:v>
                </c:pt>
                <c:pt idx="2785">
                  <c:v>41407</c:v>
                </c:pt>
                <c:pt idx="2786">
                  <c:v>41408</c:v>
                </c:pt>
                <c:pt idx="2787">
                  <c:v>41409</c:v>
                </c:pt>
                <c:pt idx="2788">
                  <c:v>41410</c:v>
                </c:pt>
                <c:pt idx="2789">
                  <c:v>41411</c:v>
                </c:pt>
                <c:pt idx="2790">
                  <c:v>41414</c:v>
                </c:pt>
                <c:pt idx="2791">
                  <c:v>41415</c:v>
                </c:pt>
                <c:pt idx="2792">
                  <c:v>41416</c:v>
                </c:pt>
                <c:pt idx="2793">
                  <c:v>41417</c:v>
                </c:pt>
                <c:pt idx="2794">
                  <c:v>41418</c:v>
                </c:pt>
                <c:pt idx="2795">
                  <c:v>41421</c:v>
                </c:pt>
                <c:pt idx="2796">
                  <c:v>41422</c:v>
                </c:pt>
                <c:pt idx="2797">
                  <c:v>41423</c:v>
                </c:pt>
                <c:pt idx="2798">
                  <c:v>41425</c:v>
                </c:pt>
                <c:pt idx="2799">
                  <c:v>41428</c:v>
                </c:pt>
                <c:pt idx="2800">
                  <c:v>41429</c:v>
                </c:pt>
                <c:pt idx="2801">
                  <c:v>41430</c:v>
                </c:pt>
                <c:pt idx="2802">
                  <c:v>41431</c:v>
                </c:pt>
                <c:pt idx="2803">
                  <c:v>41432</c:v>
                </c:pt>
                <c:pt idx="2804">
                  <c:v>41435</c:v>
                </c:pt>
                <c:pt idx="2805">
                  <c:v>41436</c:v>
                </c:pt>
                <c:pt idx="2806">
                  <c:v>41437</c:v>
                </c:pt>
                <c:pt idx="2807">
                  <c:v>41438</c:v>
                </c:pt>
                <c:pt idx="2808">
                  <c:v>41439</c:v>
                </c:pt>
                <c:pt idx="2809">
                  <c:v>41442</c:v>
                </c:pt>
                <c:pt idx="2810">
                  <c:v>41443</c:v>
                </c:pt>
                <c:pt idx="2811">
                  <c:v>41444</c:v>
                </c:pt>
                <c:pt idx="2812">
                  <c:v>41445</c:v>
                </c:pt>
                <c:pt idx="2813">
                  <c:v>41446</c:v>
                </c:pt>
                <c:pt idx="2814">
                  <c:v>41449</c:v>
                </c:pt>
                <c:pt idx="2815">
                  <c:v>41450</c:v>
                </c:pt>
                <c:pt idx="2816">
                  <c:v>41451</c:v>
                </c:pt>
                <c:pt idx="2817">
                  <c:v>41452</c:v>
                </c:pt>
                <c:pt idx="2818">
                  <c:v>41453</c:v>
                </c:pt>
                <c:pt idx="2819">
                  <c:v>41456</c:v>
                </c:pt>
                <c:pt idx="2820">
                  <c:v>41457</c:v>
                </c:pt>
                <c:pt idx="2821">
                  <c:v>41458</c:v>
                </c:pt>
                <c:pt idx="2822">
                  <c:v>41459</c:v>
                </c:pt>
                <c:pt idx="2823">
                  <c:v>41460</c:v>
                </c:pt>
                <c:pt idx="2824">
                  <c:v>41463</c:v>
                </c:pt>
                <c:pt idx="2825">
                  <c:v>41464</c:v>
                </c:pt>
                <c:pt idx="2826">
                  <c:v>41465</c:v>
                </c:pt>
                <c:pt idx="2827">
                  <c:v>41466</c:v>
                </c:pt>
                <c:pt idx="2828">
                  <c:v>41467</c:v>
                </c:pt>
                <c:pt idx="2829">
                  <c:v>41470</c:v>
                </c:pt>
                <c:pt idx="2830">
                  <c:v>41471</c:v>
                </c:pt>
                <c:pt idx="2831">
                  <c:v>41472</c:v>
                </c:pt>
                <c:pt idx="2832">
                  <c:v>41473</c:v>
                </c:pt>
                <c:pt idx="2833">
                  <c:v>41474</c:v>
                </c:pt>
                <c:pt idx="2834">
                  <c:v>41477</c:v>
                </c:pt>
                <c:pt idx="2835">
                  <c:v>41478</c:v>
                </c:pt>
                <c:pt idx="2836">
                  <c:v>41479</c:v>
                </c:pt>
                <c:pt idx="2837">
                  <c:v>41480</c:v>
                </c:pt>
                <c:pt idx="2838">
                  <c:v>41481</c:v>
                </c:pt>
                <c:pt idx="2839">
                  <c:v>41484</c:v>
                </c:pt>
                <c:pt idx="2840">
                  <c:v>41485</c:v>
                </c:pt>
                <c:pt idx="2841">
                  <c:v>41486</c:v>
                </c:pt>
                <c:pt idx="2842">
                  <c:v>41487</c:v>
                </c:pt>
                <c:pt idx="2843">
                  <c:v>41488</c:v>
                </c:pt>
                <c:pt idx="2844">
                  <c:v>41491</c:v>
                </c:pt>
                <c:pt idx="2845">
                  <c:v>41492</c:v>
                </c:pt>
                <c:pt idx="2846">
                  <c:v>41493</c:v>
                </c:pt>
                <c:pt idx="2847">
                  <c:v>41494</c:v>
                </c:pt>
                <c:pt idx="2848">
                  <c:v>41495</c:v>
                </c:pt>
                <c:pt idx="2849">
                  <c:v>41498</c:v>
                </c:pt>
                <c:pt idx="2850">
                  <c:v>41499</c:v>
                </c:pt>
                <c:pt idx="2851">
                  <c:v>41500</c:v>
                </c:pt>
                <c:pt idx="2852">
                  <c:v>41501</c:v>
                </c:pt>
                <c:pt idx="2853">
                  <c:v>41502</c:v>
                </c:pt>
                <c:pt idx="2854">
                  <c:v>41505</c:v>
                </c:pt>
                <c:pt idx="2855">
                  <c:v>41506</c:v>
                </c:pt>
                <c:pt idx="2856">
                  <c:v>41507</c:v>
                </c:pt>
                <c:pt idx="2857">
                  <c:v>41508</c:v>
                </c:pt>
                <c:pt idx="2858">
                  <c:v>41509</c:v>
                </c:pt>
                <c:pt idx="2859">
                  <c:v>41512</c:v>
                </c:pt>
                <c:pt idx="2860">
                  <c:v>41513</c:v>
                </c:pt>
                <c:pt idx="2861">
                  <c:v>41514</c:v>
                </c:pt>
                <c:pt idx="2862">
                  <c:v>41515</c:v>
                </c:pt>
                <c:pt idx="2863">
                  <c:v>41516</c:v>
                </c:pt>
                <c:pt idx="2864">
                  <c:v>41519</c:v>
                </c:pt>
                <c:pt idx="2865">
                  <c:v>41520</c:v>
                </c:pt>
                <c:pt idx="2866">
                  <c:v>41521</c:v>
                </c:pt>
                <c:pt idx="2867">
                  <c:v>41522</c:v>
                </c:pt>
                <c:pt idx="2868">
                  <c:v>41523</c:v>
                </c:pt>
                <c:pt idx="2869">
                  <c:v>41526</c:v>
                </c:pt>
                <c:pt idx="2870">
                  <c:v>41527</c:v>
                </c:pt>
                <c:pt idx="2871">
                  <c:v>41528</c:v>
                </c:pt>
                <c:pt idx="2872">
                  <c:v>41529</c:v>
                </c:pt>
                <c:pt idx="2873">
                  <c:v>41530</c:v>
                </c:pt>
                <c:pt idx="2874">
                  <c:v>41533</c:v>
                </c:pt>
                <c:pt idx="2875">
                  <c:v>41534</c:v>
                </c:pt>
                <c:pt idx="2876">
                  <c:v>41535</c:v>
                </c:pt>
                <c:pt idx="2877">
                  <c:v>41536</c:v>
                </c:pt>
                <c:pt idx="2878">
                  <c:v>41537</c:v>
                </c:pt>
                <c:pt idx="2879">
                  <c:v>41540</c:v>
                </c:pt>
                <c:pt idx="2880">
                  <c:v>41541</c:v>
                </c:pt>
                <c:pt idx="2881">
                  <c:v>41542</c:v>
                </c:pt>
                <c:pt idx="2882">
                  <c:v>41543</c:v>
                </c:pt>
                <c:pt idx="2883">
                  <c:v>41544</c:v>
                </c:pt>
                <c:pt idx="2884">
                  <c:v>41547</c:v>
                </c:pt>
                <c:pt idx="2885">
                  <c:v>41548</c:v>
                </c:pt>
                <c:pt idx="2886">
                  <c:v>41549</c:v>
                </c:pt>
                <c:pt idx="2887">
                  <c:v>41550</c:v>
                </c:pt>
                <c:pt idx="2888">
                  <c:v>41551</c:v>
                </c:pt>
                <c:pt idx="2889">
                  <c:v>41554</c:v>
                </c:pt>
                <c:pt idx="2890">
                  <c:v>41555</c:v>
                </c:pt>
                <c:pt idx="2891">
                  <c:v>41556</c:v>
                </c:pt>
                <c:pt idx="2892">
                  <c:v>41557</c:v>
                </c:pt>
                <c:pt idx="2893">
                  <c:v>41558</c:v>
                </c:pt>
                <c:pt idx="2894">
                  <c:v>41561</c:v>
                </c:pt>
                <c:pt idx="2895">
                  <c:v>41562</c:v>
                </c:pt>
                <c:pt idx="2896">
                  <c:v>41563</c:v>
                </c:pt>
                <c:pt idx="2897">
                  <c:v>41564</c:v>
                </c:pt>
                <c:pt idx="2898">
                  <c:v>41565</c:v>
                </c:pt>
                <c:pt idx="2899">
                  <c:v>41568</c:v>
                </c:pt>
                <c:pt idx="2900">
                  <c:v>41569</c:v>
                </c:pt>
                <c:pt idx="2901">
                  <c:v>41570</c:v>
                </c:pt>
                <c:pt idx="2902">
                  <c:v>41571</c:v>
                </c:pt>
                <c:pt idx="2903">
                  <c:v>41572</c:v>
                </c:pt>
                <c:pt idx="2904">
                  <c:v>41575</c:v>
                </c:pt>
                <c:pt idx="2905">
                  <c:v>41576</c:v>
                </c:pt>
                <c:pt idx="2906">
                  <c:v>41577</c:v>
                </c:pt>
                <c:pt idx="2907">
                  <c:v>41578</c:v>
                </c:pt>
                <c:pt idx="2908">
                  <c:v>41579</c:v>
                </c:pt>
                <c:pt idx="2909">
                  <c:v>41582</c:v>
                </c:pt>
                <c:pt idx="2910">
                  <c:v>41583</c:v>
                </c:pt>
                <c:pt idx="2911">
                  <c:v>41584</c:v>
                </c:pt>
                <c:pt idx="2912">
                  <c:v>41585</c:v>
                </c:pt>
                <c:pt idx="2913">
                  <c:v>41586</c:v>
                </c:pt>
                <c:pt idx="2914">
                  <c:v>41589</c:v>
                </c:pt>
                <c:pt idx="2915">
                  <c:v>41590</c:v>
                </c:pt>
                <c:pt idx="2916">
                  <c:v>41591</c:v>
                </c:pt>
                <c:pt idx="2917">
                  <c:v>41592</c:v>
                </c:pt>
                <c:pt idx="2918">
                  <c:v>41596</c:v>
                </c:pt>
                <c:pt idx="2919">
                  <c:v>41597</c:v>
                </c:pt>
                <c:pt idx="2920">
                  <c:v>41598</c:v>
                </c:pt>
                <c:pt idx="2921">
                  <c:v>41599</c:v>
                </c:pt>
                <c:pt idx="2922">
                  <c:v>41600</c:v>
                </c:pt>
                <c:pt idx="2923">
                  <c:v>41603</c:v>
                </c:pt>
                <c:pt idx="2924">
                  <c:v>41604</c:v>
                </c:pt>
                <c:pt idx="2925">
                  <c:v>41605</c:v>
                </c:pt>
                <c:pt idx="2926">
                  <c:v>41606</c:v>
                </c:pt>
                <c:pt idx="2927">
                  <c:v>41607</c:v>
                </c:pt>
                <c:pt idx="2928">
                  <c:v>41610</c:v>
                </c:pt>
                <c:pt idx="2929">
                  <c:v>41611</c:v>
                </c:pt>
                <c:pt idx="2930">
                  <c:v>41612</c:v>
                </c:pt>
                <c:pt idx="2931">
                  <c:v>41613</c:v>
                </c:pt>
                <c:pt idx="2932">
                  <c:v>41614</c:v>
                </c:pt>
                <c:pt idx="2933">
                  <c:v>41617</c:v>
                </c:pt>
                <c:pt idx="2934">
                  <c:v>41618</c:v>
                </c:pt>
                <c:pt idx="2935">
                  <c:v>41619</c:v>
                </c:pt>
                <c:pt idx="2936">
                  <c:v>41620</c:v>
                </c:pt>
                <c:pt idx="2937">
                  <c:v>41621</c:v>
                </c:pt>
                <c:pt idx="2938">
                  <c:v>41624</c:v>
                </c:pt>
                <c:pt idx="2939">
                  <c:v>41625</c:v>
                </c:pt>
                <c:pt idx="2940">
                  <c:v>41626</c:v>
                </c:pt>
                <c:pt idx="2941">
                  <c:v>41627</c:v>
                </c:pt>
                <c:pt idx="2942">
                  <c:v>41628</c:v>
                </c:pt>
                <c:pt idx="2943">
                  <c:v>41631</c:v>
                </c:pt>
                <c:pt idx="2944">
                  <c:v>41632</c:v>
                </c:pt>
                <c:pt idx="2945">
                  <c:v>41634</c:v>
                </c:pt>
                <c:pt idx="2946">
                  <c:v>41635</c:v>
                </c:pt>
                <c:pt idx="2947">
                  <c:v>41638</c:v>
                </c:pt>
                <c:pt idx="2948">
                  <c:v>41639</c:v>
                </c:pt>
                <c:pt idx="2949">
                  <c:v>41641</c:v>
                </c:pt>
                <c:pt idx="2950">
                  <c:v>41642</c:v>
                </c:pt>
                <c:pt idx="2951">
                  <c:v>41645</c:v>
                </c:pt>
                <c:pt idx="2952">
                  <c:v>41646</c:v>
                </c:pt>
                <c:pt idx="2953">
                  <c:v>41647</c:v>
                </c:pt>
                <c:pt idx="2954">
                  <c:v>41648</c:v>
                </c:pt>
                <c:pt idx="2955">
                  <c:v>41649</c:v>
                </c:pt>
                <c:pt idx="2956">
                  <c:v>41652</c:v>
                </c:pt>
                <c:pt idx="2957">
                  <c:v>41653</c:v>
                </c:pt>
                <c:pt idx="2958">
                  <c:v>41654</c:v>
                </c:pt>
                <c:pt idx="2959">
                  <c:v>41655</c:v>
                </c:pt>
                <c:pt idx="2960">
                  <c:v>41656</c:v>
                </c:pt>
                <c:pt idx="2961">
                  <c:v>41659</c:v>
                </c:pt>
                <c:pt idx="2962">
                  <c:v>41660</c:v>
                </c:pt>
                <c:pt idx="2963">
                  <c:v>41661</c:v>
                </c:pt>
                <c:pt idx="2964">
                  <c:v>41662</c:v>
                </c:pt>
                <c:pt idx="2965">
                  <c:v>41663</c:v>
                </c:pt>
                <c:pt idx="2966">
                  <c:v>41666</c:v>
                </c:pt>
                <c:pt idx="2967">
                  <c:v>41667</c:v>
                </c:pt>
                <c:pt idx="2968">
                  <c:v>41668</c:v>
                </c:pt>
                <c:pt idx="2969">
                  <c:v>41669</c:v>
                </c:pt>
                <c:pt idx="2970">
                  <c:v>41670</c:v>
                </c:pt>
                <c:pt idx="2971">
                  <c:v>41673</c:v>
                </c:pt>
                <c:pt idx="2972">
                  <c:v>41674</c:v>
                </c:pt>
                <c:pt idx="2973">
                  <c:v>41675</c:v>
                </c:pt>
                <c:pt idx="2974">
                  <c:v>41676</c:v>
                </c:pt>
                <c:pt idx="2975">
                  <c:v>41677</c:v>
                </c:pt>
                <c:pt idx="2976">
                  <c:v>41680</c:v>
                </c:pt>
                <c:pt idx="2977">
                  <c:v>41681</c:v>
                </c:pt>
                <c:pt idx="2978">
                  <c:v>41682</c:v>
                </c:pt>
                <c:pt idx="2979">
                  <c:v>41683</c:v>
                </c:pt>
                <c:pt idx="2980">
                  <c:v>41684</c:v>
                </c:pt>
                <c:pt idx="2981">
                  <c:v>41687</c:v>
                </c:pt>
                <c:pt idx="2982">
                  <c:v>41688</c:v>
                </c:pt>
                <c:pt idx="2983">
                  <c:v>41689</c:v>
                </c:pt>
                <c:pt idx="2984">
                  <c:v>41690</c:v>
                </c:pt>
                <c:pt idx="2985">
                  <c:v>41691</c:v>
                </c:pt>
                <c:pt idx="2986">
                  <c:v>41694</c:v>
                </c:pt>
                <c:pt idx="2987">
                  <c:v>41695</c:v>
                </c:pt>
                <c:pt idx="2988">
                  <c:v>41696</c:v>
                </c:pt>
                <c:pt idx="2989">
                  <c:v>41697</c:v>
                </c:pt>
                <c:pt idx="2990">
                  <c:v>41698</c:v>
                </c:pt>
                <c:pt idx="2991">
                  <c:v>41703</c:v>
                </c:pt>
                <c:pt idx="2992">
                  <c:v>41704</c:v>
                </c:pt>
                <c:pt idx="2993">
                  <c:v>41705</c:v>
                </c:pt>
                <c:pt idx="2994">
                  <c:v>41708</c:v>
                </c:pt>
                <c:pt idx="2995">
                  <c:v>41709</c:v>
                </c:pt>
                <c:pt idx="2996">
                  <c:v>41710</c:v>
                </c:pt>
                <c:pt idx="2997">
                  <c:v>41711</c:v>
                </c:pt>
                <c:pt idx="2998">
                  <c:v>41712</c:v>
                </c:pt>
                <c:pt idx="2999">
                  <c:v>41715</c:v>
                </c:pt>
                <c:pt idx="3000">
                  <c:v>41716</c:v>
                </c:pt>
                <c:pt idx="3001">
                  <c:v>41717</c:v>
                </c:pt>
                <c:pt idx="3002">
                  <c:v>41718</c:v>
                </c:pt>
                <c:pt idx="3003">
                  <c:v>41719</c:v>
                </c:pt>
                <c:pt idx="3004">
                  <c:v>41722</c:v>
                </c:pt>
                <c:pt idx="3005">
                  <c:v>41723</c:v>
                </c:pt>
                <c:pt idx="3006">
                  <c:v>41724</c:v>
                </c:pt>
                <c:pt idx="3007">
                  <c:v>41725</c:v>
                </c:pt>
                <c:pt idx="3008">
                  <c:v>41726</c:v>
                </c:pt>
                <c:pt idx="3009">
                  <c:v>41729</c:v>
                </c:pt>
                <c:pt idx="3010">
                  <c:v>41730</c:v>
                </c:pt>
                <c:pt idx="3011">
                  <c:v>41731</c:v>
                </c:pt>
                <c:pt idx="3012">
                  <c:v>41732</c:v>
                </c:pt>
                <c:pt idx="3013">
                  <c:v>41733</c:v>
                </c:pt>
                <c:pt idx="3014">
                  <c:v>41736</c:v>
                </c:pt>
                <c:pt idx="3015">
                  <c:v>41737</c:v>
                </c:pt>
                <c:pt idx="3016">
                  <c:v>41738</c:v>
                </c:pt>
                <c:pt idx="3017">
                  <c:v>41739</c:v>
                </c:pt>
                <c:pt idx="3018">
                  <c:v>41740</c:v>
                </c:pt>
                <c:pt idx="3019">
                  <c:v>41743</c:v>
                </c:pt>
                <c:pt idx="3020">
                  <c:v>41744</c:v>
                </c:pt>
                <c:pt idx="3021">
                  <c:v>41745</c:v>
                </c:pt>
                <c:pt idx="3022">
                  <c:v>41746</c:v>
                </c:pt>
                <c:pt idx="3023">
                  <c:v>41751</c:v>
                </c:pt>
                <c:pt idx="3024">
                  <c:v>41752</c:v>
                </c:pt>
                <c:pt idx="3025">
                  <c:v>41753</c:v>
                </c:pt>
                <c:pt idx="3026">
                  <c:v>41754</c:v>
                </c:pt>
                <c:pt idx="3027">
                  <c:v>41757</c:v>
                </c:pt>
                <c:pt idx="3028">
                  <c:v>41758</c:v>
                </c:pt>
                <c:pt idx="3029">
                  <c:v>41759</c:v>
                </c:pt>
                <c:pt idx="3030">
                  <c:v>41761</c:v>
                </c:pt>
                <c:pt idx="3031">
                  <c:v>41764</c:v>
                </c:pt>
                <c:pt idx="3032">
                  <c:v>41765</c:v>
                </c:pt>
                <c:pt idx="3033">
                  <c:v>41766</c:v>
                </c:pt>
                <c:pt idx="3034">
                  <c:v>41767</c:v>
                </c:pt>
                <c:pt idx="3035">
                  <c:v>41768</c:v>
                </c:pt>
                <c:pt idx="3036">
                  <c:v>41771</c:v>
                </c:pt>
                <c:pt idx="3037">
                  <c:v>41772</c:v>
                </c:pt>
                <c:pt idx="3038">
                  <c:v>41773</c:v>
                </c:pt>
                <c:pt idx="3039">
                  <c:v>41774</c:v>
                </c:pt>
                <c:pt idx="3040">
                  <c:v>41775</c:v>
                </c:pt>
                <c:pt idx="3041">
                  <c:v>41778</c:v>
                </c:pt>
                <c:pt idx="3042">
                  <c:v>41779</c:v>
                </c:pt>
                <c:pt idx="3043">
                  <c:v>41780</c:v>
                </c:pt>
                <c:pt idx="3044">
                  <c:v>41781</c:v>
                </c:pt>
                <c:pt idx="3045">
                  <c:v>41782</c:v>
                </c:pt>
                <c:pt idx="3046">
                  <c:v>41785</c:v>
                </c:pt>
                <c:pt idx="3047">
                  <c:v>41786</c:v>
                </c:pt>
                <c:pt idx="3048">
                  <c:v>41787</c:v>
                </c:pt>
                <c:pt idx="3049">
                  <c:v>41788</c:v>
                </c:pt>
                <c:pt idx="3050">
                  <c:v>41789</c:v>
                </c:pt>
                <c:pt idx="3051">
                  <c:v>41792</c:v>
                </c:pt>
                <c:pt idx="3052">
                  <c:v>41793</c:v>
                </c:pt>
                <c:pt idx="3053">
                  <c:v>41794</c:v>
                </c:pt>
                <c:pt idx="3054">
                  <c:v>41795</c:v>
                </c:pt>
                <c:pt idx="3055">
                  <c:v>41796</c:v>
                </c:pt>
                <c:pt idx="3056">
                  <c:v>41799</c:v>
                </c:pt>
                <c:pt idx="3057">
                  <c:v>41800</c:v>
                </c:pt>
                <c:pt idx="3058">
                  <c:v>41801</c:v>
                </c:pt>
                <c:pt idx="3059">
                  <c:v>41802</c:v>
                </c:pt>
                <c:pt idx="3060">
                  <c:v>41803</c:v>
                </c:pt>
                <c:pt idx="3061">
                  <c:v>41806</c:v>
                </c:pt>
                <c:pt idx="3062">
                  <c:v>41807</c:v>
                </c:pt>
                <c:pt idx="3063">
                  <c:v>41808</c:v>
                </c:pt>
                <c:pt idx="3064">
                  <c:v>41810</c:v>
                </c:pt>
                <c:pt idx="3065">
                  <c:v>41813</c:v>
                </c:pt>
                <c:pt idx="3066">
                  <c:v>41814</c:v>
                </c:pt>
                <c:pt idx="3067">
                  <c:v>41815</c:v>
                </c:pt>
                <c:pt idx="3068">
                  <c:v>41816</c:v>
                </c:pt>
                <c:pt idx="3069">
                  <c:v>41817</c:v>
                </c:pt>
                <c:pt idx="3070">
                  <c:v>41820</c:v>
                </c:pt>
                <c:pt idx="3071">
                  <c:v>41821</c:v>
                </c:pt>
                <c:pt idx="3072">
                  <c:v>41822</c:v>
                </c:pt>
                <c:pt idx="3073">
                  <c:v>41823</c:v>
                </c:pt>
                <c:pt idx="3074">
                  <c:v>41824</c:v>
                </c:pt>
                <c:pt idx="3075">
                  <c:v>41827</c:v>
                </c:pt>
                <c:pt idx="3076">
                  <c:v>41828</c:v>
                </c:pt>
                <c:pt idx="3077">
                  <c:v>41829</c:v>
                </c:pt>
                <c:pt idx="3078">
                  <c:v>41830</c:v>
                </c:pt>
                <c:pt idx="3079">
                  <c:v>41831</c:v>
                </c:pt>
                <c:pt idx="3080">
                  <c:v>41834</c:v>
                </c:pt>
                <c:pt idx="3081">
                  <c:v>41835</c:v>
                </c:pt>
                <c:pt idx="3082">
                  <c:v>41836</c:v>
                </c:pt>
                <c:pt idx="3083">
                  <c:v>41837</c:v>
                </c:pt>
                <c:pt idx="3084">
                  <c:v>41838</c:v>
                </c:pt>
                <c:pt idx="3085">
                  <c:v>41841</c:v>
                </c:pt>
                <c:pt idx="3086">
                  <c:v>41842</c:v>
                </c:pt>
                <c:pt idx="3087">
                  <c:v>41843</c:v>
                </c:pt>
                <c:pt idx="3088">
                  <c:v>41844</c:v>
                </c:pt>
                <c:pt idx="3089">
                  <c:v>41845</c:v>
                </c:pt>
                <c:pt idx="3090">
                  <c:v>41848</c:v>
                </c:pt>
                <c:pt idx="3091">
                  <c:v>41849</c:v>
                </c:pt>
                <c:pt idx="3092">
                  <c:v>41850</c:v>
                </c:pt>
                <c:pt idx="3093">
                  <c:v>41851</c:v>
                </c:pt>
                <c:pt idx="3094">
                  <c:v>41852</c:v>
                </c:pt>
                <c:pt idx="3095">
                  <c:v>41855</c:v>
                </c:pt>
                <c:pt idx="3096">
                  <c:v>41856</c:v>
                </c:pt>
                <c:pt idx="3097">
                  <c:v>41857</c:v>
                </c:pt>
                <c:pt idx="3098">
                  <c:v>41858</c:v>
                </c:pt>
                <c:pt idx="3099">
                  <c:v>41859</c:v>
                </c:pt>
                <c:pt idx="3100">
                  <c:v>41862</c:v>
                </c:pt>
                <c:pt idx="3101">
                  <c:v>41863</c:v>
                </c:pt>
                <c:pt idx="3102">
                  <c:v>41864</c:v>
                </c:pt>
                <c:pt idx="3103">
                  <c:v>41865</c:v>
                </c:pt>
                <c:pt idx="3104">
                  <c:v>41866</c:v>
                </c:pt>
                <c:pt idx="3105">
                  <c:v>41869</c:v>
                </c:pt>
                <c:pt idx="3106">
                  <c:v>41870</c:v>
                </c:pt>
                <c:pt idx="3107">
                  <c:v>41871</c:v>
                </c:pt>
                <c:pt idx="3108">
                  <c:v>41872</c:v>
                </c:pt>
                <c:pt idx="3109">
                  <c:v>41873</c:v>
                </c:pt>
                <c:pt idx="3110">
                  <c:v>41876</c:v>
                </c:pt>
                <c:pt idx="3111">
                  <c:v>41877</c:v>
                </c:pt>
                <c:pt idx="3112">
                  <c:v>41878</c:v>
                </c:pt>
                <c:pt idx="3113">
                  <c:v>41879</c:v>
                </c:pt>
                <c:pt idx="3114">
                  <c:v>41880</c:v>
                </c:pt>
                <c:pt idx="3115">
                  <c:v>41883</c:v>
                </c:pt>
                <c:pt idx="3116">
                  <c:v>41884</c:v>
                </c:pt>
                <c:pt idx="3117">
                  <c:v>41885</c:v>
                </c:pt>
                <c:pt idx="3118">
                  <c:v>41886</c:v>
                </c:pt>
                <c:pt idx="3119">
                  <c:v>41887</c:v>
                </c:pt>
                <c:pt idx="3120">
                  <c:v>41890</c:v>
                </c:pt>
                <c:pt idx="3121">
                  <c:v>41891</c:v>
                </c:pt>
                <c:pt idx="3122">
                  <c:v>41892</c:v>
                </c:pt>
                <c:pt idx="3123">
                  <c:v>41893</c:v>
                </c:pt>
                <c:pt idx="3124">
                  <c:v>41894</c:v>
                </c:pt>
                <c:pt idx="3125">
                  <c:v>41897</c:v>
                </c:pt>
                <c:pt idx="3126">
                  <c:v>41898</c:v>
                </c:pt>
                <c:pt idx="3127">
                  <c:v>41899</c:v>
                </c:pt>
                <c:pt idx="3128">
                  <c:v>41900</c:v>
                </c:pt>
                <c:pt idx="3129">
                  <c:v>41901</c:v>
                </c:pt>
                <c:pt idx="3130">
                  <c:v>41904</c:v>
                </c:pt>
                <c:pt idx="3131">
                  <c:v>41905</c:v>
                </c:pt>
                <c:pt idx="3132">
                  <c:v>41906</c:v>
                </c:pt>
                <c:pt idx="3133">
                  <c:v>41907</c:v>
                </c:pt>
                <c:pt idx="3134">
                  <c:v>41908</c:v>
                </c:pt>
                <c:pt idx="3135">
                  <c:v>41911</c:v>
                </c:pt>
                <c:pt idx="3136">
                  <c:v>41912</c:v>
                </c:pt>
                <c:pt idx="3137">
                  <c:v>41913</c:v>
                </c:pt>
                <c:pt idx="3138">
                  <c:v>41914</c:v>
                </c:pt>
                <c:pt idx="3139">
                  <c:v>41915</c:v>
                </c:pt>
                <c:pt idx="3140">
                  <c:v>41918</c:v>
                </c:pt>
                <c:pt idx="3141">
                  <c:v>41919</c:v>
                </c:pt>
                <c:pt idx="3142">
                  <c:v>41920</c:v>
                </c:pt>
                <c:pt idx="3143">
                  <c:v>41921</c:v>
                </c:pt>
                <c:pt idx="3144">
                  <c:v>41922</c:v>
                </c:pt>
                <c:pt idx="3145">
                  <c:v>41925</c:v>
                </c:pt>
                <c:pt idx="3146">
                  <c:v>41926</c:v>
                </c:pt>
                <c:pt idx="3147">
                  <c:v>41927</c:v>
                </c:pt>
                <c:pt idx="3148">
                  <c:v>41928</c:v>
                </c:pt>
                <c:pt idx="3149">
                  <c:v>41929</c:v>
                </c:pt>
                <c:pt idx="3150">
                  <c:v>41932</c:v>
                </c:pt>
                <c:pt idx="3151">
                  <c:v>41933</c:v>
                </c:pt>
                <c:pt idx="3152">
                  <c:v>41934</c:v>
                </c:pt>
                <c:pt idx="3153">
                  <c:v>41935</c:v>
                </c:pt>
                <c:pt idx="3154">
                  <c:v>41936</c:v>
                </c:pt>
                <c:pt idx="3155">
                  <c:v>41939</c:v>
                </c:pt>
                <c:pt idx="3156">
                  <c:v>41940</c:v>
                </c:pt>
                <c:pt idx="3157">
                  <c:v>41941</c:v>
                </c:pt>
                <c:pt idx="3158">
                  <c:v>41942</c:v>
                </c:pt>
                <c:pt idx="3159">
                  <c:v>41943</c:v>
                </c:pt>
                <c:pt idx="3160">
                  <c:v>41946</c:v>
                </c:pt>
                <c:pt idx="3161">
                  <c:v>41947</c:v>
                </c:pt>
                <c:pt idx="3162">
                  <c:v>41948</c:v>
                </c:pt>
                <c:pt idx="3163">
                  <c:v>41949</c:v>
                </c:pt>
                <c:pt idx="3164">
                  <c:v>41950</c:v>
                </c:pt>
                <c:pt idx="3165">
                  <c:v>41953</c:v>
                </c:pt>
                <c:pt idx="3166">
                  <c:v>41954</c:v>
                </c:pt>
                <c:pt idx="3167">
                  <c:v>41955</c:v>
                </c:pt>
                <c:pt idx="3168">
                  <c:v>41956</c:v>
                </c:pt>
                <c:pt idx="3169">
                  <c:v>41957</c:v>
                </c:pt>
                <c:pt idx="3170">
                  <c:v>41960</c:v>
                </c:pt>
                <c:pt idx="3171">
                  <c:v>41961</c:v>
                </c:pt>
                <c:pt idx="3172">
                  <c:v>41962</c:v>
                </c:pt>
                <c:pt idx="3173">
                  <c:v>41963</c:v>
                </c:pt>
                <c:pt idx="3174">
                  <c:v>41964</c:v>
                </c:pt>
                <c:pt idx="3175">
                  <c:v>41967</c:v>
                </c:pt>
                <c:pt idx="3176">
                  <c:v>41968</c:v>
                </c:pt>
                <c:pt idx="3177">
                  <c:v>41969</c:v>
                </c:pt>
                <c:pt idx="3178">
                  <c:v>41970</c:v>
                </c:pt>
                <c:pt idx="3179">
                  <c:v>41971</c:v>
                </c:pt>
                <c:pt idx="3180">
                  <c:v>41974</c:v>
                </c:pt>
                <c:pt idx="3181">
                  <c:v>41975</c:v>
                </c:pt>
                <c:pt idx="3182">
                  <c:v>41976</c:v>
                </c:pt>
                <c:pt idx="3183">
                  <c:v>41977</c:v>
                </c:pt>
                <c:pt idx="3184">
                  <c:v>41978</c:v>
                </c:pt>
                <c:pt idx="3185">
                  <c:v>41981</c:v>
                </c:pt>
                <c:pt idx="3186">
                  <c:v>41982</c:v>
                </c:pt>
                <c:pt idx="3187">
                  <c:v>41983</c:v>
                </c:pt>
                <c:pt idx="3188">
                  <c:v>41984</c:v>
                </c:pt>
                <c:pt idx="3189">
                  <c:v>41985</c:v>
                </c:pt>
                <c:pt idx="3190">
                  <c:v>41988</c:v>
                </c:pt>
                <c:pt idx="3191">
                  <c:v>41989</c:v>
                </c:pt>
                <c:pt idx="3192">
                  <c:v>41990</c:v>
                </c:pt>
                <c:pt idx="3193">
                  <c:v>41991</c:v>
                </c:pt>
                <c:pt idx="3194">
                  <c:v>41992</c:v>
                </c:pt>
                <c:pt idx="3195">
                  <c:v>41995</c:v>
                </c:pt>
                <c:pt idx="3196">
                  <c:v>41996</c:v>
                </c:pt>
                <c:pt idx="3197">
                  <c:v>41997</c:v>
                </c:pt>
                <c:pt idx="3198">
                  <c:v>41999</c:v>
                </c:pt>
                <c:pt idx="3199">
                  <c:v>42002</c:v>
                </c:pt>
                <c:pt idx="3200">
                  <c:v>42003</c:v>
                </c:pt>
                <c:pt idx="3201">
                  <c:v>42004</c:v>
                </c:pt>
                <c:pt idx="3202">
                  <c:v>42006</c:v>
                </c:pt>
                <c:pt idx="3203">
                  <c:v>42009</c:v>
                </c:pt>
                <c:pt idx="3204">
                  <c:v>42010</c:v>
                </c:pt>
                <c:pt idx="3205">
                  <c:v>42011</c:v>
                </c:pt>
                <c:pt idx="3206">
                  <c:v>42012</c:v>
                </c:pt>
                <c:pt idx="3207">
                  <c:v>42013</c:v>
                </c:pt>
                <c:pt idx="3208">
                  <c:v>42016</c:v>
                </c:pt>
                <c:pt idx="3209">
                  <c:v>42017</c:v>
                </c:pt>
                <c:pt idx="3210">
                  <c:v>42018</c:v>
                </c:pt>
                <c:pt idx="3211">
                  <c:v>42019</c:v>
                </c:pt>
                <c:pt idx="3212">
                  <c:v>42020</c:v>
                </c:pt>
                <c:pt idx="3213">
                  <c:v>42023</c:v>
                </c:pt>
                <c:pt idx="3214">
                  <c:v>42024</c:v>
                </c:pt>
                <c:pt idx="3215">
                  <c:v>42025</c:v>
                </c:pt>
                <c:pt idx="3216">
                  <c:v>42026</c:v>
                </c:pt>
                <c:pt idx="3217">
                  <c:v>42027</c:v>
                </c:pt>
                <c:pt idx="3218">
                  <c:v>42030</c:v>
                </c:pt>
                <c:pt idx="3219">
                  <c:v>42031</c:v>
                </c:pt>
                <c:pt idx="3220">
                  <c:v>42032</c:v>
                </c:pt>
                <c:pt idx="3221">
                  <c:v>42033</c:v>
                </c:pt>
                <c:pt idx="3222">
                  <c:v>42034</c:v>
                </c:pt>
                <c:pt idx="3223">
                  <c:v>42037</c:v>
                </c:pt>
                <c:pt idx="3224">
                  <c:v>42038</c:v>
                </c:pt>
                <c:pt idx="3225">
                  <c:v>42039</c:v>
                </c:pt>
                <c:pt idx="3226">
                  <c:v>42040</c:v>
                </c:pt>
                <c:pt idx="3227">
                  <c:v>42041</c:v>
                </c:pt>
                <c:pt idx="3228">
                  <c:v>42044</c:v>
                </c:pt>
                <c:pt idx="3229">
                  <c:v>42045</c:v>
                </c:pt>
                <c:pt idx="3230">
                  <c:v>42046</c:v>
                </c:pt>
                <c:pt idx="3231">
                  <c:v>42047</c:v>
                </c:pt>
                <c:pt idx="3232">
                  <c:v>42048</c:v>
                </c:pt>
                <c:pt idx="3233">
                  <c:v>42053</c:v>
                </c:pt>
                <c:pt idx="3234">
                  <c:v>42054</c:v>
                </c:pt>
                <c:pt idx="3235">
                  <c:v>42055</c:v>
                </c:pt>
                <c:pt idx="3236">
                  <c:v>42058</c:v>
                </c:pt>
                <c:pt idx="3237">
                  <c:v>42059</c:v>
                </c:pt>
                <c:pt idx="3238">
                  <c:v>42060</c:v>
                </c:pt>
                <c:pt idx="3239">
                  <c:v>42061</c:v>
                </c:pt>
                <c:pt idx="3240">
                  <c:v>42062</c:v>
                </c:pt>
                <c:pt idx="3241">
                  <c:v>42065</c:v>
                </c:pt>
                <c:pt idx="3242">
                  <c:v>42066</c:v>
                </c:pt>
                <c:pt idx="3243">
                  <c:v>42067</c:v>
                </c:pt>
                <c:pt idx="3244">
                  <c:v>42068</c:v>
                </c:pt>
                <c:pt idx="3245">
                  <c:v>42069</c:v>
                </c:pt>
                <c:pt idx="3246">
                  <c:v>42072</c:v>
                </c:pt>
                <c:pt idx="3247">
                  <c:v>42073</c:v>
                </c:pt>
                <c:pt idx="3248">
                  <c:v>42074</c:v>
                </c:pt>
                <c:pt idx="3249">
                  <c:v>42075</c:v>
                </c:pt>
                <c:pt idx="3250">
                  <c:v>42076</c:v>
                </c:pt>
                <c:pt idx="3251">
                  <c:v>42079</c:v>
                </c:pt>
                <c:pt idx="3252">
                  <c:v>42080</c:v>
                </c:pt>
                <c:pt idx="3253">
                  <c:v>42081</c:v>
                </c:pt>
                <c:pt idx="3254">
                  <c:v>42082</c:v>
                </c:pt>
                <c:pt idx="3255">
                  <c:v>42083</c:v>
                </c:pt>
                <c:pt idx="3256">
                  <c:v>42086</c:v>
                </c:pt>
                <c:pt idx="3257">
                  <c:v>42087</c:v>
                </c:pt>
                <c:pt idx="3258">
                  <c:v>42088</c:v>
                </c:pt>
                <c:pt idx="3259">
                  <c:v>42089</c:v>
                </c:pt>
                <c:pt idx="3260">
                  <c:v>42090</c:v>
                </c:pt>
                <c:pt idx="3261">
                  <c:v>42093</c:v>
                </c:pt>
                <c:pt idx="3262">
                  <c:v>42094</c:v>
                </c:pt>
                <c:pt idx="3263">
                  <c:v>42095</c:v>
                </c:pt>
                <c:pt idx="3264">
                  <c:v>42096</c:v>
                </c:pt>
                <c:pt idx="3265">
                  <c:v>42100</c:v>
                </c:pt>
                <c:pt idx="3266">
                  <c:v>42101</c:v>
                </c:pt>
                <c:pt idx="3267">
                  <c:v>42102</c:v>
                </c:pt>
                <c:pt idx="3268">
                  <c:v>42103</c:v>
                </c:pt>
                <c:pt idx="3269">
                  <c:v>42104</c:v>
                </c:pt>
                <c:pt idx="3270">
                  <c:v>42107</c:v>
                </c:pt>
                <c:pt idx="3271">
                  <c:v>42108</c:v>
                </c:pt>
                <c:pt idx="3272">
                  <c:v>42109</c:v>
                </c:pt>
                <c:pt idx="3273">
                  <c:v>42110</c:v>
                </c:pt>
                <c:pt idx="3274">
                  <c:v>42111</c:v>
                </c:pt>
                <c:pt idx="3275">
                  <c:v>42114</c:v>
                </c:pt>
                <c:pt idx="3276">
                  <c:v>42116</c:v>
                </c:pt>
                <c:pt idx="3277">
                  <c:v>42117</c:v>
                </c:pt>
                <c:pt idx="3278">
                  <c:v>42118</c:v>
                </c:pt>
                <c:pt idx="3279">
                  <c:v>42121</c:v>
                </c:pt>
                <c:pt idx="3280">
                  <c:v>42122</c:v>
                </c:pt>
                <c:pt idx="3281">
                  <c:v>42123</c:v>
                </c:pt>
                <c:pt idx="3282">
                  <c:v>42124</c:v>
                </c:pt>
                <c:pt idx="3283">
                  <c:v>42128</c:v>
                </c:pt>
                <c:pt idx="3284">
                  <c:v>42129</c:v>
                </c:pt>
                <c:pt idx="3285">
                  <c:v>42130</c:v>
                </c:pt>
                <c:pt idx="3286">
                  <c:v>42131</c:v>
                </c:pt>
                <c:pt idx="3287">
                  <c:v>42132</c:v>
                </c:pt>
                <c:pt idx="3288">
                  <c:v>42135</c:v>
                </c:pt>
                <c:pt idx="3289">
                  <c:v>42136</c:v>
                </c:pt>
                <c:pt idx="3290">
                  <c:v>42137</c:v>
                </c:pt>
                <c:pt idx="3291">
                  <c:v>42138</c:v>
                </c:pt>
                <c:pt idx="3292">
                  <c:v>42139</c:v>
                </c:pt>
                <c:pt idx="3293">
                  <c:v>42142</c:v>
                </c:pt>
                <c:pt idx="3294">
                  <c:v>42143</c:v>
                </c:pt>
                <c:pt idx="3295">
                  <c:v>42144</c:v>
                </c:pt>
                <c:pt idx="3296">
                  <c:v>42145</c:v>
                </c:pt>
                <c:pt idx="3297">
                  <c:v>42146</c:v>
                </c:pt>
                <c:pt idx="3298">
                  <c:v>42149</c:v>
                </c:pt>
                <c:pt idx="3299">
                  <c:v>42150</c:v>
                </c:pt>
                <c:pt idx="3300">
                  <c:v>42151</c:v>
                </c:pt>
                <c:pt idx="3301">
                  <c:v>42152</c:v>
                </c:pt>
                <c:pt idx="3302">
                  <c:v>42153</c:v>
                </c:pt>
                <c:pt idx="3303">
                  <c:v>42156</c:v>
                </c:pt>
                <c:pt idx="3304">
                  <c:v>42157</c:v>
                </c:pt>
                <c:pt idx="3305">
                  <c:v>42158</c:v>
                </c:pt>
                <c:pt idx="3306">
                  <c:v>42160</c:v>
                </c:pt>
                <c:pt idx="3307">
                  <c:v>42163</c:v>
                </c:pt>
                <c:pt idx="3308">
                  <c:v>42164</c:v>
                </c:pt>
                <c:pt idx="3309">
                  <c:v>42165</c:v>
                </c:pt>
                <c:pt idx="3310">
                  <c:v>42166</c:v>
                </c:pt>
                <c:pt idx="3311">
                  <c:v>42167</c:v>
                </c:pt>
                <c:pt idx="3312">
                  <c:v>42170</c:v>
                </c:pt>
                <c:pt idx="3313">
                  <c:v>42171</c:v>
                </c:pt>
                <c:pt idx="3314">
                  <c:v>42172</c:v>
                </c:pt>
                <c:pt idx="3315">
                  <c:v>42173</c:v>
                </c:pt>
                <c:pt idx="3316">
                  <c:v>42174</c:v>
                </c:pt>
                <c:pt idx="3317">
                  <c:v>42177</c:v>
                </c:pt>
                <c:pt idx="3318">
                  <c:v>42178</c:v>
                </c:pt>
                <c:pt idx="3319">
                  <c:v>42179</c:v>
                </c:pt>
                <c:pt idx="3320">
                  <c:v>42180</c:v>
                </c:pt>
                <c:pt idx="3321">
                  <c:v>42181</c:v>
                </c:pt>
                <c:pt idx="3322">
                  <c:v>42184</c:v>
                </c:pt>
                <c:pt idx="3323">
                  <c:v>42185</c:v>
                </c:pt>
                <c:pt idx="3324">
                  <c:v>42186</c:v>
                </c:pt>
                <c:pt idx="3325">
                  <c:v>42187</c:v>
                </c:pt>
                <c:pt idx="3326">
                  <c:v>42188</c:v>
                </c:pt>
                <c:pt idx="3327">
                  <c:v>42191</c:v>
                </c:pt>
                <c:pt idx="3328">
                  <c:v>42192</c:v>
                </c:pt>
                <c:pt idx="3329">
                  <c:v>42193</c:v>
                </c:pt>
                <c:pt idx="3330">
                  <c:v>42194</c:v>
                </c:pt>
                <c:pt idx="3331">
                  <c:v>42195</c:v>
                </c:pt>
                <c:pt idx="3332">
                  <c:v>42198</c:v>
                </c:pt>
                <c:pt idx="3333">
                  <c:v>42199</c:v>
                </c:pt>
                <c:pt idx="3334">
                  <c:v>42200</c:v>
                </c:pt>
                <c:pt idx="3335">
                  <c:v>42201</c:v>
                </c:pt>
                <c:pt idx="3336">
                  <c:v>42202</c:v>
                </c:pt>
                <c:pt idx="3337">
                  <c:v>42205</c:v>
                </c:pt>
                <c:pt idx="3338">
                  <c:v>42206</c:v>
                </c:pt>
                <c:pt idx="3339">
                  <c:v>42207</c:v>
                </c:pt>
                <c:pt idx="3340">
                  <c:v>42208</c:v>
                </c:pt>
                <c:pt idx="3341">
                  <c:v>42209</c:v>
                </c:pt>
                <c:pt idx="3342">
                  <c:v>42212</c:v>
                </c:pt>
                <c:pt idx="3343">
                  <c:v>42213</c:v>
                </c:pt>
                <c:pt idx="3344">
                  <c:v>42214</c:v>
                </c:pt>
                <c:pt idx="3345">
                  <c:v>42215</c:v>
                </c:pt>
                <c:pt idx="3346">
                  <c:v>42216</c:v>
                </c:pt>
                <c:pt idx="3347">
                  <c:v>42219</c:v>
                </c:pt>
                <c:pt idx="3348">
                  <c:v>42220</c:v>
                </c:pt>
                <c:pt idx="3349">
                  <c:v>42221</c:v>
                </c:pt>
                <c:pt idx="3350">
                  <c:v>42222</c:v>
                </c:pt>
                <c:pt idx="3351">
                  <c:v>42223</c:v>
                </c:pt>
                <c:pt idx="3352">
                  <c:v>42226</c:v>
                </c:pt>
                <c:pt idx="3353">
                  <c:v>42227</c:v>
                </c:pt>
                <c:pt idx="3354">
                  <c:v>42228</c:v>
                </c:pt>
                <c:pt idx="3355">
                  <c:v>42229</c:v>
                </c:pt>
                <c:pt idx="3356">
                  <c:v>42230</c:v>
                </c:pt>
                <c:pt idx="3357">
                  <c:v>42233</c:v>
                </c:pt>
                <c:pt idx="3358">
                  <c:v>42234</c:v>
                </c:pt>
                <c:pt idx="3359">
                  <c:v>42235</c:v>
                </c:pt>
                <c:pt idx="3360">
                  <c:v>42236</c:v>
                </c:pt>
                <c:pt idx="3361">
                  <c:v>42237</c:v>
                </c:pt>
                <c:pt idx="3362">
                  <c:v>42240</c:v>
                </c:pt>
                <c:pt idx="3363">
                  <c:v>42241</c:v>
                </c:pt>
                <c:pt idx="3364">
                  <c:v>42242</c:v>
                </c:pt>
                <c:pt idx="3365">
                  <c:v>42243</c:v>
                </c:pt>
                <c:pt idx="3366">
                  <c:v>42244</c:v>
                </c:pt>
                <c:pt idx="3367">
                  <c:v>42247</c:v>
                </c:pt>
                <c:pt idx="3368">
                  <c:v>42248</c:v>
                </c:pt>
                <c:pt idx="3369">
                  <c:v>42249</c:v>
                </c:pt>
                <c:pt idx="3370">
                  <c:v>42250</c:v>
                </c:pt>
                <c:pt idx="3371">
                  <c:v>42251</c:v>
                </c:pt>
                <c:pt idx="3372">
                  <c:v>42255</c:v>
                </c:pt>
                <c:pt idx="3373">
                  <c:v>42256</c:v>
                </c:pt>
                <c:pt idx="3374">
                  <c:v>42257</c:v>
                </c:pt>
                <c:pt idx="3375">
                  <c:v>42258</c:v>
                </c:pt>
                <c:pt idx="3376">
                  <c:v>42261</c:v>
                </c:pt>
                <c:pt idx="3377">
                  <c:v>42262</c:v>
                </c:pt>
                <c:pt idx="3378">
                  <c:v>42263</c:v>
                </c:pt>
                <c:pt idx="3379">
                  <c:v>42264</c:v>
                </c:pt>
                <c:pt idx="3380">
                  <c:v>42265</c:v>
                </c:pt>
                <c:pt idx="3381">
                  <c:v>42268</c:v>
                </c:pt>
                <c:pt idx="3382">
                  <c:v>42269</c:v>
                </c:pt>
                <c:pt idx="3383">
                  <c:v>42270</c:v>
                </c:pt>
                <c:pt idx="3384">
                  <c:v>42271</c:v>
                </c:pt>
                <c:pt idx="3385">
                  <c:v>42272</c:v>
                </c:pt>
                <c:pt idx="3386">
                  <c:v>42275</c:v>
                </c:pt>
                <c:pt idx="3387">
                  <c:v>42276</c:v>
                </c:pt>
                <c:pt idx="3388">
                  <c:v>42277</c:v>
                </c:pt>
                <c:pt idx="3389">
                  <c:v>42278</c:v>
                </c:pt>
                <c:pt idx="3390">
                  <c:v>42279</c:v>
                </c:pt>
                <c:pt idx="3391">
                  <c:v>42282</c:v>
                </c:pt>
                <c:pt idx="3392">
                  <c:v>42283</c:v>
                </c:pt>
                <c:pt idx="3393">
                  <c:v>42284</c:v>
                </c:pt>
                <c:pt idx="3394">
                  <c:v>42285</c:v>
                </c:pt>
                <c:pt idx="3395">
                  <c:v>42286</c:v>
                </c:pt>
                <c:pt idx="3396">
                  <c:v>42290</c:v>
                </c:pt>
                <c:pt idx="3397">
                  <c:v>42291</c:v>
                </c:pt>
                <c:pt idx="3398">
                  <c:v>42292</c:v>
                </c:pt>
                <c:pt idx="3399">
                  <c:v>42293</c:v>
                </c:pt>
                <c:pt idx="3400">
                  <c:v>42296</c:v>
                </c:pt>
                <c:pt idx="3401">
                  <c:v>42297</c:v>
                </c:pt>
                <c:pt idx="3402">
                  <c:v>42298</c:v>
                </c:pt>
                <c:pt idx="3403">
                  <c:v>42299</c:v>
                </c:pt>
                <c:pt idx="3404">
                  <c:v>42300</c:v>
                </c:pt>
                <c:pt idx="3405">
                  <c:v>42303</c:v>
                </c:pt>
                <c:pt idx="3406">
                  <c:v>42304</c:v>
                </c:pt>
                <c:pt idx="3407">
                  <c:v>42305</c:v>
                </c:pt>
                <c:pt idx="3408">
                  <c:v>42306</c:v>
                </c:pt>
                <c:pt idx="3409">
                  <c:v>42307</c:v>
                </c:pt>
                <c:pt idx="3410">
                  <c:v>42311</c:v>
                </c:pt>
                <c:pt idx="3411">
                  <c:v>42312</c:v>
                </c:pt>
                <c:pt idx="3412">
                  <c:v>42313</c:v>
                </c:pt>
                <c:pt idx="3413">
                  <c:v>42314</c:v>
                </c:pt>
                <c:pt idx="3414">
                  <c:v>42317</c:v>
                </c:pt>
                <c:pt idx="3415">
                  <c:v>42318</c:v>
                </c:pt>
                <c:pt idx="3416">
                  <c:v>42319</c:v>
                </c:pt>
                <c:pt idx="3417">
                  <c:v>42320</c:v>
                </c:pt>
                <c:pt idx="3418">
                  <c:v>42321</c:v>
                </c:pt>
                <c:pt idx="3419">
                  <c:v>42324</c:v>
                </c:pt>
                <c:pt idx="3420">
                  <c:v>42325</c:v>
                </c:pt>
                <c:pt idx="3421">
                  <c:v>42326</c:v>
                </c:pt>
                <c:pt idx="3422">
                  <c:v>42327</c:v>
                </c:pt>
                <c:pt idx="3423">
                  <c:v>42328</c:v>
                </c:pt>
                <c:pt idx="3424">
                  <c:v>42331</c:v>
                </c:pt>
                <c:pt idx="3425">
                  <c:v>42332</c:v>
                </c:pt>
                <c:pt idx="3426">
                  <c:v>42333</c:v>
                </c:pt>
                <c:pt idx="3427">
                  <c:v>42334</c:v>
                </c:pt>
                <c:pt idx="3428">
                  <c:v>42335</c:v>
                </c:pt>
                <c:pt idx="3429">
                  <c:v>42338</c:v>
                </c:pt>
                <c:pt idx="3430">
                  <c:v>42339</c:v>
                </c:pt>
                <c:pt idx="3431">
                  <c:v>42340</c:v>
                </c:pt>
                <c:pt idx="3432">
                  <c:v>42341</c:v>
                </c:pt>
                <c:pt idx="3433">
                  <c:v>42342</c:v>
                </c:pt>
                <c:pt idx="3434">
                  <c:v>42345</c:v>
                </c:pt>
                <c:pt idx="3435">
                  <c:v>42346</c:v>
                </c:pt>
                <c:pt idx="3436">
                  <c:v>42347</c:v>
                </c:pt>
                <c:pt idx="3437">
                  <c:v>42348</c:v>
                </c:pt>
                <c:pt idx="3438">
                  <c:v>42349</c:v>
                </c:pt>
                <c:pt idx="3439">
                  <c:v>42352</c:v>
                </c:pt>
                <c:pt idx="3440">
                  <c:v>42353</c:v>
                </c:pt>
                <c:pt idx="3441">
                  <c:v>42354</c:v>
                </c:pt>
                <c:pt idx="3442">
                  <c:v>42355</c:v>
                </c:pt>
                <c:pt idx="3443">
                  <c:v>42356</c:v>
                </c:pt>
                <c:pt idx="3444">
                  <c:v>42359</c:v>
                </c:pt>
                <c:pt idx="3445">
                  <c:v>42360</c:v>
                </c:pt>
                <c:pt idx="3446">
                  <c:v>42361</c:v>
                </c:pt>
                <c:pt idx="3447">
                  <c:v>42362</c:v>
                </c:pt>
                <c:pt idx="3448">
                  <c:v>42366</c:v>
                </c:pt>
                <c:pt idx="3449">
                  <c:v>42367</c:v>
                </c:pt>
                <c:pt idx="3450">
                  <c:v>42368</c:v>
                </c:pt>
                <c:pt idx="3451">
                  <c:v>42369</c:v>
                </c:pt>
                <c:pt idx="3452">
                  <c:v>42373</c:v>
                </c:pt>
                <c:pt idx="3453">
                  <c:v>42374</c:v>
                </c:pt>
                <c:pt idx="3454">
                  <c:v>42375</c:v>
                </c:pt>
                <c:pt idx="3455">
                  <c:v>42376</c:v>
                </c:pt>
                <c:pt idx="3456">
                  <c:v>42377</c:v>
                </c:pt>
                <c:pt idx="3457">
                  <c:v>42380</c:v>
                </c:pt>
                <c:pt idx="3458">
                  <c:v>42381</c:v>
                </c:pt>
                <c:pt idx="3459">
                  <c:v>42382</c:v>
                </c:pt>
                <c:pt idx="3460">
                  <c:v>42383</c:v>
                </c:pt>
                <c:pt idx="3461">
                  <c:v>42384</c:v>
                </c:pt>
                <c:pt idx="3462">
                  <c:v>42387</c:v>
                </c:pt>
                <c:pt idx="3463">
                  <c:v>42388</c:v>
                </c:pt>
                <c:pt idx="3464">
                  <c:v>42389</c:v>
                </c:pt>
                <c:pt idx="3465">
                  <c:v>42390</c:v>
                </c:pt>
                <c:pt idx="3466">
                  <c:v>42391</c:v>
                </c:pt>
                <c:pt idx="3467">
                  <c:v>42394</c:v>
                </c:pt>
                <c:pt idx="3468">
                  <c:v>42395</c:v>
                </c:pt>
                <c:pt idx="3469">
                  <c:v>42396</c:v>
                </c:pt>
                <c:pt idx="3470">
                  <c:v>42397</c:v>
                </c:pt>
                <c:pt idx="3471">
                  <c:v>42398</c:v>
                </c:pt>
                <c:pt idx="3472">
                  <c:v>42401</c:v>
                </c:pt>
                <c:pt idx="3473">
                  <c:v>42402</c:v>
                </c:pt>
                <c:pt idx="3474">
                  <c:v>42403</c:v>
                </c:pt>
                <c:pt idx="3475">
                  <c:v>42404</c:v>
                </c:pt>
                <c:pt idx="3476">
                  <c:v>42405</c:v>
                </c:pt>
                <c:pt idx="3477">
                  <c:v>42410</c:v>
                </c:pt>
                <c:pt idx="3478">
                  <c:v>42411</c:v>
                </c:pt>
                <c:pt idx="3479">
                  <c:v>42412</c:v>
                </c:pt>
                <c:pt idx="3480">
                  <c:v>42415</c:v>
                </c:pt>
                <c:pt idx="3481">
                  <c:v>42416</c:v>
                </c:pt>
                <c:pt idx="3482">
                  <c:v>42417</c:v>
                </c:pt>
                <c:pt idx="3483">
                  <c:v>42418</c:v>
                </c:pt>
                <c:pt idx="3484">
                  <c:v>42419</c:v>
                </c:pt>
                <c:pt idx="3485">
                  <c:v>42422</c:v>
                </c:pt>
                <c:pt idx="3486">
                  <c:v>42423</c:v>
                </c:pt>
                <c:pt idx="3487">
                  <c:v>42424</c:v>
                </c:pt>
                <c:pt idx="3488">
                  <c:v>42425</c:v>
                </c:pt>
                <c:pt idx="3489">
                  <c:v>42426</c:v>
                </c:pt>
                <c:pt idx="3490">
                  <c:v>42429</c:v>
                </c:pt>
                <c:pt idx="3491">
                  <c:v>42430</c:v>
                </c:pt>
                <c:pt idx="3492">
                  <c:v>42431</c:v>
                </c:pt>
                <c:pt idx="3493">
                  <c:v>42432</c:v>
                </c:pt>
                <c:pt idx="3494">
                  <c:v>42433</c:v>
                </c:pt>
                <c:pt idx="3495">
                  <c:v>42436</c:v>
                </c:pt>
                <c:pt idx="3496">
                  <c:v>42437</c:v>
                </c:pt>
                <c:pt idx="3497">
                  <c:v>42438</c:v>
                </c:pt>
                <c:pt idx="3498">
                  <c:v>42439</c:v>
                </c:pt>
                <c:pt idx="3499">
                  <c:v>42440</c:v>
                </c:pt>
                <c:pt idx="3500">
                  <c:v>42443</c:v>
                </c:pt>
                <c:pt idx="3501">
                  <c:v>42444</c:v>
                </c:pt>
                <c:pt idx="3502">
                  <c:v>42445</c:v>
                </c:pt>
                <c:pt idx="3503">
                  <c:v>42446</c:v>
                </c:pt>
                <c:pt idx="3504">
                  <c:v>42447</c:v>
                </c:pt>
                <c:pt idx="3505">
                  <c:v>42450</c:v>
                </c:pt>
                <c:pt idx="3506">
                  <c:v>42451</c:v>
                </c:pt>
                <c:pt idx="3507">
                  <c:v>42452</c:v>
                </c:pt>
                <c:pt idx="3508">
                  <c:v>42453</c:v>
                </c:pt>
                <c:pt idx="3509">
                  <c:v>42457</c:v>
                </c:pt>
                <c:pt idx="3510">
                  <c:v>42458</c:v>
                </c:pt>
                <c:pt idx="3511">
                  <c:v>42459</c:v>
                </c:pt>
                <c:pt idx="3512">
                  <c:v>42460</c:v>
                </c:pt>
                <c:pt idx="3513">
                  <c:v>42461</c:v>
                </c:pt>
                <c:pt idx="3514">
                  <c:v>42464</c:v>
                </c:pt>
                <c:pt idx="3515">
                  <c:v>42465</c:v>
                </c:pt>
                <c:pt idx="3516">
                  <c:v>42466</c:v>
                </c:pt>
                <c:pt idx="3517">
                  <c:v>42467</c:v>
                </c:pt>
                <c:pt idx="3518">
                  <c:v>42468</c:v>
                </c:pt>
                <c:pt idx="3519">
                  <c:v>42471</c:v>
                </c:pt>
                <c:pt idx="3520">
                  <c:v>42472</c:v>
                </c:pt>
                <c:pt idx="3521">
                  <c:v>42473</c:v>
                </c:pt>
                <c:pt idx="3522">
                  <c:v>42474</c:v>
                </c:pt>
                <c:pt idx="3523">
                  <c:v>42475</c:v>
                </c:pt>
                <c:pt idx="3524">
                  <c:v>42478</c:v>
                </c:pt>
                <c:pt idx="3525">
                  <c:v>42479</c:v>
                </c:pt>
                <c:pt idx="3526">
                  <c:v>42480</c:v>
                </c:pt>
                <c:pt idx="3527">
                  <c:v>42482</c:v>
                </c:pt>
                <c:pt idx="3528">
                  <c:v>42485</c:v>
                </c:pt>
                <c:pt idx="3529">
                  <c:v>42486</c:v>
                </c:pt>
                <c:pt idx="3530">
                  <c:v>42487</c:v>
                </c:pt>
                <c:pt idx="3531">
                  <c:v>42488</c:v>
                </c:pt>
                <c:pt idx="3532">
                  <c:v>42489</c:v>
                </c:pt>
                <c:pt idx="3533">
                  <c:v>42492</c:v>
                </c:pt>
                <c:pt idx="3534">
                  <c:v>42493</c:v>
                </c:pt>
                <c:pt idx="3535">
                  <c:v>42494</c:v>
                </c:pt>
                <c:pt idx="3536">
                  <c:v>42495</c:v>
                </c:pt>
                <c:pt idx="3537">
                  <c:v>42496</c:v>
                </c:pt>
                <c:pt idx="3538">
                  <c:v>42499</c:v>
                </c:pt>
                <c:pt idx="3539">
                  <c:v>42500</c:v>
                </c:pt>
                <c:pt idx="3540">
                  <c:v>42501</c:v>
                </c:pt>
                <c:pt idx="3541">
                  <c:v>42502</c:v>
                </c:pt>
                <c:pt idx="3542">
                  <c:v>42503</c:v>
                </c:pt>
                <c:pt idx="3543">
                  <c:v>42506</c:v>
                </c:pt>
                <c:pt idx="3544">
                  <c:v>42507</c:v>
                </c:pt>
                <c:pt idx="3545">
                  <c:v>42508</c:v>
                </c:pt>
                <c:pt idx="3546">
                  <c:v>42509</c:v>
                </c:pt>
                <c:pt idx="3547">
                  <c:v>42510</c:v>
                </c:pt>
                <c:pt idx="3548">
                  <c:v>42513</c:v>
                </c:pt>
                <c:pt idx="3549">
                  <c:v>42514</c:v>
                </c:pt>
                <c:pt idx="3550">
                  <c:v>42515</c:v>
                </c:pt>
                <c:pt idx="3551">
                  <c:v>42517</c:v>
                </c:pt>
                <c:pt idx="3552">
                  <c:v>42520</c:v>
                </c:pt>
                <c:pt idx="3553">
                  <c:v>42521</c:v>
                </c:pt>
                <c:pt idx="3554">
                  <c:v>42522</c:v>
                </c:pt>
                <c:pt idx="3555">
                  <c:v>42523</c:v>
                </c:pt>
                <c:pt idx="3556">
                  <c:v>42524</c:v>
                </c:pt>
                <c:pt idx="3557">
                  <c:v>42527</c:v>
                </c:pt>
                <c:pt idx="3558">
                  <c:v>42528</c:v>
                </c:pt>
                <c:pt idx="3559">
                  <c:v>42529</c:v>
                </c:pt>
                <c:pt idx="3560">
                  <c:v>42530</c:v>
                </c:pt>
                <c:pt idx="3561">
                  <c:v>42531</c:v>
                </c:pt>
                <c:pt idx="3562">
                  <c:v>42534</c:v>
                </c:pt>
                <c:pt idx="3563">
                  <c:v>42535</c:v>
                </c:pt>
                <c:pt idx="3564">
                  <c:v>42536</c:v>
                </c:pt>
                <c:pt idx="3565">
                  <c:v>42537</c:v>
                </c:pt>
                <c:pt idx="3566">
                  <c:v>42538</c:v>
                </c:pt>
                <c:pt idx="3567">
                  <c:v>42541</c:v>
                </c:pt>
                <c:pt idx="3568">
                  <c:v>42542</c:v>
                </c:pt>
                <c:pt idx="3569">
                  <c:v>42543</c:v>
                </c:pt>
                <c:pt idx="3570">
                  <c:v>42544</c:v>
                </c:pt>
                <c:pt idx="3571">
                  <c:v>42545</c:v>
                </c:pt>
                <c:pt idx="3572">
                  <c:v>42548</c:v>
                </c:pt>
                <c:pt idx="3573">
                  <c:v>42549</c:v>
                </c:pt>
                <c:pt idx="3574">
                  <c:v>42550</c:v>
                </c:pt>
                <c:pt idx="3575">
                  <c:v>42551</c:v>
                </c:pt>
                <c:pt idx="3576">
                  <c:v>42552</c:v>
                </c:pt>
                <c:pt idx="3577">
                  <c:v>42555</c:v>
                </c:pt>
                <c:pt idx="3578">
                  <c:v>42556</c:v>
                </c:pt>
                <c:pt idx="3579">
                  <c:v>42557</c:v>
                </c:pt>
                <c:pt idx="3580">
                  <c:v>42558</c:v>
                </c:pt>
                <c:pt idx="3581">
                  <c:v>42559</c:v>
                </c:pt>
                <c:pt idx="3582">
                  <c:v>42562</c:v>
                </c:pt>
                <c:pt idx="3583">
                  <c:v>42563</c:v>
                </c:pt>
                <c:pt idx="3584">
                  <c:v>42564</c:v>
                </c:pt>
                <c:pt idx="3585">
                  <c:v>42565</c:v>
                </c:pt>
                <c:pt idx="3586">
                  <c:v>42566</c:v>
                </c:pt>
                <c:pt idx="3587">
                  <c:v>42569</c:v>
                </c:pt>
                <c:pt idx="3588">
                  <c:v>42570</c:v>
                </c:pt>
                <c:pt idx="3589">
                  <c:v>42571</c:v>
                </c:pt>
                <c:pt idx="3590">
                  <c:v>42572</c:v>
                </c:pt>
                <c:pt idx="3591">
                  <c:v>42573</c:v>
                </c:pt>
                <c:pt idx="3592">
                  <c:v>42576</c:v>
                </c:pt>
                <c:pt idx="3593">
                  <c:v>42577</c:v>
                </c:pt>
                <c:pt idx="3594">
                  <c:v>42578</c:v>
                </c:pt>
                <c:pt idx="3595">
                  <c:v>42579</c:v>
                </c:pt>
                <c:pt idx="3596">
                  <c:v>42580</c:v>
                </c:pt>
                <c:pt idx="3597">
                  <c:v>42583</c:v>
                </c:pt>
                <c:pt idx="3598">
                  <c:v>42584</c:v>
                </c:pt>
                <c:pt idx="3599">
                  <c:v>42585</c:v>
                </c:pt>
                <c:pt idx="3600">
                  <c:v>42586</c:v>
                </c:pt>
                <c:pt idx="3601">
                  <c:v>42587</c:v>
                </c:pt>
                <c:pt idx="3602">
                  <c:v>42590</c:v>
                </c:pt>
                <c:pt idx="3603">
                  <c:v>42591</c:v>
                </c:pt>
                <c:pt idx="3604">
                  <c:v>42592</c:v>
                </c:pt>
                <c:pt idx="3605">
                  <c:v>42593</c:v>
                </c:pt>
                <c:pt idx="3606">
                  <c:v>42594</c:v>
                </c:pt>
                <c:pt idx="3607">
                  <c:v>42597</c:v>
                </c:pt>
                <c:pt idx="3608">
                  <c:v>42598</c:v>
                </c:pt>
                <c:pt idx="3609">
                  <c:v>42599</c:v>
                </c:pt>
                <c:pt idx="3610">
                  <c:v>42600</c:v>
                </c:pt>
                <c:pt idx="3611">
                  <c:v>42601</c:v>
                </c:pt>
                <c:pt idx="3612">
                  <c:v>42604</c:v>
                </c:pt>
                <c:pt idx="3613">
                  <c:v>42605</c:v>
                </c:pt>
                <c:pt idx="3614">
                  <c:v>42606</c:v>
                </c:pt>
                <c:pt idx="3615">
                  <c:v>42607</c:v>
                </c:pt>
                <c:pt idx="3616">
                  <c:v>42608</c:v>
                </c:pt>
                <c:pt idx="3617">
                  <c:v>42611</c:v>
                </c:pt>
                <c:pt idx="3618">
                  <c:v>42612</c:v>
                </c:pt>
                <c:pt idx="3619">
                  <c:v>42613</c:v>
                </c:pt>
                <c:pt idx="3620">
                  <c:v>42614</c:v>
                </c:pt>
                <c:pt idx="3621">
                  <c:v>42615</c:v>
                </c:pt>
                <c:pt idx="3622">
                  <c:v>42618</c:v>
                </c:pt>
                <c:pt idx="3623">
                  <c:v>42619</c:v>
                </c:pt>
                <c:pt idx="3624">
                  <c:v>42621</c:v>
                </c:pt>
                <c:pt idx="3625">
                  <c:v>42622</c:v>
                </c:pt>
                <c:pt idx="3626">
                  <c:v>42625</c:v>
                </c:pt>
                <c:pt idx="3627">
                  <c:v>42626</c:v>
                </c:pt>
                <c:pt idx="3628">
                  <c:v>42627</c:v>
                </c:pt>
                <c:pt idx="3629">
                  <c:v>42628</c:v>
                </c:pt>
                <c:pt idx="3630">
                  <c:v>42629</c:v>
                </c:pt>
                <c:pt idx="3631">
                  <c:v>42632</c:v>
                </c:pt>
                <c:pt idx="3632">
                  <c:v>42633</c:v>
                </c:pt>
                <c:pt idx="3633">
                  <c:v>42634</c:v>
                </c:pt>
                <c:pt idx="3634">
                  <c:v>42635</c:v>
                </c:pt>
                <c:pt idx="3635">
                  <c:v>42636</c:v>
                </c:pt>
                <c:pt idx="3636">
                  <c:v>42639</c:v>
                </c:pt>
                <c:pt idx="3637">
                  <c:v>42640</c:v>
                </c:pt>
                <c:pt idx="3638">
                  <c:v>42641</c:v>
                </c:pt>
                <c:pt idx="3639">
                  <c:v>42642</c:v>
                </c:pt>
                <c:pt idx="3640">
                  <c:v>42643</c:v>
                </c:pt>
                <c:pt idx="3641">
                  <c:v>42646</c:v>
                </c:pt>
                <c:pt idx="3642">
                  <c:v>42647</c:v>
                </c:pt>
                <c:pt idx="3643">
                  <c:v>42648</c:v>
                </c:pt>
                <c:pt idx="3644">
                  <c:v>42649</c:v>
                </c:pt>
                <c:pt idx="3645">
                  <c:v>42650</c:v>
                </c:pt>
                <c:pt idx="3646">
                  <c:v>42653</c:v>
                </c:pt>
                <c:pt idx="3647">
                  <c:v>42654</c:v>
                </c:pt>
                <c:pt idx="3648">
                  <c:v>42656</c:v>
                </c:pt>
                <c:pt idx="3649">
                  <c:v>42657</c:v>
                </c:pt>
                <c:pt idx="3650">
                  <c:v>42660</c:v>
                </c:pt>
                <c:pt idx="3651">
                  <c:v>42661</c:v>
                </c:pt>
                <c:pt idx="3652">
                  <c:v>42662</c:v>
                </c:pt>
                <c:pt idx="3653">
                  <c:v>42663</c:v>
                </c:pt>
                <c:pt idx="3654">
                  <c:v>42664</c:v>
                </c:pt>
                <c:pt idx="3655">
                  <c:v>42667</c:v>
                </c:pt>
                <c:pt idx="3656">
                  <c:v>42668</c:v>
                </c:pt>
                <c:pt idx="3657">
                  <c:v>42669</c:v>
                </c:pt>
                <c:pt idx="3658">
                  <c:v>42670</c:v>
                </c:pt>
                <c:pt idx="3659">
                  <c:v>42671</c:v>
                </c:pt>
                <c:pt idx="3660">
                  <c:v>42674</c:v>
                </c:pt>
                <c:pt idx="3661">
                  <c:v>42675</c:v>
                </c:pt>
                <c:pt idx="3662">
                  <c:v>42677</c:v>
                </c:pt>
                <c:pt idx="3663">
                  <c:v>42678</c:v>
                </c:pt>
                <c:pt idx="3664">
                  <c:v>42681</c:v>
                </c:pt>
                <c:pt idx="3665">
                  <c:v>42682</c:v>
                </c:pt>
                <c:pt idx="3666">
                  <c:v>42683</c:v>
                </c:pt>
                <c:pt idx="3667">
                  <c:v>42684</c:v>
                </c:pt>
                <c:pt idx="3668">
                  <c:v>42685</c:v>
                </c:pt>
                <c:pt idx="3669">
                  <c:v>42688</c:v>
                </c:pt>
                <c:pt idx="3670">
                  <c:v>42690</c:v>
                </c:pt>
                <c:pt idx="3671">
                  <c:v>42691</c:v>
                </c:pt>
                <c:pt idx="3672">
                  <c:v>42692</c:v>
                </c:pt>
                <c:pt idx="3673">
                  <c:v>42695</c:v>
                </c:pt>
                <c:pt idx="3674">
                  <c:v>42696</c:v>
                </c:pt>
                <c:pt idx="3675">
                  <c:v>42697</c:v>
                </c:pt>
                <c:pt idx="3676">
                  <c:v>42698</c:v>
                </c:pt>
                <c:pt idx="3677">
                  <c:v>42699</c:v>
                </c:pt>
                <c:pt idx="3678">
                  <c:v>42702</c:v>
                </c:pt>
                <c:pt idx="3679">
                  <c:v>42703</c:v>
                </c:pt>
                <c:pt idx="3680">
                  <c:v>42704</c:v>
                </c:pt>
                <c:pt idx="3681">
                  <c:v>42705</c:v>
                </c:pt>
                <c:pt idx="3682">
                  <c:v>42706</c:v>
                </c:pt>
                <c:pt idx="3683">
                  <c:v>42709</c:v>
                </c:pt>
                <c:pt idx="3684">
                  <c:v>42710</c:v>
                </c:pt>
                <c:pt idx="3685">
                  <c:v>42711</c:v>
                </c:pt>
                <c:pt idx="3686">
                  <c:v>42712</c:v>
                </c:pt>
                <c:pt idx="3687">
                  <c:v>42713</c:v>
                </c:pt>
                <c:pt idx="3688">
                  <c:v>42716</c:v>
                </c:pt>
                <c:pt idx="3689">
                  <c:v>42717</c:v>
                </c:pt>
                <c:pt idx="3690">
                  <c:v>42718</c:v>
                </c:pt>
                <c:pt idx="3691">
                  <c:v>42719</c:v>
                </c:pt>
                <c:pt idx="3692">
                  <c:v>42720</c:v>
                </c:pt>
                <c:pt idx="3693">
                  <c:v>42723</c:v>
                </c:pt>
                <c:pt idx="3694">
                  <c:v>42724</c:v>
                </c:pt>
                <c:pt idx="3695">
                  <c:v>42725</c:v>
                </c:pt>
                <c:pt idx="3696">
                  <c:v>42726</c:v>
                </c:pt>
                <c:pt idx="3697">
                  <c:v>42727</c:v>
                </c:pt>
                <c:pt idx="3698">
                  <c:v>42730</c:v>
                </c:pt>
                <c:pt idx="3699">
                  <c:v>42731</c:v>
                </c:pt>
                <c:pt idx="3700">
                  <c:v>42732</c:v>
                </c:pt>
                <c:pt idx="3701">
                  <c:v>42733</c:v>
                </c:pt>
                <c:pt idx="3702">
                  <c:v>42734</c:v>
                </c:pt>
                <c:pt idx="3703">
                  <c:v>42737</c:v>
                </c:pt>
                <c:pt idx="3704">
                  <c:v>42738</c:v>
                </c:pt>
                <c:pt idx="3705">
                  <c:v>42739</c:v>
                </c:pt>
                <c:pt idx="3706">
                  <c:v>42740</c:v>
                </c:pt>
                <c:pt idx="3707">
                  <c:v>42741</c:v>
                </c:pt>
                <c:pt idx="3708">
                  <c:v>42744</c:v>
                </c:pt>
                <c:pt idx="3709">
                  <c:v>42745</c:v>
                </c:pt>
                <c:pt idx="3710">
                  <c:v>42746</c:v>
                </c:pt>
                <c:pt idx="3711">
                  <c:v>42747</c:v>
                </c:pt>
                <c:pt idx="3712">
                  <c:v>42748</c:v>
                </c:pt>
                <c:pt idx="3713">
                  <c:v>42751</c:v>
                </c:pt>
                <c:pt idx="3714">
                  <c:v>42752</c:v>
                </c:pt>
                <c:pt idx="3715">
                  <c:v>42753</c:v>
                </c:pt>
                <c:pt idx="3716">
                  <c:v>42754</c:v>
                </c:pt>
                <c:pt idx="3717">
                  <c:v>42755</c:v>
                </c:pt>
                <c:pt idx="3718">
                  <c:v>42758</c:v>
                </c:pt>
                <c:pt idx="3719">
                  <c:v>42759</c:v>
                </c:pt>
                <c:pt idx="3720">
                  <c:v>42760</c:v>
                </c:pt>
                <c:pt idx="3721">
                  <c:v>42761</c:v>
                </c:pt>
                <c:pt idx="3722">
                  <c:v>42762</c:v>
                </c:pt>
                <c:pt idx="3723">
                  <c:v>42765</c:v>
                </c:pt>
                <c:pt idx="3724">
                  <c:v>42766</c:v>
                </c:pt>
                <c:pt idx="3725">
                  <c:v>42767</c:v>
                </c:pt>
                <c:pt idx="3726">
                  <c:v>42768</c:v>
                </c:pt>
                <c:pt idx="3727">
                  <c:v>42769</c:v>
                </c:pt>
                <c:pt idx="3728">
                  <c:v>42772</c:v>
                </c:pt>
                <c:pt idx="3729">
                  <c:v>42773</c:v>
                </c:pt>
                <c:pt idx="3730">
                  <c:v>42774</c:v>
                </c:pt>
                <c:pt idx="3731">
                  <c:v>42775</c:v>
                </c:pt>
                <c:pt idx="3732">
                  <c:v>42776</c:v>
                </c:pt>
                <c:pt idx="3733">
                  <c:v>42779</c:v>
                </c:pt>
                <c:pt idx="3734">
                  <c:v>42780</c:v>
                </c:pt>
                <c:pt idx="3735">
                  <c:v>42781</c:v>
                </c:pt>
                <c:pt idx="3736">
                  <c:v>42782</c:v>
                </c:pt>
                <c:pt idx="3737">
                  <c:v>42783</c:v>
                </c:pt>
                <c:pt idx="3738">
                  <c:v>42786</c:v>
                </c:pt>
                <c:pt idx="3739">
                  <c:v>42787</c:v>
                </c:pt>
                <c:pt idx="3740">
                  <c:v>42788</c:v>
                </c:pt>
                <c:pt idx="3741">
                  <c:v>42789</c:v>
                </c:pt>
                <c:pt idx="3742">
                  <c:v>42790</c:v>
                </c:pt>
                <c:pt idx="3743">
                  <c:v>42795</c:v>
                </c:pt>
                <c:pt idx="3744">
                  <c:v>42796</c:v>
                </c:pt>
                <c:pt idx="3745">
                  <c:v>42797</c:v>
                </c:pt>
                <c:pt idx="3746">
                  <c:v>42800</c:v>
                </c:pt>
                <c:pt idx="3747">
                  <c:v>42801</c:v>
                </c:pt>
                <c:pt idx="3748">
                  <c:v>42802</c:v>
                </c:pt>
                <c:pt idx="3749">
                  <c:v>42803</c:v>
                </c:pt>
                <c:pt idx="3750">
                  <c:v>42804</c:v>
                </c:pt>
                <c:pt idx="3751">
                  <c:v>42807</c:v>
                </c:pt>
                <c:pt idx="3752">
                  <c:v>42808</c:v>
                </c:pt>
                <c:pt idx="3753">
                  <c:v>42809</c:v>
                </c:pt>
                <c:pt idx="3754">
                  <c:v>42810</c:v>
                </c:pt>
                <c:pt idx="3755">
                  <c:v>42811</c:v>
                </c:pt>
                <c:pt idx="3756">
                  <c:v>42814</c:v>
                </c:pt>
                <c:pt idx="3757">
                  <c:v>42815</c:v>
                </c:pt>
                <c:pt idx="3758">
                  <c:v>42816</c:v>
                </c:pt>
                <c:pt idx="3759">
                  <c:v>42817</c:v>
                </c:pt>
                <c:pt idx="3760">
                  <c:v>42818</c:v>
                </c:pt>
                <c:pt idx="3761">
                  <c:v>42821</c:v>
                </c:pt>
                <c:pt idx="3762">
                  <c:v>42822</c:v>
                </c:pt>
                <c:pt idx="3763">
                  <c:v>42823</c:v>
                </c:pt>
                <c:pt idx="3764">
                  <c:v>42824</c:v>
                </c:pt>
                <c:pt idx="3765">
                  <c:v>42825</c:v>
                </c:pt>
                <c:pt idx="3766">
                  <c:v>42828</c:v>
                </c:pt>
                <c:pt idx="3767">
                  <c:v>42829</c:v>
                </c:pt>
                <c:pt idx="3768">
                  <c:v>42830</c:v>
                </c:pt>
                <c:pt idx="3769">
                  <c:v>42831</c:v>
                </c:pt>
                <c:pt idx="3770">
                  <c:v>42832</c:v>
                </c:pt>
                <c:pt idx="3771">
                  <c:v>42835</c:v>
                </c:pt>
                <c:pt idx="3772">
                  <c:v>42836</c:v>
                </c:pt>
                <c:pt idx="3773">
                  <c:v>42837</c:v>
                </c:pt>
                <c:pt idx="3774">
                  <c:v>42838</c:v>
                </c:pt>
                <c:pt idx="3775">
                  <c:v>42842</c:v>
                </c:pt>
                <c:pt idx="3776">
                  <c:v>42843</c:v>
                </c:pt>
                <c:pt idx="3777">
                  <c:v>42844</c:v>
                </c:pt>
                <c:pt idx="3778">
                  <c:v>42845</c:v>
                </c:pt>
                <c:pt idx="3779">
                  <c:v>42849</c:v>
                </c:pt>
                <c:pt idx="3780">
                  <c:v>42850</c:v>
                </c:pt>
                <c:pt idx="3781">
                  <c:v>42851</c:v>
                </c:pt>
                <c:pt idx="3782">
                  <c:v>42852</c:v>
                </c:pt>
                <c:pt idx="3783">
                  <c:v>42853</c:v>
                </c:pt>
                <c:pt idx="3784">
                  <c:v>42857</c:v>
                </c:pt>
                <c:pt idx="3785">
                  <c:v>42858</c:v>
                </c:pt>
                <c:pt idx="3786">
                  <c:v>42859</c:v>
                </c:pt>
                <c:pt idx="3787">
                  <c:v>42860</c:v>
                </c:pt>
                <c:pt idx="3788">
                  <c:v>42863</c:v>
                </c:pt>
                <c:pt idx="3789">
                  <c:v>42864</c:v>
                </c:pt>
                <c:pt idx="3790">
                  <c:v>42865</c:v>
                </c:pt>
                <c:pt idx="3791">
                  <c:v>42866</c:v>
                </c:pt>
                <c:pt idx="3792">
                  <c:v>42867</c:v>
                </c:pt>
                <c:pt idx="3793">
                  <c:v>42870</c:v>
                </c:pt>
                <c:pt idx="3794">
                  <c:v>42871</c:v>
                </c:pt>
                <c:pt idx="3795">
                  <c:v>42872</c:v>
                </c:pt>
                <c:pt idx="3796">
                  <c:v>42873</c:v>
                </c:pt>
                <c:pt idx="3797">
                  <c:v>42874</c:v>
                </c:pt>
                <c:pt idx="3798">
                  <c:v>42877</c:v>
                </c:pt>
                <c:pt idx="3799">
                  <c:v>42878</c:v>
                </c:pt>
                <c:pt idx="3800">
                  <c:v>42879</c:v>
                </c:pt>
                <c:pt idx="3801">
                  <c:v>42880</c:v>
                </c:pt>
                <c:pt idx="3802">
                  <c:v>42881</c:v>
                </c:pt>
                <c:pt idx="3803">
                  <c:v>42884</c:v>
                </c:pt>
                <c:pt idx="3804">
                  <c:v>42885</c:v>
                </c:pt>
                <c:pt idx="3805">
                  <c:v>42886</c:v>
                </c:pt>
                <c:pt idx="3806">
                  <c:v>42887</c:v>
                </c:pt>
                <c:pt idx="3807">
                  <c:v>42888</c:v>
                </c:pt>
                <c:pt idx="3808">
                  <c:v>42891</c:v>
                </c:pt>
                <c:pt idx="3809">
                  <c:v>42892</c:v>
                </c:pt>
                <c:pt idx="3810">
                  <c:v>42893</c:v>
                </c:pt>
                <c:pt idx="3811">
                  <c:v>42894</c:v>
                </c:pt>
                <c:pt idx="3812">
                  <c:v>42895</c:v>
                </c:pt>
                <c:pt idx="3813">
                  <c:v>42898</c:v>
                </c:pt>
                <c:pt idx="3814">
                  <c:v>42899</c:v>
                </c:pt>
                <c:pt idx="3815">
                  <c:v>42900</c:v>
                </c:pt>
                <c:pt idx="3816">
                  <c:v>42902</c:v>
                </c:pt>
                <c:pt idx="3817">
                  <c:v>42905</c:v>
                </c:pt>
                <c:pt idx="3818">
                  <c:v>42906</c:v>
                </c:pt>
                <c:pt idx="3819">
                  <c:v>42907</c:v>
                </c:pt>
                <c:pt idx="3820">
                  <c:v>42908</c:v>
                </c:pt>
                <c:pt idx="3821">
                  <c:v>42909</c:v>
                </c:pt>
                <c:pt idx="3822">
                  <c:v>42912</c:v>
                </c:pt>
                <c:pt idx="3823">
                  <c:v>42913</c:v>
                </c:pt>
                <c:pt idx="3824">
                  <c:v>42914</c:v>
                </c:pt>
                <c:pt idx="3825">
                  <c:v>42915</c:v>
                </c:pt>
                <c:pt idx="3826">
                  <c:v>42916</c:v>
                </c:pt>
                <c:pt idx="3827">
                  <c:v>42919</c:v>
                </c:pt>
                <c:pt idx="3828">
                  <c:v>42920</c:v>
                </c:pt>
                <c:pt idx="3829">
                  <c:v>42921</c:v>
                </c:pt>
                <c:pt idx="3830">
                  <c:v>42922</c:v>
                </c:pt>
                <c:pt idx="3831">
                  <c:v>42923</c:v>
                </c:pt>
                <c:pt idx="3832">
                  <c:v>42926</c:v>
                </c:pt>
                <c:pt idx="3833">
                  <c:v>42927</c:v>
                </c:pt>
                <c:pt idx="3834">
                  <c:v>42928</c:v>
                </c:pt>
                <c:pt idx="3835">
                  <c:v>42929</c:v>
                </c:pt>
                <c:pt idx="3836">
                  <c:v>42930</c:v>
                </c:pt>
                <c:pt idx="3837">
                  <c:v>42933</c:v>
                </c:pt>
                <c:pt idx="3838">
                  <c:v>42934</c:v>
                </c:pt>
                <c:pt idx="3839">
                  <c:v>42935</c:v>
                </c:pt>
                <c:pt idx="3840">
                  <c:v>42936</c:v>
                </c:pt>
                <c:pt idx="3841">
                  <c:v>42937</c:v>
                </c:pt>
                <c:pt idx="3842">
                  <c:v>42940</c:v>
                </c:pt>
                <c:pt idx="3843">
                  <c:v>42941</c:v>
                </c:pt>
                <c:pt idx="3844">
                  <c:v>42942</c:v>
                </c:pt>
                <c:pt idx="3845">
                  <c:v>42943</c:v>
                </c:pt>
                <c:pt idx="3846">
                  <c:v>42944</c:v>
                </c:pt>
                <c:pt idx="3847">
                  <c:v>42947</c:v>
                </c:pt>
                <c:pt idx="3848">
                  <c:v>42948</c:v>
                </c:pt>
                <c:pt idx="3849">
                  <c:v>42949</c:v>
                </c:pt>
                <c:pt idx="3850">
                  <c:v>42950</c:v>
                </c:pt>
                <c:pt idx="3851">
                  <c:v>42951</c:v>
                </c:pt>
                <c:pt idx="3852">
                  <c:v>42954</c:v>
                </c:pt>
                <c:pt idx="3853">
                  <c:v>42955</c:v>
                </c:pt>
                <c:pt idx="3854">
                  <c:v>42956</c:v>
                </c:pt>
                <c:pt idx="3855">
                  <c:v>42957</c:v>
                </c:pt>
                <c:pt idx="3856">
                  <c:v>42958</c:v>
                </c:pt>
                <c:pt idx="3857">
                  <c:v>42961</c:v>
                </c:pt>
                <c:pt idx="3858">
                  <c:v>42962</c:v>
                </c:pt>
                <c:pt idx="3859">
                  <c:v>42963</c:v>
                </c:pt>
                <c:pt idx="3860">
                  <c:v>42964</c:v>
                </c:pt>
                <c:pt idx="3861">
                  <c:v>42965</c:v>
                </c:pt>
                <c:pt idx="3862">
                  <c:v>42968</c:v>
                </c:pt>
                <c:pt idx="3863">
                  <c:v>42969</c:v>
                </c:pt>
                <c:pt idx="3864">
                  <c:v>42970</c:v>
                </c:pt>
                <c:pt idx="3865">
                  <c:v>42971</c:v>
                </c:pt>
                <c:pt idx="3866">
                  <c:v>42972</c:v>
                </c:pt>
                <c:pt idx="3867">
                  <c:v>42975</c:v>
                </c:pt>
                <c:pt idx="3868">
                  <c:v>42976</c:v>
                </c:pt>
                <c:pt idx="3869">
                  <c:v>42977</c:v>
                </c:pt>
                <c:pt idx="3870">
                  <c:v>42978</c:v>
                </c:pt>
                <c:pt idx="3871">
                  <c:v>42979</c:v>
                </c:pt>
                <c:pt idx="3872">
                  <c:v>42982</c:v>
                </c:pt>
                <c:pt idx="3873">
                  <c:v>42983</c:v>
                </c:pt>
                <c:pt idx="3874">
                  <c:v>42984</c:v>
                </c:pt>
                <c:pt idx="3875">
                  <c:v>42986</c:v>
                </c:pt>
                <c:pt idx="3876">
                  <c:v>42989</c:v>
                </c:pt>
                <c:pt idx="3877">
                  <c:v>42990</c:v>
                </c:pt>
                <c:pt idx="3878">
                  <c:v>42991</c:v>
                </c:pt>
                <c:pt idx="3879">
                  <c:v>42992</c:v>
                </c:pt>
                <c:pt idx="3880">
                  <c:v>42993</c:v>
                </c:pt>
                <c:pt idx="3881">
                  <c:v>42996</c:v>
                </c:pt>
                <c:pt idx="3882">
                  <c:v>42997</c:v>
                </c:pt>
                <c:pt idx="3883">
                  <c:v>42998</c:v>
                </c:pt>
                <c:pt idx="3884">
                  <c:v>42999</c:v>
                </c:pt>
                <c:pt idx="3885">
                  <c:v>43000</c:v>
                </c:pt>
                <c:pt idx="3886">
                  <c:v>43003</c:v>
                </c:pt>
                <c:pt idx="3887">
                  <c:v>43004</c:v>
                </c:pt>
                <c:pt idx="3888">
                  <c:v>43005</c:v>
                </c:pt>
                <c:pt idx="3889">
                  <c:v>43006</c:v>
                </c:pt>
                <c:pt idx="3890">
                  <c:v>43007</c:v>
                </c:pt>
                <c:pt idx="3891">
                  <c:v>43010</c:v>
                </c:pt>
                <c:pt idx="3892">
                  <c:v>43011</c:v>
                </c:pt>
                <c:pt idx="3893">
                  <c:v>43012</c:v>
                </c:pt>
                <c:pt idx="3894">
                  <c:v>43013</c:v>
                </c:pt>
                <c:pt idx="3895">
                  <c:v>43014</c:v>
                </c:pt>
                <c:pt idx="3896">
                  <c:v>43017</c:v>
                </c:pt>
                <c:pt idx="3897">
                  <c:v>43018</c:v>
                </c:pt>
                <c:pt idx="3898">
                  <c:v>43019</c:v>
                </c:pt>
                <c:pt idx="3899">
                  <c:v>43021</c:v>
                </c:pt>
                <c:pt idx="3900">
                  <c:v>43024</c:v>
                </c:pt>
                <c:pt idx="3901">
                  <c:v>43025</c:v>
                </c:pt>
                <c:pt idx="3902">
                  <c:v>43026</c:v>
                </c:pt>
                <c:pt idx="3903">
                  <c:v>43027</c:v>
                </c:pt>
                <c:pt idx="3904">
                  <c:v>43028</c:v>
                </c:pt>
                <c:pt idx="3905">
                  <c:v>43031</c:v>
                </c:pt>
                <c:pt idx="3906">
                  <c:v>43032</c:v>
                </c:pt>
                <c:pt idx="3907">
                  <c:v>43033</c:v>
                </c:pt>
                <c:pt idx="3908">
                  <c:v>43034</c:v>
                </c:pt>
                <c:pt idx="3909">
                  <c:v>43035</c:v>
                </c:pt>
                <c:pt idx="3910">
                  <c:v>43038</c:v>
                </c:pt>
                <c:pt idx="3911">
                  <c:v>43039</c:v>
                </c:pt>
                <c:pt idx="3912">
                  <c:v>43040</c:v>
                </c:pt>
                <c:pt idx="3913">
                  <c:v>43042</c:v>
                </c:pt>
                <c:pt idx="3914">
                  <c:v>43045</c:v>
                </c:pt>
                <c:pt idx="3915">
                  <c:v>43046</c:v>
                </c:pt>
                <c:pt idx="3916">
                  <c:v>43047</c:v>
                </c:pt>
                <c:pt idx="3917">
                  <c:v>43048</c:v>
                </c:pt>
                <c:pt idx="3918">
                  <c:v>43049</c:v>
                </c:pt>
                <c:pt idx="3919">
                  <c:v>43052</c:v>
                </c:pt>
                <c:pt idx="3920">
                  <c:v>43053</c:v>
                </c:pt>
                <c:pt idx="3921">
                  <c:v>43055</c:v>
                </c:pt>
                <c:pt idx="3922">
                  <c:v>43056</c:v>
                </c:pt>
                <c:pt idx="3923">
                  <c:v>43059</c:v>
                </c:pt>
                <c:pt idx="3924">
                  <c:v>43060</c:v>
                </c:pt>
                <c:pt idx="3925">
                  <c:v>43061</c:v>
                </c:pt>
                <c:pt idx="3926">
                  <c:v>43062</c:v>
                </c:pt>
                <c:pt idx="3927">
                  <c:v>43063</c:v>
                </c:pt>
                <c:pt idx="3928">
                  <c:v>43066</c:v>
                </c:pt>
                <c:pt idx="3929">
                  <c:v>43067</c:v>
                </c:pt>
                <c:pt idx="3930">
                  <c:v>43068</c:v>
                </c:pt>
                <c:pt idx="3931">
                  <c:v>43069</c:v>
                </c:pt>
                <c:pt idx="3932">
                  <c:v>43070</c:v>
                </c:pt>
                <c:pt idx="3933">
                  <c:v>43073</c:v>
                </c:pt>
                <c:pt idx="3934">
                  <c:v>43074</c:v>
                </c:pt>
                <c:pt idx="3935">
                  <c:v>43075</c:v>
                </c:pt>
                <c:pt idx="3936">
                  <c:v>43076</c:v>
                </c:pt>
                <c:pt idx="3937">
                  <c:v>43077</c:v>
                </c:pt>
                <c:pt idx="3938">
                  <c:v>43080</c:v>
                </c:pt>
                <c:pt idx="3939">
                  <c:v>43081</c:v>
                </c:pt>
                <c:pt idx="3940">
                  <c:v>43082</c:v>
                </c:pt>
                <c:pt idx="3941">
                  <c:v>43083</c:v>
                </c:pt>
                <c:pt idx="3942">
                  <c:v>43084</c:v>
                </c:pt>
                <c:pt idx="3943">
                  <c:v>43087</c:v>
                </c:pt>
                <c:pt idx="3944">
                  <c:v>43088</c:v>
                </c:pt>
                <c:pt idx="3945">
                  <c:v>43089</c:v>
                </c:pt>
                <c:pt idx="3946">
                  <c:v>43090</c:v>
                </c:pt>
                <c:pt idx="3947">
                  <c:v>43091</c:v>
                </c:pt>
                <c:pt idx="3948">
                  <c:v>43095</c:v>
                </c:pt>
                <c:pt idx="3949">
                  <c:v>43096</c:v>
                </c:pt>
                <c:pt idx="3950">
                  <c:v>43097</c:v>
                </c:pt>
                <c:pt idx="3951">
                  <c:v>43098</c:v>
                </c:pt>
                <c:pt idx="3952">
                  <c:v>43102</c:v>
                </c:pt>
                <c:pt idx="3953">
                  <c:v>43103</c:v>
                </c:pt>
                <c:pt idx="3954">
                  <c:v>43104</c:v>
                </c:pt>
                <c:pt idx="3955">
                  <c:v>43105</c:v>
                </c:pt>
                <c:pt idx="3956">
                  <c:v>43108</c:v>
                </c:pt>
                <c:pt idx="3957">
                  <c:v>43109</c:v>
                </c:pt>
                <c:pt idx="3958">
                  <c:v>43110</c:v>
                </c:pt>
                <c:pt idx="3959">
                  <c:v>43111</c:v>
                </c:pt>
                <c:pt idx="3960">
                  <c:v>43112</c:v>
                </c:pt>
                <c:pt idx="3961">
                  <c:v>43115</c:v>
                </c:pt>
                <c:pt idx="3962">
                  <c:v>43116</c:v>
                </c:pt>
                <c:pt idx="3963">
                  <c:v>43117</c:v>
                </c:pt>
                <c:pt idx="3964">
                  <c:v>43118</c:v>
                </c:pt>
                <c:pt idx="3965">
                  <c:v>43119</c:v>
                </c:pt>
                <c:pt idx="3966">
                  <c:v>43122</c:v>
                </c:pt>
                <c:pt idx="3967">
                  <c:v>43123</c:v>
                </c:pt>
                <c:pt idx="3968">
                  <c:v>43124</c:v>
                </c:pt>
                <c:pt idx="3969">
                  <c:v>43125</c:v>
                </c:pt>
                <c:pt idx="3970">
                  <c:v>43126</c:v>
                </c:pt>
                <c:pt idx="3971">
                  <c:v>43129</c:v>
                </c:pt>
                <c:pt idx="3972">
                  <c:v>43130</c:v>
                </c:pt>
                <c:pt idx="3973">
                  <c:v>43131</c:v>
                </c:pt>
                <c:pt idx="3974">
                  <c:v>43132</c:v>
                </c:pt>
                <c:pt idx="3975">
                  <c:v>43133</c:v>
                </c:pt>
                <c:pt idx="3976">
                  <c:v>43136</c:v>
                </c:pt>
                <c:pt idx="3977">
                  <c:v>43137</c:v>
                </c:pt>
                <c:pt idx="3978">
                  <c:v>43138</c:v>
                </c:pt>
                <c:pt idx="3979">
                  <c:v>43139</c:v>
                </c:pt>
                <c:pt idx="3980">
                  <c:v>43140</c:v>
                </c:pt>
                <c:pt idx="3981">
                  <c:v>43145</c:v>
                </c:pt>
                <c:pt idx="3982">
                  <c:v>43146</c:v>
                </c:pt>
                <c:pt idx="3983">
                  <c:v>43147</c:v>
                </c:pt>
              </c:numCache>
            </c:numRef>
          </c:cat>
          <c:val>
            <c:numRef>
              <c:f>Plan1!$C$2:$C$3985</c:f>
              <c:numCache>
                <c:formatCode>0.00</c:formatCode>
                <c:ptCount val="3984"/>
                <c:pt idx="0">
                  <c:v>-1.0365500000000001</c:v>
                </c:pt>
                <c:pt idx="1">
                  <c:v>-1.0365500000000001</c:v>
                </c:pt>
                <c:pt idx="2">
                  <c:v>-1.0365500000000001</c:v>
                </c:pt>
                <c:pt idx="3">
                  <c:v>-1.0365500000000001</c:v>
                </c:pt>
                <c:pt idx="4">
                  <c:v>-1.0365500000000001</c:v>
                </c:pt>
                <c:pt idx="5">
                  <c:v>-3.1774</c:v>
                </c:pt>
                <c:pt idx="6">
                  <c:v>-3.1774</c:v>
                </c:pt>
                <c:pt idx="7">
                  <c:v>-3.1774</c:v>
                </c:pt>
                <c:pt idx="8">
                  <c:v>-3.1774</c:v>
                </c:pt>
                <c:pt idx="9">
                  <c:v>-3.1774</c:v>
                </c:pt>
                <c:pt idx="10">
                  <c:v>-3.1774</c:v>
                </c:pt>
                <c:pt idx="11">
                  <c:v>-3.1774</c:v>
                </c:pt>
                <c:pt idx="12">
                  <c:v>-3.1774</c:v>
                </c:pt>
                <c:pt idx="13">
                  <c:v>-3.1774</c:v>
                </c:pt>
                <c:pt idx="14">
                  <c:v>-3.1774</c:v>
                </c:pt>
                <c:pt idx="15">
                  <c:v>-3.1774</c:v>
                </c:pt>
                <c:pt idx="16">
                  <c:v>-3.1774</c:v>
                </c:pt>
                <c:pt idx="17">
                  <c:v>-3.1774</c:v>
                </c:pt>
                <c:pt idx="18">
                  <c:v>-4.6479499999999998</c:v>
                </c:pt>
                <c:pt idx="19">
                  <c:v>-4.6479499999999998</c:v>
                </c:pt>
                <c:pt idx="20">
                  <c:v>-4.6479499999999998</c:v>
                </c:pt>
                <c:pt idx="21">
                  <c:v>-4.6479499999999998</c:v>
                </c:pt>
                <c:pt idx="22">
                  <c:v>-4.6479499999999998</c:v>
                </c:pt>
                <c:pt idx="23">
                  <c:v>-4.6479499999999998</c:v>
                </c:pt>
                <c:pt idx="24">
                  <c:v>-6.86625</c:v>
                </c:pt>
                <c:pt idx="25">
                  <c:v>-6.86625</c:v>
                </c:pt>
                <c:pt idx="26">
                  <c:v>-6.86625</c:v>
                </c:pt>
                <c:pt idx="27">
                  <c:v>-6.86625</c:v>
                </c:pt>
                <c:pt idx="28">
                  <c:v>-6.86625</c:v>
                </c:pt>
                <c:pt idx="29">
                  <c:v>-6.86625</c:v>
                </c:pt>
                <c:pt idx="30">
                  <c:v>-6.86625</c:v>
                </c:pt>
                <c:pt idx="31">
                  <c:v>-6.86625</c:v>
                </c:pt>
                <c:pt idx="32">
                  <c:v>-6.86625</c:v>
                </c:pt>
                <c:pt idx="33">
                  <c:v>-6.86625</c:v>
                </c:pt>
                <c:pt idx="34">
                  <c:v>-6.86625</c:v>
                </c:pt>
                <c:pt idx="35">
                  <c:v>-6.86625</c:v>
                </c:pt>
                <c:pt idx="36">
                  <c:v>-6.86625</c:v>
                </c:pt>
                <c:pt idx="37">
                  <c:v>-6.7577499999999997</c:v>
                </c:pt>
                <c:pt idx="38">
                  <c:v>-6.7577499999999997</c:v>
                </c:pt>
                <c:pt idx="39">
                  <c:v>-6.6618500000000003</c:v>
                </c:pt>
                <c:pt idx="40">
                  <c:v>-6.6618500000000003</c:v>
                </c:pt>
                <c:pt idx="41">
                  <c:v>-6.6618500000000003</c:v>
                </c:pt>
                <c:pt idx="42">
                  <c:v>-6.6618500000000003</c:v>
                </c:pt>
                <c:pt idx="43">
                  <c:v>-6.6618500000000003</c:v>
                </c:pt>
                <c:pt idx="44">
                  <c:v>-6.726</c:v>
                </c:pt>
                <c:pt idx="45">
                  <c:v>-6.726</c:v>
                </c:pt>
                <c:pt idx="46">
                  <c:v>-6.726</c:v>
                </c:pt>
                <c:pt idx="47">
                  <c:v>-9.3556000000000008</c:v>
                </c:pt>
                <c:pt idx="48">
                  <c:v>-9.3556000000000008</c:v>
                </c:pt>
                <c:pt idx="49">
                  <c:v>-9.3556000000000008</c:v>
                </c:pt>
                <c:pt idx="50">
                  <c:v>-9.3556000000000008</c:v>
                </c:pt>
                <c:pt idx="51">
                  <c:v>-9.3576499999999996</c:v>
                </c:pt>
                <c:pt idx="52">
                  <c:v>-9.3576499999999996</c:v>
                </c:pt>
                <c:pt idx="53">
                  <c:v>-9.3576499999999996</c:v>
                </c:pt>
                <c:pt idx="54">
                  <c:v>-9.3576499999999996</c:v>
                </c:pt>
                <c:pt idx="55">
                  <c:v>-9.3576499999999996</c:v>
                </c:pt>
                <c:pt idx="56">
                  <c:v>-9.3576499999999996</c:v>
                </c:pt>
                <c:pt idx="57">
                  <c:v>-9.3576499999999996</c:v>
                </c:pt>
                <c:pt idx="58">
                  <c:v>-9.3576499999999996</c:v>
                </c:pt>
                <c:pt idx="59">
                  <c:v>-9.3576499999999996</c:v>
                </c:pt>
                <c:pt idx="60">
                  <c:v>-9.2078000000000007</c:v>
                </c:pt>
                <c:pt idx="61">
                  <c:v>-9.2078000000000007</c:v>
                </c:pt>
                <c:pt idx="62">
                  <c:v>-9.2078000000000007</c:v>
                </c:pt>
                <c:pt idx="63">
                  <c:v>-11.6708</c:v>
                </c:pt>
                <c:pt idx="64">
                  <c:v>-11.6708</c:v>
                </c:pt>
                <c:pt idx="65">
                  <c:v>-15.60412</c:v>
                </c:pt>
                <c:pt idx="66">
                  <c:v>-15.581731</c:v>
                </c:pt>
                <c:pt idx="67">
                  <c:v>-15.581731</c:v>
                </c:pt>
                <c:pt idx="68">
                  <c:v>-16.194731000000001</c:v>
                </c:pt>
                <c:pt idx="69">
                  <c:v>-16.194731000000001</c:v>
                </c:pt>
                <c:pt idx="70">
                  <c:v>-20.789985999999999</c:v>
                </c:pt>
                <c:pt idx="71">
                  <c:v>-20.789985999999999</c:v>
                </c:pt>
                <c:pt idx="72">
                  <c:v>-20.789985999999999</c:v>
                </c:pt>
                <c:pt idx="73">
                  <c:v>-21.082636000000001</c:v>
                </c:pt>
                <c:pt idx="74">
                  <c:v>-21.038485999999999</c:v>
                </c:pt>
                <c:pt idx="75">
                  <c:v>-22.547122000000002</c:v>
                </c:pt>
                <c:pt idx="76">
                  <c:v>-22.547122000000002</c:v>
                </c:pt>
                <c:pt idx="77">
                  <c:v>-22.547122000000002</c:v>
                </c:pt>
                <c:pt idx="78">
                  <c:v>-22.547122000000002</c:v>
                </c:pt>
                <c:pt idx="79">
                  <c:v>-22.547122000000002</c:v>
                </c:pt>
                <c:pt idx="80">
                  <c:v>-23.225681999999999</c:v>
                </c:pt>
                <c:pt idx="81">
                  <c:v>-23.225681999999999</c:v>
                </c:pt>
                <c:pt idx="82">
                  <c:v>-23.158131999999998</c:v>
                </c:pt>
                <c:pt idx="83">
                  <c:v>-23.158131999999998</c:v>
                </c:pt>
                <c:pt idx="84">
                  <c:v>-23.158131999999998</c:v>
                </c:pt>
                <c:pt idx="85">
                  <c:v>-23.140903999999999</c:v>
                </c:pt>
                <c:pt idx="86">
                  <c:v>-23.102435</c:v>
                </c:pt>
                <c:pt idx="87">
                  <c:v>-23.080886</c:v>
                </c:pt>
                <c:pt idx="88">
                  <c:v>-24.657385999999999</c:v>
                </c:pt>
                <c:pt idx="89">
                  <c:v>-24.657385999999999</c:v>
                </c:pt>
                <c:pt idx="90">
                  <c:v>-26.501180999999999</c:v>
                </c:pt>
                <c:pt idx="91">
                  <c:v>-26.501180999999999</c:v>
                </c:pt>
                <c:pt idx="92">
                  <c:v>-26.501180999999999</c:v>
                </c:pt>
                <c:pt idx="93">
                  <c:v>-26.501180999999999</c:v>
                </c:pt>
                <c:pt idx="94">
                  <c:v>-26.500181999999999</c:v>
                </c:pt>
                <c:pt idx="95">
                  <c:v>-26.760922999999998</c:v>
                </c:pt>
                <c:pt idx="96">
                  <c:v>-26.760922999999998</c:v>
                </c:pt>
                <c:pt idx="97">
                  <c:v>-26.760922999999998</c:v>
                </c:pt>
                <c:pt idx="98">
                  <c:v>-26.760922999999998</c:v>
                </c:pt>
                <c:pt idx="99">
                  <c:v>-26.760922999999998</c:v>
                </c:pt>
                <c:pt idx="100">
                  <c:v>-25.994423000000001</c:v>
                </c:pt>
                <c:pt idx="101">
                  <c:v>-26.959672999999999</c:v>
                </c:pt>
                <c:pt idx="102">
                  <c:v>-26.959672999999999</c:v>
                </c:pt>
                <c:pt idx="103">
                  <c:v>-26.959672999999999</c:v>
                </c:pt>
                <c:pt idx="104">
                  <c:v>-26.959672999999999</c:v>
                </c:pt>
                <c:pt idx="105">
                  <c:v>-26.959672999999999</c:v>
                </c:pt>
                <c:pt idx="106">
                  <c:v>-26.954877</c:v>
                </c:pt>
                <c:pt idx="107">
                  <c:v>-27.435127999999999</c:v>
                </c:pt>
                <c:pt idx="108">
                  <c:v>-27.435127999999999</c:v>
                </c:pt>
                <c:pt idx="109">
                  <c:v>-27.388449000000001</c:v>
                </c:pt>
                <c:pt idx="110">
                  <c:v>-27.367594</c:v>
                </c:pt>
                <c:pt idx="111">
                  <c:v>-27.32827</c:v>
                </c:pt>
                <c:pt idx="112">
                  <c:v>-27.313538000000001</c:v>
                </c:pt>
                <c:pt idx="113">
                  <c:v>-27.313538000000001</c:v>
                </c:pt>
                <c:pt idx="114">
                  <c:v>-27.154025000000001</c:v>
                </c:pt>
                <c:pt idx="115">
                  <c:v>-27.154025000000001</c:v>
                </c:pt>
                <c:pt idx="116">
                  <c:v>-27.154025000000001</c:v>
                </c:pt>
                <c:pt idx="117">
                  <c:v>-26.313575</c:v>
                </c:pt>
                <c:pt idx="118">
                  <c:v>-26.313575</c:v>
                </c:pt>
                <c:pt idx="119">
                  <c:v>-26.313575</c:v>
                </c:pt>
                <c:pt idx="120">
                  <c:v>-26.313575</c:v>
                </c:pt>
                <c:pt idx="121">
                  <c:v>-26.096888</c:v>
                </c:pt>
                <c:pt idx="122">
                  <c:v>-26.096888</c:v>
                </c:pt>
                <c:pt idx="123">
                  <c:v>-26.096888</c:v>
                </c:pt>
                <c:pt idx="124">
                  <c:v>-26.096888</c:v>
                </c:pt>
                <c:pt idx="125">
                  <c:v>-26.096888</c:v>
                </c:pt>
                <c:pt idx="126">
                  <c:v>-26.096888</c:v>
                </c:pt>
                <c:pt idx="127">
                  <c:v>-26.096888</c:v>
                </c:pt>
                <c:pt idx="128">
                  <c:v>-26.096888</c:v>
                </c:pt>
                <c:pt idx="129">
                  <c:v>-26.106888000000001</c:v>
                </c:pt>
                <c:pt idx="130">
                  <c:v>-26.078949000000001</c:v>
                </c:pt>
                <c:pt idx="131">
                  <c:v>-26.073573</c:v>
                </c:pt>
                <c:pt idx="132">
                  <c:v>-26.073573</c:v>
                </c:pt>
                <c:pt idx="133">
                  <c:v>-26.999524000000001</c:v>
                </c:pt>
                <c:pt idx="134">
                  <c:v>-26.999524000000001</c:v>
                </c:pt>
                <c:pt idx="135">
                  <c:v>-26.999524000000001</c:v>
                </c:pt>
                <c:pt idx="136">
                  <c:v>-26.999524000000001</c:v>
                </c:pt>
                <c:pt idx="137">
                  <c:v>-25.899484999999999</c:v>
                </c:pt>
                <c:pt idx="138">
                  <c:v>-25.899484999999999</c:v>
                </c:pt>
                <c:pt idx="139">
                  <c:v>-25.899484999999999</c:v>
                </c:pt>
                <c:pt idx="140">
                  <c:v>-25.899484999999999</c:v>
                </c:pt>
                <c:pt idx="141">
                  <c:v>-25.899484999999999</c:v>
                </c:pt>
                <c:pt idx="142">
                  <c:v>-25.899484999999999</c:v>
                </c:pt>
                <c:pt idx="143">
                  <c:v>-25.899484999999999</c:v>
                </c:pt>
                <c:pt idx="144">
                  <c:v>-26.052985</c:v>
                </c:pt>
                <c:pt idx="145">
                  <c:v>-26.727729</c:v>
                </c:pt>
                <c:pt idx="146">
                  <c:v>-26.727729</c:v>
                </c:pt>
                <c:pt idx="147">
                  <c:v>-26.727729</c:v>
                </c:pt>
                <c:pt idx="148">
                  <c:v>-26.718672999999999</c:v>
                </c:pt>
                <c:pt idx="149">
                  <c:v>-26.718672999999999</c:v>
                </c:pt>
                <c:pt idx="150">
                  <c:v>-26.915755999999998</c:v>
                </c:pt>
                <c:pt idx="151">
                  <c:v>-26.915755999999998</c:v>
                </c:pt>
                <c:pt idx="152">
                  <c:v>-26.882729000000001</c:v>
                </c:pt>
                <c:pt idx="153">
                  <c:v>-27.901129000000001</c:v>
                </c:pt>
                <c:pt idx="154">
                  <c:v>-27.821709999999999</c:v>
                </c:pt>
                <c:pt idx="155">
                  <c:v>-27.821546999999999</c:v>
                </c:pt>
                <c:pt idx="156">
                  <c:v>-30.007797</c:v>
                </c:pt>
                <c:pt idx="157">
                  <c:v>-30.007797</c:v>
                </c:pt>
                <c:pt idx="158">
                  <c:v>-30.007797</c:v>
                </c:pt>
                <c:pt idx="159">
                  <c:v>-30.007797</c:v>
                </c:pt>
                <c:pt idx="160">
                  <c:v>-30.007797</c:v>
                </c:pt>
                <c:pt idx="161">
                  <c:v>-30.007797</c:v>
                </c:pt>
                <c:pt idx="162">
                  <c:v>-30.007797</c:v>
                </c:pt>
                <c:pt idx="163">
                  <c:v>-29.941797000000001</c:v>
                </c:pt>
                <c:pt idx="164">
                  <c:v>-29.475797</c:v>
                </c:pt>
                <c:pt idx="165">
                  <c:v>-29.475797</c:v>
                </c:pt>
                <c:pt idx="166">
                  <c:v>-29.475797</c:v>
                </c:pt>
                <c:pt idx="167">
                  <c:v>-29.449155000000001</c:v>
                </c:pt>
                <c:pt idx="168">
                  <c:v>-29.449155000000001</c:v>
                </c:pt>
                <c:pt idx="169">
                  <c:v>-29.449155000000001</c:v>
                </c:pt>
                <c:pt idx="170">
                  <c:v>-29.449155000000001</c:v>
                </c:pt>
                <c:pt idx="171">
                  <c:v>-29.449155000000001</c:v>
                </c:pt>
                <c:pt idx="172">
                  <c:v>-30.822379000000002</c:v>
                </c:pt>
                <c:pt idx="173">
                  <c:v>-30.822379000000002</c:v>
                </c:pt>
                <c:pt idx="174">
                  <c:v>-30.815683</c:v>
                </c:pt>
                <c:pt idx="175">
                  <c:v>-30.790344999999999</c:v>
                </c:pt>
                <c:pt idx="176">
                  <c:v>-30.954236000000002</c:v>
                </c:pt>
                <c:pt idx="177">
                  <c:v>-30.954236000000002</c:v>
                </c:pt>
                <c:pt idx="178">
                  <c:v>-30.954236000000002</c:v>
                </c:pt>
                <c:pt idx="179">
                  <c:v>-30.954236000000002</c:v>
                </c:pt>
                <c:pt idx="180">
                  <c:v>-30.954236000000002</c:v>
                </c:pt>
                <c:pt idx="181">
                  <c:v>-30.954236000000002</c:v>
                </c:pt>
                <c:pt idx="182">
                  <c:v>-30.954236000000002</c:v>
                </c:pt>
                <c:pt idx="183">
                  <c:v>-30.954236000000002</c:v>
                </c:pt>
                <c:pt idx="184">
                  <c:v>-30.954236000000002</c:v>
                </c:pt>
                <c:pt idx="185">
                  <c:v>-31.015498999999998</c:v>
                </c:pt>
                <c:pt idx="186">
                  <c:v>-31.015498999999998</c:v>
                </c:pt>
                <c:pt idx="187">
                  <c:v>-31.015498999999998</c:v>
                </c:pt>
                <c:pt idx="188">
                  <c:v>-31.015498999999998</c:v>
                </c:pt>
                <c:pt idx="189">
                  <c:v>-31.015498999999998</c:v>
                </c:pt>
                <c:pt idx="190">
                  <c:v>-31.015498999999998</c:v>
                </c:pt>
                <c:pt idx="191">
                  <c:v>-31.015498999999998</c:v>
                </c:pt>
                <c:pt idx="192">
                  <c:v>-31.015498999999998</c:v>
                </c:pt>
                <c:pt idx="193">
                  <c:v>-31.015498999999998</c:v>
                </c:pt>
                <c:pt idx="194">
                  <c:v>-31.005091</c:v>
                </c:pt>
                <c:pt idx="195">
                  <c:v>-32.319558999999998</c:v>
                </c:pt>
                <c:pt idx="196">
                  <c:v>-32.275696000000003</c:v>
                </c:pt>
                <c:pt idx="197">
                  <c:v>-32.271757999999998</c:v>
                </c:pt>
                <c:pt idx="198">
                  <c:v>-32.271757999999998</c:v>
                </c:pt>
                <c:pt idx="199">
                  <c:v>-32.166558000000002</c:v>
                </c:pt>
                <c:pt idx="200">
                  <c:v>-32.166558000000002</c:v>
                </c:pt>
                <c:pt idx="201">
                  <c:v>-32.166558000000002</c:v>
                </c:pt>
                <c:pt idx="202">
                  <c:v>-32.166558000000002</c:v>
                </c:pt>
                <c:pt idx="203">
                  <c:v>-32.166558000000002</c:v>
                </c:pt>
                <c:pt idx="204">
                  <c:v>-32.166558000000002</c:v>
                </c:pt>
                <c:pt idx="205">
                  <c:v>-32.166558000000002</c:v>
                </c:pt>
                <c:pt idx="206">
                  <c:v>-32.166558000000002</c:v>
                </c:pt>
                <c:pt idx="207">
                  <c:v>-32.364807999999996</c:v>
                </c:pt>
                <c:pt idx="208">
                  <c:v>-32.364807999999996</c:v>
                </c:pt>
                <c:pt idx="209">
                  <c:v>-32.364807999999996</c:v>
                </c:pt>
                <c:pt idx="210">
                  <c:v>-32.364807999999996</c:v>
                </c:pt>
                <c:pt idx="211">
                  <c:v>-32.364807999999996</c:v>
                </c:pt>
                <c:pt idx="212">
                  <c:v>-32.364807999999996</c:v>
                </c:pt>
                <c:pt idx="213">
                  <c:v>-32.364807999999996</c:v>
                </c:pt>
                <c:pt idx="214">
                  <c:v>-32.345081999999998</c:v>
                </c:pt>
                <c:pt idx="215">
                  <c:v>-33.427306999999999</c:v>
                </c:pt>
                <c:pt idx="216">
                  <c:v>-33.392691999999997</c:v>
                </c:pt>
                <c:pt idx="217">
                  <c:v>-33.392691999999997</c:v>
                </c:pt>
                <c:pt idx="218">
                  <c:v>-33.392691999999997</c:v>
                </c:pt>
                <c:pt idx="219">
                  <c:v>-33.392691999999997</c:v>
                </c:pt>
                <c:pt idx="220">
                  <c:v>-33.392691999999997</c:v>
                </c:pt>
                <c:pt idx="221">
                  <c:v>-33.392691999999997</c:v>
                </c:pt>
                <c:pt idx="222">
                  <c:v>-33.392691999999997</c:v>
                </c:pt>
                <c:pt idx="223">
                  <c:v>-33.392691999999997</c:v>
                </c:pt>
                <c:pt idx="224">
                  <c:v>-33.392691999999997</c:v>
                </c:pt>
                <c:pt idx="225">
                  <c:v>-33.392691999999997</c:v>
                </c:pt>
                <c:pt idx="226">
                  <c:v>-33.392691999999997</c:v>
                </c:pt>
                <c:pt idx="227">
                  <c:v>-33.516191999999997</c:v>
                </c:pt>
                <c:pt idx="228">
                  <c:v>-33.516191999999997</c:v>
                </c:pt>
                <c:pt idx="229">
                  <c:v>-33.516191999999997</c:v>
                </c:pt>
                <c:pt idx="230">
                  <c:v>-33.511395999999998</c:v>
                </c:pt>
                <c:pt idx="231">
                  <c:v>-33.511395999999998</c:v>
                </c:pt>
                <c:pt idx="232">
                  <c:v>-33.511395999999998</c:v>
                </c:pt>
                <c:pt idx="233">
                  <c:v>-34.553849999999997</c:v>
                </c:pt>
                <c:pt idx="234">
                  <c:v>-34.553849999999997</c:v>
                </c:pt>
                <c:pt idx="235">
                  <c:v>-34.492992000000001</c:v>
                </c:pt>
                <c:pt idx="236">
                  <c:v>-34.474792000000001</c:v>
                </c:pt>
                <c:pt idx="237">
                  <c:v>-34.474792000000001</c:v>
                </c:pt>
                <c:pt idx="238">
                  <c:v>-34.465279000000002</c:v>
                </c:pt>
                <c:pt idx="239">
                  <c:v>-34.465279000000002</c:v>
                </c:pt>
                <c:pt idx="240">
                  <c:v>-34.465279000000002</c:v>
                </c:pt>
                <c:pt idx="241">
                  <c:v>-34.465279000000002</c:v>
                </c:pt>
                <c:pt idx="242">
                  <c:v>-34.465279000000002</c:v>
                </c:pt>
                <c:pt idx="243">
                  <c:v>-34.465279000000002</c:v>
                </c:pt>
                <c:pt idx="244">
                  <c:v>-34.465279000000002</c:v>
                </c:pt>
                <c:pt idx="245">
                  <c:v>-34.465279000000002</c:v>
                </c:pt>
                <c:pt idx="246">
                  <c:v>-34.889262000000002</c:v>
                </c:pt>
                <c:pt idx="247">
                  <c:v>-34.889262000000002</c:v>
                </c:pt>
                <c:pt idx="248">
                  <c:v>-34.889262000000002</c:v>
                </c:pt>
                <c:pt idx="249">
                  <c:v>-34.889262000000002</c:v>
                </c:pt>
                <c:pt idx="250">
                  <c:v>-34.889262000000002</c:v>
                </c:pt>
                <c:pt idx="251">
                  <c:v>-34.889262000000002</c:v>
                </c:pt>
                <c:pt idx="252">
                  <c:v>-34.889262000000002</c:v>
                </c:pt>
                <c:pt idx="253">
                  <c:v>-34.889262000000002</c:v>
                </c:pt>
                <c:pt idx="254">
                  <c:v>-34.889262000000002</c:v>
                </c:pt>
                <c:pt idx="255">
                  <c:v>-34.859645</c:v>
                </c:pt>
                <c:pt idx="256">
                  <c:v>-34.853478000000003</c:v>
                </c:pt>
                <c:pt idx="257">
                  <c:v>-34.853478000000003</c:v>
                </c:pt>
                <c:pt idx="258">
                  <c:v>-36.110199000000001</c:v>
                </c:pt>
                <c:pt idx="259">
                  <c:v>-36.110199000000001</c:v>
                </c:pt>
                <c:pt idx="260">
                  <c:v>-37.197952999999998</c:v>
                </c:pt>
                <c:pt idx="261">
                  <c:v>-37.197952999999998</c:v>
                </c:pt>
                <c:pt idx="262">
                  <c:v>-37.197952999999998</c:v>
                </c:pt>
                <c:pt idx="263">
                  <c:v>-37.197952999999998</c:v>
                </c:pt>
                <c:pt idx="264">
                  <c:v>-37.197952999999998</c:v>
                </c:pt>
                <c:pt idx="265">
                  <c:v>-37.197952999999998</c:v>
                </c:pt>
                <c:pt idx="266">
                  <c:v>-37.147953000000001</c:v>
                </c:pt>
                <c:pt idx="267">
                  <c:v>-37.147953000000001</c:v>
                </c:pt>
                <c:pt idx="268">
                  <c:v>-37.147953000000001</c:v>
                </c:pt>
                <c:pt idx="269">
                  <c:v>-37.665557999999997</c:v>
                </c:pt>
                <c:pt idx="270">
                  <c:v>-37.665557999999997</c:v>
                </c:pt>
                <c:pt idx="271">
                  <c:v>-37.665557999999997</c:v>
                </c:pt>
                <c:pt idx="272">
                  <c:v>-37.660364999999999</c:v>
                </c:pt>
                <c:pt idx="273">
                  <c:v>-37.627338000000002</c:v>
                </c:pt>
                <c:pt idx="274">
                  <c:v>-37.627338000000002</c:v>
                </c:pt>
                <c:pt idx="275">
                  <c:v>-38.619081000000001</c:v>
                </c:pt>
                <c:pt idx="276">
                  <c:v>-38.612352999999999</c:v>
                </c:pt>
                <c:pt idx="277">
                  <c:v>-38.592052000000002</c:v>
                </c:pt>
                <c:pt idx="278">
                  <c:v>-38.592052000000002</c:v>
                </c:pt>
                <c:pt idx="279">
                  <c:v>-38.592052000000002</c:v>
                </c:pt>
                <c:pt idx="280">
                  <c:v>-38.592052000000002</c:v>
                </c:pt>
                <c:pt idx="281">
                  <c:v>-38.592052000000002</c:v>
                </c:pt>
                <c:pt idx="282">
                  <c:v>-38.592052000000002</c:v>
                </c:pt>
                <c:pt idx="283">
                  <c:v>-38.592052000000002</c:v>
                </c:pt>
                <c:pt idx="284">
                  <c:v>-38.592052000000002</c:v>
                </c:pt>
                <c:pt idx="285">
                  <c:v>-38.592052000000002</c:v>
                </c:pt>
                <c:pt idx="286">
                  <c:v>-38.592052000000002</c:v>
                </c:pt>
                <c:pt idx="287">
                  <c:v>-38.611102000000002</c:v>
                </c:pt>
                <c:pt idx="288">
                  <c:v>-38.611102000000002</c:v>
                </c:pt>
                <c:pt idx="289">
                  <c:v>-38.611102000000002</c:v>
                </c:pt>
                <c:pt idx="290">
                  <c:v>-38.611102000000002</c:v>
                </c:pt>
                <c:pt idx="291">
                  <c:v>-38.611102000000002</c:v>
                </c:pt>
                <c:pt idx="292">
                  <c:v>-38.611102000000002</c:v>
                </c:pt>
                <c:pt idx="293">
                  <c:v>-38.611102000000002</c:v>
                </c:pt>
                <c:pt idx="294">
                  <c:v>-38.611102000000002</c:v>
                </c:pt>
                <c:pt idx="295">
                  <c:v>-39.403089999999999</c:v>
                </c:pt>
                <c:pt idx="296">
                  <c:v>-39.403089999999999</c:v>
                </c:pt>
                <c:pt idx="297">
                  <c:v>-39.396394000000001</c:v>
                </c:pt>
                <c:pt idx="298">
                  <c:v>-39.371056000000003</c:v>
                </c:pt>
                <c:pt idx="299">
                  <c:v>-39.083697000000001</c:v>
                </c:pt>
                <c:pt idx="300">
                  <c:v>-39.083697000000001</c:v>
                </c:pt>
                <c:pt idx="301">
                  <c:v>-39.083697000000001</c:v>
                </c:pt>
                <c:pt idx="302">
                  <c:v>-39.083697000000001</c:v>
                </c:pt>
                <c:pt idx="303">
                  <c:v>-39.083697000000001</c:v>
                </c:pt>
                <c:pt idx="304">
                  <c:v>-39.083697000000001</c:v>
                </c:pt>
                <c:pt idx="305">
                  <c:v>-39.083697000000001</c:v>
                </c:pt>
                <c:pt idx="306">
                  <c:v>-39.083697000000001</c:v>
                </c:pt>
                <c:pt idx="307">
                  <c:v>-38.621699</c:v>
                </c:pt>
                <c:pt idx="308">
                  <c:v>-38.621699</c:v>
                </c:pt>
                <c:pt idx="309">
                  <c:v>-38.621699</c:v>
                </c:pt>
                <c:pt idx="310">
                  <c:v>-38.621699</c:v>
                </c:pt>
                <c:pt idx="311">
                  <c:v>-38.621699</c:v>
                </c:pt>
                <c:pt idx="312">
                  <c:v>-38.621699</c:v>
                </c:pt>
                <c:pt idx="313">
                  <c:v>-38.621699</c:v>
                </c:pt>
                <c:pt idx="314">
                  <c:v>-38.621699</c:v>
                </c:pt>
                <c:pt idx="315">
                  <c:v>-38.621699</c:v>
                </c:pt>
                <c:pt idx="316">
                  <c:v>-38.621699</c:v>
                </c:pt>
                <c:pt idx="317">
                  <c:v>-38.611291000000001</c:v>
                </c:pt>
                <c:pt idx="318">
                  <c:v>-38.695041000000003</c:v>
                </c:pt>
                <c:pt idx="319">
                  <c:v>-38.677739000000003</c:v>
                </c:pt>
                <c:pt idx="320">
                  <c:v>-38.677739000000003</c:v>
                </c:pt>
                <c:pt idx="321">
                  <c:v>-38.673800999999997</c:v>
                </c:pt>
                <c:pt idx="322">
                  <c:v>-38.673800999999997</c:v>
                </c:pt>
                <c:pt idx="323">
                  <c:v>-38.673800999999997</c:v>
                </c:pt>
                <c:pt idx="324">
                  <c:v>-38.673800999999997</c:v>
                </c:pt>
                <c:pt idx="325">
                  <c:v>-38.673800999999997</c:v>
                </c:pt>
                <c:pt idx="326">
                  <c:v>-38.673800999999997</c:v>
                </c:pt>
                <c:pt idx="327">
                  <c:v>-38.673800999999997</c:v>
                </c:pt>
                <c:pt idx="328">
                  <c:v>-38.673800999999997</c:v>
                </c:pt>
                <c:pt idx="329">
                  <c:v>-38.673800999999997</c:v>
                </c:pt>
                <c:pt idx="330">
                  <c:v>-38.561301</c:v>
                </c:pt>
                <c:pt idx="331">
                  <c:v>-38.561301</c:v>
                </c:pt>
                <c:pt idx="332">
                  <c:v>-38.561301</c:v>
                </c:pt>
                <c:pt idx="333">
                  <c:v>-38.561301</c:v>
                </c:pt>
                <c:pt idx="334">
                  <c:v>-38.561301</c:v>
                </c:pt>
                <c:pt idx="335">
                  <c:v>-38.561301</c:v>
                </c:pt>
                <c:pt idx="336">
                  <c:v>-38.561301</c:v>
                </c:pt>
                <c:pt idx="337">
                  <c:v>-38.541575000000002</c:v>
                </c:pt>
                <c:pt idx="338">
                  <c:v>-38.541575000000002</c:v>
                </c:pt>
                <c:pt idx="339">
                  <c:v>-38.143742000000003</c:v>
                </c:pt>
                <c:pt idx="340">
                  <c:v>-38.143742000000003</c:v>
                </c:pt>
                <c:pt idx="341">
                  <c:v>-38.143742000000003</c:v>
                </c:pt>
                <c:pt idx="342">
                  <c:v>-38.143742000000003</c:v>
                </c:pt>
                <c:pt idx="343">
                  <c:v>-38.143742000000003</c:v>
                </c:pt>
                <c:pt idx="344">
                  <c:v>-38.143742000000003</c:v>
                </c:pt>
                <c:pt idx="345">
                  <c:v>-38.143742000000003</c:v>
                </c:pt>
                <c:pt idx="346">
                  <c:v>-38.142743000000003</c:v>
                </c:pt>
                <c:pt idx="347">
                  <c:v>-38.142743000000003</c:v>
                </c:pt>
                <c:pt idx="348">
                  <c:v>-38.142743000000003</c:v>
                </c:pt>
                <c:pt idx="349">
                  <c:v>-38.142743000000003</c:v>
                </c:pt>
                <c:pt idx="350">
                  <c:v>-38.142743000000003</c:v>
                </c:pt>
                <c:pt idx="351">
                  <c:v>-37.751092999999997</c:v>
                </c:pt>
                <c:pt idx="352">
                  <c:v>-37.751092999999997</c:v>
                </c:pt>
                <c:pt idx="353">
                  <c:v>-37.751092999999997</c:v>
                </c:pt>
                <c:pt idx="354">
                  <c:v>-37.751092999999997</c:v>
                </c:pt>
                <c:pt idx="355">
                  <c:v>-37.751092999999997</c:v>
                </c:pt>
                <c:pt idx="356">
                  <c:v>-37.751092999999997</c:v>
                </c:pt>
                <c:pt idx="357">
                  <c:v>-37.751092999999997</c:v>
                </c:pt>
                <c:pt idx="358">
                  <c:v>-37.746296999999998</c:v>
                </c:pt>
                <c:pt idx="359">
                  <c:v>-37.746296999999998</c:v>
                </c:pt>
                <c:pt idx="360">
                  <c:v>-37.746296999999998</c:v>
                </c:pt>
                <c:pt idx="361">
                  <c:v>-37.746296999999998</c:v>
                </c:pt>
                <c:pt idx="362">
                  <c:v>-37.724763000000003</c:v>
                </c:pt>
                <c:pt idx="363">
                  <c:v>-37.769933999999999</c:v>
                </c:pt>
                <c:pt idx="364">
                  <c:v>-37.751733999999999</c:v>
                </c:pt>
                <c:pt idx="365">
                  <c:v>-37.751733999999999</c:v>
                </c:pt>
                <c:pt idx="366">
                  <c:v>-37.742221000000001</c:v>
                </c:pt>
                <c:pt idx="367">
                  <c:v>-37.742221000000001</c:v>
                </c:pt>
                <c:pt idx="368">
                  <c:v>-37.742221000000001</c:v>
                </c:pt>
                <c:pt idx="369">
                  <c:v>-37.742221000000001</c:v>
                </c:pt>
                <c:pt idx="370">
                  <c:v>-37.742221000000001</c:v>
                </c:pt>
                <c:pt idx="371">
                  <c:v>-37.742221000000001</c:v>
                </c:pt>
                <c:pt idx="372">
                  <c:v>-37.742221000000001</c:v>
                </c:pt>
                <c:pt idx="373">
                  <c:v>-35.848277000000003</c:v>
                </c:pt>
                <c:pt idx="374">
                  <c:v>-35.848277000000003</c:v>
                </c:pt>
                <c:pt idx="375">
                  <c:v>-35.848277000000003</c:v>
                </c:pt>
                <c:pt idx="376">
                  <c:v>-35.848277000000003</c:v>
                </c:pt>
                <c:pt idx="377">
                  <c:v>-35.848277000000003</c:v>
                </c:pt>
                <c:pt idx="378">
                  <c:v>-35.848277000000003</c:v>
                </c:pt>
                <c:pt idx="379">
                  <c:v>-35.848277000000003</c:v>
                </c:pt>
                <c:pt idx="380">
                  <c:v>-35.848277000000003</c:v>
                </c:pt>
                <c:pt idx="381">
                  <c:v>-35.822329000000003</c:v>
                </c:pt>
                <c:pt idx="382">
                  <c:v>-35.818660000000001</c:v>
                </c:pt>
                <c:pt idx="383">
                  <c:v>-34.540242999999997</c:v>
                </c:pt>
                <c:pt idx="384">
                  <c:v>-34.540242999999997</c:v>
                </c:pt>
                <c:pt idx="385">
                  <c:v>-34.540242999999997</c:v>
                </c:pt>
                <c:pt idx="386">
                  <c:v>-34.540242999999997</c:v>
                </c:pt>
                <c:pt idx="387">
                  <c:v>-34.540242999999997</c:v>
                </c:pt>
                <c:pt idx="388">
                  <c:v>-34.540242999999997</c:v>
                </c:pt>
                <c:pt idx="389">
                  <c:v>-34.540242999999997</c:v>
                </c:pt>
                <c:pt idx="390">
                  <c:v>-34.540242999999997</c:v>
                </c:pt>
                <c:pt idx="391">
                  <c:v>-34.540242999999997</c:v>
                </c:pt>
                <c:pt idx="392">
                  <c:v>-34.540242999999997</c:v>
                </c:pt>
                <c:pt idx="393">
                  <c:v>-34.540242999999997</c:v>
                </c:pt>
                <c:pt idx="394">
                  <c:v>-34.540242999999997</c:v>
                </c:pt>
                <c:pt idx="395">
                  <c:v>-34.540242999999997</c:v>
                </c:pt>
                <c:pt idx="396">
                  <c:v>-32.984943000000001</c:v>
                </c:pt>
                <c:pt idx="397">
                  <c:v>-32.984943000000001</c:v>
                </c:pt>
                <c:pt idx="398">
                  <c:v>-32.984943000000001</c:v>
                </c:pt>
                <c:pt idx="399">
                  <c:v>-32.984943000000001</c:v>
                </c:pt>
                <c:pt idx="400">
                  <c:v>-32.984943000000001</c:v>
                </c:pt>
                <c:pt idx="401">
                  <c:v>-32.979750000000003</c:v>
                </c:pt>
                <c:pt idx="402">
                  <c:v>-32.979750000000003</c:v>
                </c:pt>
                <c:pt idx="403">
                  <c:v>-32.979750000000003</c:v>
                </c:pt>
                <c:pt idx="404">
                  <c:v>-32.722050000000003</c:v>
                </c:pt>
                <c:pt idx="405">
                  <c:v>-32.722050000000003</c:v>
                </c:pt>
                <c:pt idx="406">
                  <c:v>-32.695183999999998</c:v>
                </c:pt>
                <c:pt idx="407">
                  <c:v>-32.695183999999998</c:v>
                </c:pt>
                <c:pt idx="408">
                  <c:v>-32.695020999999997</c:v>
                </c:pt>
                <c:pt idx="409">
                  <c:v>-32.695020999999997</c:v>
                </c:pt>
                <c:pt idx="410">
                  <c:v>-32.695020999999997</c:v>
                </c:pt>
                <c:pt idx="411">
                  <c:v>-32.695020999999997</c:v>
                </c:pt>
                <c:pt idx="412">
                  <c:v>-32.695020999999997</c:v>
                </c:pt>
                <c:pt idx="413">
                  <c:v>-32.695020999999997</c:v>
                </c:pt>
                <c:pt idx="414">
                  <c:v>-32.695020999999997</c:v>
                </c:pt>
                <c:pt idx="415">
                  <c:v>-32.695020999999997</c:v>
                </c:pt>
                <c:pt idx="416">
                  <c:v>-30.607021</c:v>
                </c:pt>
                <c:pt idx="417">
                  <c:v>-30.607021</c:v>
                </c:pt>
                <c:pt idx="418">
                  <c:v>-30.607021</c:v>
                </c:pt>
                <c:pt idx="419">
                  <c:v>-30.607021</c:v>
                </c:pt>
                <c:pt idx="420">
                  <c:v>-30.607021</c:v>
                </c:pt>
                <c:pt idx="421">
                  <c:v>-30.607021</c:v>
                </c:pt>
                <c:pt idx="422">
                  <c:v>-30.607021</c:v>
                </c:pt>
                <c:pt idx="423">
                  <c:v>-30.607021</c:v>
                </c:pt>
                <c:pt idx="424">
                  <c:v>-30.607021</c:v>
                </c:pt>
                <c:pt idx="425">
                  <c:v>-30.607021</c:v>
                </c:pt>
                <c:pt idx="426">
                  <c:v>-30.600325000000002</c:v>
                </c:pt>
                <c:pt idx="427">
                  <c:v>-30.600325000000002</c:v>
                </c:pt>
                <c:pt idx="428">
                  <c:v>-30.574987</c:v>
                </c:pt>
                <c:pt idx="429">
                  <c:v>-29.842836999999999</c:v>
                </c:pt>
                <c:pt idx="430">
                  <c:v>-29.842836999999999</c:v>
                </c:pt>
                <c:pt idx="431">
                  <c:v>-29.842836999999999</c:v>
                </c:pt>
                <c:pt idx="432">
                  <c:v>-29.842836999999999</c:v>
                </c:pt>
                <c:pt idx="433">
                  <c:v>-29.842836999999999</c:v>
                </c:pt>
                <c:pt idx="434">
                  <c:v>-29.842836999999999</c:v>
                </c:pt>
                <c:pt idx="435">
                  <c:v>-29.842836999999999</c:v>
                </c:pt>
                <c:pt idx="436">
                  <c:v>-29.842836999999999</c:v>
                </c:pt>
                <c:pt idx="437">
                  <c:v>-29.842836999999999</c:v>
                </c:pt>
                <c:pt idx="438">
                  <c:v>-27.112313</c:v>
                </c:pt>
                <c:pt idx="439">
                  <c:v>-27.112313</c:v>
                </c:pt>
                <c:pt idx="440">
                  <c:v>-27.112313</c:v>
                </c:pt>
                <c:pt idx="441">
                  <c:v>-27.112313</c:v>
                </c:pt>
                <c:pt idx="442">
                  <c:v>-27.112313</c:v>
                </c:pt>
                <c:pt idx="443">
                  <c:v>-27.112313</c:v>
                </c:pt>
                <c:pt idx="444">
                  <c:v>-27.112313</c:v>
                </c:pt>
                <c:pt idx="445">
                  <c:v>-27.112313</c:v>
                </c:pt>
                <c:pt idx="446">
                  <c:v>-27.112313</c:v>
                </c:pt>
                <c:pt idx="447">
                  <c:v>-27.101904999999999</c:v>
                </c:pt>
                <c:pt idx="448">
                  <c:v>-27.101904999999999</c:v>
                </c:pt>
                <c:pt idx="449">
                  <c:v>-27.101904999999999</c:v>
                </c:pt>
                <c:pt idx="450">
                  <c:v>-27.097967000000001</c:v>
                </c:pt>
                <c:pt idx="451">
                  <c:v>-26.882567000000002</c:v>
                </c:pt>
                <c:pt idx="452">
                  <c:v>-26.882567000000002</c:v>
                </c:pt>
                <c:pt idx="453">
                  <c:v>-26.882567000000002</c:v>
                </c:pt>
                <c:pt idx="454">
                  <c:v>-26.882567000000002</c:v>
                </c:pt>
                <c:pt idx="455">
                  <c:v>-26.882567000000002</c:v>
                </c:pt>
                <c:pt idx="456">
                  <c:v>-26.882567000000002</c:v>
                </c:pt>
                <c:pt idx="457">
                  <c:v>-26.882567000000002</c:v>
                </c:pt>
                <c:pt idx="458">
                  <c:v>-26.882567000000002</c:v>
                </c:pt>
                <c:pt idx="459">
                  <c:v>-24.050317</c:v>
                </c:pt>
                <c:pt idx="460">
                  <c:v>-24.050317</c:v>
                </c:pt>
                <c:pt idx="461">
                  <c:v>-24.050317</c:v>
                </c:pt>
                <c:pt idx="462">
                  <c:v>-24.050317</c:v>
                </c:pt>
                <c:pt idx="463">
                  <c:v>-24.050317</c:v>
                </c:pt>
                <c:pt idx="464">
                  <c:v>-24.050317</c:v>
                </c:pt>
                <c:pt idx="465">
                  <c:v>-24.050317</c:v>
                </c:pt>
                <c:pt idx="466">
                  <c:v>-24.050317</c:v>
                </c:pt>
                <c:pt idx="467">
                  <c:v>-24.030591000000001</c:v>
                </c:pt>
                <c:pt idx="468">
                  <c:v>-24.030591000000001</c:v>
                </c:pt>
                <c:pt idx="469">
                  <c:v>-24.030591000000001</c:v>
                </c:pt>
                <c:pt idx="470">
                  <c:v>-24.030591000000001</c:v>
                </c:pt>
                <c:pt idx="471">
                  <c:v>-24.030591000000001</c:v>
                </c:pt>
                <c:pt idx="472">
                  <c:v>-24.030591000000001</c:v>
                </c:pt>
                <c:pt idx="473">
                  <c:v>-24.030591000000001</c:v>
                </c:pt>
                <c:pt idx="474">
                  <c:v>-24.029592000000001</c:v>
                </c:pt>
                <c:pt idx="475">
                  <c:v>-24.029592000000001</c:v>
                </c:pt>
                <c:pt idx="476">
                  <c:v>-24.029592000000001</c:v>
                </c:pt>
                <c:pt idx="477">
                  <c:v>-23.768592000000002</c:v>
                </c:pt>
                <c:pt idx="478">
                  <c:v>-23.768592000000002</c:v>
                </c:pt>
                <c:pt idx="479">
                  <c:v>-23.768592000000002</c:v>
                </c:pt>
                <c:pt idx="480">
                  <c:v>-23.768592000000002</c:v>
                </c:pt>
                <c:pt idx="481">
                  <c:v>-23.768592000000002</c:v>
                </c:pt>
                <c:pt idx="482">
                  <c:v>-23.768592000000002</c:v>
                </c:pt>
                <c:pt idx="483">
                  <c:v>-23.768592000000002</c:v>
                </c:pt>
                <c:pt idx="484">
                  <c:v>-23.683809</c:v>
                </c:pt>
                <c:pt idx="485">
                  <c:v>-23.683809</c:v>
                </c:pt>
                <c:pt idx="486">
                  <c:v>-23.683809</c:v>
                </c:pt>
                <c:pt idx="487">
                  <c:v>-23.683809</c:v>
                </c:pt>
                <c:pt idx="488">
                  <c:v>-23.662275000000001</c:v>
                </c:pt>
                <c:pt idx="489">
                  <c:v>-23.662275000000001</c:v>
                </c:pt>
                <c:pt idx="490">
                  <c:v>-23.331800000000001</c:v>
                </c:pt>
                <c:pt idx="491">
                  <c:v>-23.331800000000001</c:v>
                </c:pt>
                <c:pt idx="492">
                  <c:v>-23.322286999999999</c:v>
                </c:pt>
                <c:pt idx="493">
                  <c:v>-23.322286999999999</c:v>
                </c:pt>
                <c:pt idx="494">
                  <c:v>-23.322286999999999</c:v>
                </c:pt>
                <c:pt idx="495">
                  <c:v>-23.322286999999999</c:v>
                </c:pt>
                <c:pt idx="496">
                  <c:v>-23.322286999999999</c:v>
                </c:pt>
                <c:pt idx="497">
                  <c:v>-23.322286999999999</c:v>
                </c:pt>
                <c:pt idx="498">
                  <c:v>-23.322286999999999</c:v>
                </c:pt>
                <c:pt idx="499">
                  <c:v>-23.322286999999999</c:v>
                </c:pt>
                <c:pt idx="500">
                  <c:v>-20.690287000000001</c:v>
                </c:pt>
                <c:pt idx="501">
                  <c:v>-20.690287000000001</c:v>
                </c:pt>
                <c:pt idx="502">
                  <c:v>-20.690287000000001</c:v>
                </c:pt>
                <c:pt idx="503">
                  <c:v>-20.690287000000001</c:v>
                </c:pt>
                <c:pt idx="504">
                  <c:v>-20.690287000000001</c:v>
                </c:pt>
                <c:pt idx="505">
                  <c:v>-20.690287000000001</c:v>
                </c:pt>
                <c:pt idx="506">
                  <c:v>-20.676850999999999</c:v>
                </c:pt>
                <c:pt idx="507">
                  <c:v>-20.664338999999998</c:v>
                </c:pt>
                <c:pt idx="508">
                  <c:v>-20.66067</c:v>
                </c:pt>
                <c:pt idx="509">
                  <c:v>-20.548632999999999</c:v>
                </c:pt>
                <c:pt idx="510">
                  <c:v>-20.548632999999999</c:v>
                </c:pt>
                <c:pt idx="511">
                  <c:v>-20.548632999999999</c:v>
                </c:pt>
                <c:pt idx="512">
                  <c:v>-20.548632999999999</c:v>
                </c:pt>
                <c:pt idx="513">
                  <c:v>-20.548632999999999</c:v>
                </c:pt>
                <c:pt idx="514">
                  <c:v>-20.548632999999999</c:v>
                </c:pt>
                <c:pt idx="515">
                  <c:v>-20.548632999999999</c:v>
                </c:pt>
                <c:pt idx="516">
                  <c:v>-20.548632999999999</c:v>
                </c:pt>
                <c:pt idx="517">
                  <c:v>-20.548632999999999</c:v>
                </c:pt>
                <c:pt idx="518">
                  <c:v>-20.548632999999999</c:v>
                </c:pt>
                <c:pt idx="519">
                  <c:v>-20.548632999999999</c:v>
                </c:pt>
                <c:pt idx="520">
                  <c:v>-20.548632999999999</c:v>
                </c:pt>
                <c:pt idx="521">
                  <c:v>-20.548632999999999</c:v>
                </c:pt>
                <c:pt idx="522">
                  <c:v>-20.548632999999999</c:v>
                </c:pt>
                <c:pt idx="523">
                  <c:v>-20.548632999999999</c:v>
                </c:pt>
                <c:pt idx="524">
                  <c:v>-20.548632999999999</c:v>
                </c:pt>
                <c:pt idx="525">
                  <c:v>-20.54344</c:v>
                </c:pt>
                <c:pt idx="526">
                  <c:v>-20.54344</c:v>
                </c:pt>
                <c:pt idx="527">
                  <c:v>-20.54344</c:v>
                </c:pt>
                <c:pt idx="528">
                  <c:v>-20.188379999999999</c:v>
                </c:pt>
                <c:pt idx="529">
                  <c:v>-20.188379999999999</c:v>
                </c:pt>
                <c:pt idx="530">
                  <c:v>-20.161514</c:v>
                </c:pt>
                <c:pt idx="531">
                  <c:v>-20.161514</c:v>
                </c:pt>
                <c:pt idx="532">
                  <c:v>-18.146422999999999</c:v>
                </c:pt>
                <c:pt idx="533">
                  <c:v>-18.146422999999999</c:v>
                </c:pt>
                <c:pt idx="534">
                  <c:v>-18.146422999999999</c:v>
                </c:pt>
                <c:pt idx="535">
                  <c:v>-18.146422999999999</c:v>
                </c:pt>
                <c:pt idx="536">
                  <c:v>-18.146422999999999</c:v>
                </c:pt>
                <c:pt idx="537">
                  <c:v>-18.146422999999999</c:v>
                </c:pt>
                <c:pt idx="538">
                  <c:v>-18.146422999999999</c:v>
                </c:pt>
                <c:pt idx="539">
                  <c:v>-18.146422999999999</c:v>
                </c:pt>
                <c:pt idx="540">
                  <c:v>-18.146422999999999</c:v>
                </c:pt>
                <c:pt idx="541">
                  <c:v>-18.146422999999999</c:v>
                </c:pt>
                <c:pt idx="542">
                  <c:v>-18.146422999999999</c:v>
                </c:pt>
                <c:pt idx="543">
                  <c:v>-18.146422999999999</c:v>
                </c:pt>
                <c:pt idx="544">
                  <c:v>-18.146422999999999</c:v>
                </c:pt>
                <c:pt idx="545">
                  <c:v>-18.146422999999999</c:v>
                </c:pt>
                <c:pt idx="546">
                  <c:v>-18.146422999999999</c:v>
                </c:pt>
                <c:pt idx="547">
                  <c:v>-18.146422999999999</c:v>
                </c:pt>
                <c:pt idx="548">
                  <c:v>-18.146422999999999</c:v>
                </c:pt>
                <c:pt idx="549">
                  <c:v>-18.146422999999999</c:v>
                </c:pt>
                <c:pt idx="550">
                  <c:v>-18.139727000000001</c:v>
                </c:pt>
                <c:pt idx="551">
                  <c:v>-18.139727000000001</c:v>
                </c:pt>
                <c:pt idx="552">
                  <c:v>-18.019660999999999</c:v>
                </c:pt>
                <c:pt idx="553">
                  <c:v>-18.019660999999999</c:v>
                </c:pt>
                <c:pt idx="554">
                  <c:v>-18.019660999999999</c:v>
                </c:pt>
                <c:pt idx="555">
                  <c:v>-18.019660999999999</c:v>
                </c:pt>
                <c:pt idx="556">
                  <c:v>-18.019660999999999</c:v>
                </c:pt>
                <c:pt idx="557">
                  <c:v>-18.019660999999999</c:v>
                </c:pt>
                <c:pt idx="558">
                  <c:v>-18.019660999999999</c:v>
                </c:pt>
                <c:pt idx="559">
                  <c:v>-18.019660999999999</c:v>
                </c:pt>
                <c:pt idx="560">
                  <c:v>-18.019660999999999</c:v>
                </c:pt>
                <c:pt idx="561">
                  <c:v>-18.019660999999999</c:v>
                </c:pt>
                <c:pt idx="562">
                  <c:v>-15.821410999999999</c:v>
                </c:pt>
                <c:pt idx="563">
                  <c:v>-15.821410999999999</c:v>
                </c:pt>
                <c:pt idx="564">
                  <c:v>-15.821410999999999</c:v>
                </c:pt>
                <c:pt idx="565">
                  <c:v>-15.821410999999999</c:v>
                </c:pt>
                <c:pt idx="566">
                  <c:v>-15.648911</c:v>
                </c:pt>
                <c:pt idx="567">
                  <c:v>-15.648911</c:v>
                </c:pt>
                <c:pt idx="568">
                  <c:v>-15.648911</c:v>
                </c:pt>
                <c:pt idx="569">
                  <c:v>-15.648911</c:v>
                </c:pt>
                <c:pt idx="570">
                  <c:v>-15.648911</c:v>
                </c:pt>
                <c:pt idx="571">
                  <c:v>-15.648911</c:v>
                </c:pt>
                <c:pt idx="572">
                  <c:v>-15.459902</c:v>
                </c:pt>
                <c:pt idx="573">
                  <c:v>-15.459902</c:v>
                </c:pt>
                <c:pt idx="574">
                  <c:v>-15.459902</c:v>
                </c:pt>
                <c:pt idx="575">
                  <c:v>-15.455964</c:v>
                </c:pt>
                <c:pt idx="576">
                  <c:v>-15.455964</c:v>
                </c:pt>
                <c:pt idx="577">
                  <c:v>-15.455964</c:v>
                </c:pt>
                <c:pt idx="578">
                  <c:v>-15.455964</c:v>
                </c:pt>
                <c:pt idx="579">
                  <c:v>-15.455964</c:v>
                </c:pt>
                <c:pt idx="580">
                  <c:v>-15.455964</c:v>
                </c:pt>
                <c:pt idx="581">
                  <c:v>-15.455964</c:v>
                </c:pt>
                <c:pt idx="582">
                  <c:v>-15.455964</c:v>
                </c:pt>
                <c:pt idx="583">
                  <c:v>-15.455964</c:v>
                </c:pt>
                <c:pt idx="584">
                  <c:v>-15.455964</c:v>
                </c:pt>
                <c:pt idx="585">
                  <c:v>-15.455964</c:v>
                </c:pt>
                <c:pt idx="586">
                  <c:v>-15.455964</c:v>
                </c:pt>
                <c:pt idx="587">
                  <c:v>-15.455964</c:v>
                </c:pt>
                <c:pt idx="588">
                  <c:v>-15.455964</c:v>
                </c:pt>
                <c:pt idx="589">
                  <c:v>-15.455964</c:v>
                </c:pt>
                <c:pt idx="590">
                  <c:v>-15.455964</c:v>
                </c:pt>
                <c:pt idx="591">
                  <c:v>-15.455964</c:v>
                </c:pt>
                <c:pt idx="592">
                  <c:v>-15.397357</c:v>
                </c:pt>
                <c:pt idx="593">
                  <c:v>-15.397357</c:v>
                </c:pt>
                <c:pt idx="594">
                  <c:v>-15.397357</c:v>
                </c:pt>
                <c:pt idx="595">
                  <c:v>-15.397357</c:v>
                </c:pt>
                <c:pt idx="596">
                  <c:v>-15.397357</c:v>
                </c:pt>
                <c:pt idx="597">
                  <c:v>-15.397357</c:v>
                </c:pt>
                <c:pt idx="598">
                  <c:v>-15.397357</c:v>
                </c:pt>
                <c:pt idx="599">
                  <c:v>-15.396357999999999</c:v>
                </c:pt>
                <c:pt idx="600">
                  <c:v>-15.396357999999999</c:v>
                </c:pt>
                <c:pt idx="601">
                  <c:v>-15.396357999999999</c:v>
                </c:pt>
                <c:pt idx="602">
                  <c:v>-15.396357999999999</c:v>
                </c:pt>
                <c:pt idx="603">
                  <c:v>-15.396357999999999</c:v>
                </c:pt>
                <c:pt idx="604">
                  <c:v>-15.396357999999999</c:v>
                </c:pt>
                <c:pt idx="605">
                  <c:v>-15.396357999999999</c:v>
                </c:pt>
                <c:pt idx="606">
                  <c:v>-15.396357999999999</c:v>
                </c:pt>
                <c:pt idx="607">
                  <c:v>-15.396357999999999</c:v>
                </c:pt>
                <c:pt idx="608">
                  <c:v>-15.396357999999999</c:v>
                </c:pt>
                <c:pt idx="609">
                  <c:v>-15.396357999999999</c:v>
                </c:pt>
                <c:pt idx="610">
                  <c:v>-15.396357999999999</c:v>
                </c:pt>
                <c:pt idx="611">
                  <c:v>-15.396357999999999</c:v>
                </c:pt>
                <c:pt idx="612">
                  <c:v>-15.396357999999999</c:v>
                </c:pt>
                <c:pt idx="613">
                  <c:v>-15.396357999999999</c:v>
                </c:pt>
                <c:pt idx="614">
                  <c:v>-15.396357999999999</c:v>
                </c:pt>
                <c:pt idx="615">
                  <c:v>-15.396357999999999</c:v>
                </c:pt>
                <c:pt idx="616">
                  <c:v>-15.015839</c:v>
                </c:pt>
                <c:pt idx="617">
                  <c:v>-15.015839</c:v>
                </c:pt>
                <c:pt idx="618">
                  <c:v>-15.006326</c:v>
                </c:pt>
                <c:pt idx="619">
                  <c:v>-15.006326</c:v>
                </c:pt>
                <c:pt idx="620">
                  <c:v>-15.006326</c:v>
                </c:pt>
                <c:pt idx="621">
                  <c:v>-15.006326</c:v>
                </c:pt>
                <c:pt idx="622">
                  <c:v>-15.006326</c:v>
                </c:pt>
                <c:pt idx="623">
                  <c:v>-15.006326</c:v>
                </c:pt>
                <c:pt idx="624">
                  <c:v>-15.006326</c:v>
                </c:pt>
                <c:pt idx="625">
                  <c:v>-15.006326</c:v>
                </c:pt>
                <c:pt idx="626">
                  <c:v>-15.006326</c:v>
                </c:pt>
                <c:pt idx="627">
                  <c:v>-14.465126</c:v>
                </c:pt>
                <c:pt idx="628">
                  <c:v>-14.465126</c:v>
                </c:pt>
                <c:pt idx="629">
                  <c:v>-14.465126</c:v>
                </c:pt>
                <c:pt idx="630">
                  <c:v>-14.465126</c:v>
                </c:pt>
                <c:pt idx="631">
                  <c:v>-14.465126</c:v>
                </c:pt>
                <c:pt idx="632">
                  <c:v>-14.465126</c:v>
                </c:pt>
                <c:pt idx="633">
                  <c:v>-14.465126</c:v>
                </c:pt>
                <c:pt idx="634">
                  <c:v>-13.986399</c:v>
                </c:pt>
                <c:pt idx="635">
                  <c:v>-13.921498</c:v>
                </c:pt>
                <c:pt idx="636">
                  <c:v>-13.921498</c:v>
                </c:pt>
                <c:pt idx="637">
                  <c:v>-13.921498</c:v>
                </c:pt>
                <c:pt idx="638">
                  <c:v>-13.921498</c:v>
                </c:pt>
                <c:pt idx="639">
                  <c:v>-13.921498</c:v>
                </c:pt>
                <c:pt idx="640">
                  <c:v>-13.921498</c:v>
                </c:pt>
                <c:pt idx="641">
                  <c:v>-13.921498</c:v>
                </c:pt>
                <c:pt idx="642">
                  <c:v>-13.921498</c:v>
                </c:pt>
                <c:pt idx="643">
                  <c:v>-13.921498</c:v>
                </c:pt>
                <c:pt idx="644">
                  <c:v>-13.921498</c:v>
                </c:pt>
                <c:pt idx="645">
                  <c:v>-13.921498</c:v>
                </c:pt>
                <c:pt idx="646">
                  <c:v>-13.921498</c:v>
                </c:pt>
                <c:pt idx="647">
                  <c:v>-13.921498</c:v>
                </c:pt>
                <c:pt idx="648">
                  <c:v>-13.921498</c:v>
                </c:pt>
                <c:pt idx="649">
                  <c:v>-13.921498</c:v>
                </c:pt>
                <c:pt idx="650">
                  <c:v>-13.921498</c:v>
                </c:pt>
                <c:pt idx="651">
                  <c:v>-13.921498</c:v>
                </c:pt>
                <c:pt idx="652">
                  <c:v>-13.921498</c:v>
                </c:pt>
                <c:pt idx="653">
                  <c:v>-13.829699</c:v>
                </c:pt>
                <c:pt idx="654">
                  <c:v>-13.829699</c:v>
                </c:pt>
                <c:pt idx="655">
                  <c:v>-13.829699</c:v>
                </c:pt>
                <c:pt idx="656">
                  <c:v>-13.822971000000001</c:v>
                </c:pt>
                <c:pt idx="657">
                  <c:v>-13.802833</c:v>
                </c:pt>
                <c:pt idx="658">
                  <c:v>-13.802833</c:v>
                </c:pt>
                <c:pt idx="659">
                  <c:v>-13.802833</c:v>
                </c:pt>
                <c:pt idx="660">
                  <c:v>-13.802833</c:v>
                </c:pt>
                <c:pt idx="661">
                  <c:v>-13.802833</c:v>
                </c:pt>
                <c:pt idx="662">
                  <c:v>-13.802833</c:v>
                </c:pt>
                <c:pt idx="663">
                  <c:v>-13.802833</c:v>
                </c:pt>
                <c:pt idx="664">
                  <c:v>-13.802833</c:v>
                </c:pt>
                <c:pt idx="665">
                  <c:v>-13.802833</c:v>
                </c:pt>
                <c:pt idx="666">
                  <c:v>-13.802833</c:v>
                </c:pt>
                <c:pt idx="667">
                  <c:v>-13.792833</c:v>
                </c:pt>
                <c:pt idx="668">
                  <c:v>-13.792833</c:v>
                </c:pt>
                <c:pt idx="669">
                  <c:v>-13.792833</c:v>
                </c:pt>
                <c:pt idx="670">
                  <c:v>-13.792833</c:v>
                </c:pt>
                <c:pt idx="671">
                  <c:v>-13.792833</c:v>
                </c:pt>
                <c:pt idx="672">
                  <c:v>-13.792833</c:v>
                </c:pt>
                <c:pt idx="673">
                  <c:v>-13.792833</c:v>
                </c:pt>
                <c:pt idx="674">
                  <c:v>-13.792833</c:v>
                </c:pt>
                <c:pt idx="675">
                  <c:v>-13.792833</c:v>
                </c:pt>
                <c:pt idx="676">
                  <c:v>-13.792833</c:v>
                </c:pt>
                <c:pt idx="677">
                  <c:v>-15.252003</c:v>
                </c:pt>
                <c:pt idx="678">
                  <c:v>-15.252003</c:v>
                </c:pt>
                <c:pt idx="679">
                  <c:v>-15.252003</c:v>
                </c:pt>
                <c:pt idx="680">
                  <c:v>-15.252003</c:v>
                </c:pt>
                <c:pt idx="681">
                  <c:v>-15.252003</c:v>
                </c:pt>
                <c:pt idx="682">
                  <c:v>-15.252003</c:v>
                </c:pt>
                <c:pt idx="683">
                  <c:v>-15.252003</c:v>
                </c:pt>
                <c:pt idx="684">
                  <c:v>-15.252003</c:v>
                </c:pt>
                <c:pt idx="685">
                  <c:v>-15.252003</c:v>
                </c:pt>
                <c:pt idx="686">
                  <c:v>-15.252003</c:v>
                </c:pt>
                <c:pt idx="687">
                  <c:v>-15.252003</c:v>
                </c:pt>
                <c:pt idx="688">
                  <c:v>-15.252003</c:v>
                </c:pt>
                <c:pt idx="689">
                  <c:v>-15.252003</c:v>
                </c:pt>
                <c:pt idx="690">
                  <c:v>-13.552002999999999</c:v>
                </c:pt>
                <c:pt idx="691">
                  <c:v>-13.552002999999999</c:v>
                </c:pt>
                <c:pt idx="692">
                  <c:v>-13.552002999999999</c:v>
                </c:pt>
                <c:pt idx="693">
                  <c:v>-13.552002999999999</c:v>
                </c:pt>
                <c:pt idx="694">
                  <c:v>-13.552002999999999</c:v>
                </c:pt>
                <c:pt idx="695">
                  <c:v>-13.552002999999999</c:v>
                </c:pt>
                <c:pt idx="696">
                  <c:v>-13.552002999999999</c:v>
                </c:pt>
                <c:pt idx="697">
                  <c:v>-12.059552999999999</c:v>
                </c:pt>
                <c:pt idx="698">
                  <c:v>-12.059552999999999</c:v>
                </c:pt>
                <c:pt idx="699">
                  <c:v>-12.059552999999999</c:v>
                </c:pt>
                <c:pt idx="700">
                  <c:v>-12.059552999999999</c:v>
                </c:pt>
                <c:pt idx="701">
                  <c:v>-12.059552999999999</c:v>
                </c:pt>
                <c:pt idx="702">
                  <c:v>-12.059552999999999</c:v>
                </c:pt>
                <c:pt idx="703">
                  <c:v>-11.772443000000001</c:v>
                </c:pt>
                <c:pt idx="704">
                  <c:v>-11.772443000000001</c:v>
                </c:pt>
                <c:pt idx="705">
                  <c:v>-11.772443000000001</c:v>
                </c:pt>
                <c:pt idx="706">
                  <c:v>-11.772443000000001</c:v>
                </c:pt>
                <c:pt idx="707">
                  <c:v>-11.772443000000001</c:v>
                </c:pt>
                <c:pt idx="708">
                  <c:v>-11.772443000000001</c:v>
                </c:pt>
                <c:pt idx="709">
                  <c:v>-11.772443000000001</c:v>
                </c:pt>
                <c:pt idx="710">
                  <c:v>-11.772443000000001</c:v>
                </c:pt>
                <c:pt idx="711">
                  <c:v>-11.772443000000001</c:v>
                </c:pt>
                <c:pt idx="712">
                  <c:v>-11.772443000000001</c:v>
                </c:pt>
                <c:pt idx="713">
                  <c:v>-11.772443000000001</c:v>
                </c:pt>
                <c:pt idx="714">
                  <c:v>-11.372443000000001</c:v>
                </c:pt>
                <c:pt idx="715">
                  <c:v>-11.372443000000001</c:v>
                </c:pt>
                <c:pt idx="716">
                  <c:v>-11.372443000000001</c:v>
                </c:pt>
                <c:pt idx="717">
                  <c:v>-11.372443000000001</c:v>
                </c:pt>
                <c:pt idx="718">
                  <c:v>-10.372443000000001</c:v>
                </c:pt>
                <c:pt idx="719">
                  <c:v>-10.372443000000001</c:v>
                </c:pt>
                <c:pt idx="720">
                  <c:v>-10.372443000000001</c:v>
                </c:pt>
                <c:pt idx="721">
                  <c:v>-10.372443000000001</c:v>
                </c:pt>
                <c:pt idx="722">
                  <c:v>-8.3724430000000005</c:v>
                </c:pt>
                <c:pt idx="723">
                  <c:v>-8.3724430000000005</c:v>
                </c:pt>
                <c:pt idx="724">
                  <c:v>-8.3724430000000005</c:v>
                </c:pt>
                <c:pt idx="725">
                  <c:v>-8.3547770000000003</c:v>
                </c:pt>
                <c:pt idx="726">
                  <c:v>-8.3547770000000003</c:v>
                </c:pt>
                <c:pt idx="727">
                  <c:v>-6.3547770000000003</c:v>
                </c:pt>
                <c:pt idx="728">
                  <c:v>-6.3547770000000003</c:v>
                </c:pt>
                <c:pt idx="729">
                  <c:v>-6.3447769999999997</c:v>
                </c:pt>
                <c:pt idx="730">
                  <c:v>-6.3447769999999997</c:v>
                </c:pt>
                <c:pt idx="731">
                  <c:v>-6.3447769999999997</c:v>
                </c:pt>
                <c:pt idx="732">
                  <c:v>-4.3447769999999997</c:v>
                </c:pt>
                <c:pt idx="733">
                  <c:v>-4.3447769999999997</c:v>
                </c:pt>
                <c:pt idx="734">
                  <c:v>-4.3447769999999997</c:v>
                </c:pt>
                <c:pt idx="735">
                  <c:v>-4.3447769999999997</c:v>
                </c:pt>
                <c:pt idx="736">
                  <c:v>-4.3447769999999997</c:v>
                </c:pt>
                <c:pt idx="737">
                  <c:v>-2.8247770000000001</c:v>
                </c:pt>
                <c:pt idx="738">
                  <c:v>-2.8247770000000001</c:v>
                </c:pt>
                <c:pt idx="739">
                  <c:v>-2.8247770000000001</c:v>
                </c:pt>
                <c:pt idx="740">
                  <c:v>-2.7946270000000002</c:v>
                </c:pt>
                <c:pt idx="741">
                  <c:v>-2.7946270000000002</c:v>
                </c:pt>
                <c:pt idx="742">
                  <c:v>-2.7946270000000002</c:v>
                </c:pt>
                <c:pt idx="743">
                  <c:v>-2.7851140000000001</c:v>
                </c:pt>
                <c:pt idx="744">
                  <c:v>-2.7851140000000001</c:v>
                </c:pt>
                <c:pt idx="745">
                  <c:v>-2.7851140000000001</c:v>
                </c:pt>
                <c:pt idx="746">
                  <c:v>-2.7851140000000001</c:v>
                </c:pt>
                <c:pt idx="747">
                  <c:v>-2.7851140000000001</c:v>
                </c:pt>
                <c:pt idx="748">
                  <c:v>-2.7851140000000001</c:v>
                </c:pt>
                <c:pt idx="749">
                  <c:v>-2.7851140000000001</c:v>
                </c:pt>
                <c:pt idx="750">
                  <c:v>-2.7851140000000001</c:v>
                </c:pt>
                <c:pt idx="751">
                  <c:v>-2.7351139999999998</c:v>
                </c:pt>
                <c:pt idx="752">
                  <c:v>-2.7351139999999998</c:v>
                </c:pt>
                <c:pt idx="753">
                  <c:v>-2.7351139999999998</c:v>
                </c:pt>
                <c:pt idx="754">
                  <c:v>-2.7351139999999998</c:v>
                </c:pt>
                <c:pt idx="755">
                  <c:v>-2.7351139999999998</c:v>
                </c:pt>
                <c:pt idx="756">
                  <c:v>-2.7351139999999998</c:v>
                </c:pt>
                <c:pt idx="757">
                  <c:v>-2.7351139999999998</c:v>
                </c:pt>
                <c:pt idx="758">
                  <c:v>-2.7216779999999998</c:v>
                </c:pt>
                <c:pt idx="759">
                  <c:v>-2.7123309999999998</c:v>
                </c:pt>
                <c:pt idx="760">
                  <c:v>-2.7123309999999998</c:v>
                </c:pt>
                <c:pt idx="761">
                  <c:v>-2.7123309999999998</c:v>
                </c:pt>
                <c:pt idx="762">
                  <c:v>-2.7123309999999998</c:v>
                </c:pt>
                <c:pt idx="763">
                  <c:v>-2.7123309999999998</c:v>
                </c:pt>
                <c:pt idx="764">
                  <c:v>-2.7123309999999998</c:v>
                </c:pt>
                <c:pt idx="765">
                  <c:v>-2.7123309999999998</c:v>
                </c:pt>
                <c:pt idx="766">
                  <c:v>-2.7123309999999998</c:v>
                </c:pt>
                <c:pt idx="767">
                  <c:v>-2.7123309999999998</c:v>
                </c:pt>
                <c:pt idx="768">
                  <c:v>-2.7123309999999998</c:v>
                </c:pt>
                <c:pt idx="769">
                  <c:v>-2.7123309999999998</c:v>
                </c:pt>
                <c:pt idx="770">
                  <c:v>-2.7123309999999998</c:v>
                </c:pt>
                <c:pt idx="771">
                  <c:v>-2.5923310000000002</c:v>
                </c:pt>
                <c:pt idx="772">
                  <c:v>-2.5923310000000002</c:v>
                </c:pt>
                <c:pt idx="773">
                  <c:v>-2.5923310000000002</c:v>
                </c:pt>
                <c:pt idx="774">
                  <c:v>-2.5923310000000002</c:v>
                </c:pt>
                <c:pt idx="775">
                  <c:v>-2.5923310000000002</c:v>
                </c:pt>
                <c:pt idx="776">
                  <c:v>-2.5923310000000002</c:v>
                </c:pt>
                <c:pt idx="777">
                  <c:v>-2.5923310000000002</c:v>
                </c:pt>
                <c:pt idx="778">
                  <c:v>-2.5923310000000002</c:v>
                </c:pt>
                <c:pt idx="779">
                  <c:v>-2.5923310000000002</c:v>
                </c:pt>
                <c:pt idx="780">
                  <c:v>-2.5923310000000002</c:v>
                </c:pt>
                <c:pt idx="781">
                  <c:v>-2.5856029999999999</c:v>
                </c:pt>
                <c:pt idx="782">
                  <c:v>-2.5654650000000001</c:v>
                </c:pt>
                <c:pt idx="783">
                  <c:v>-2.5654650000000001</c:v>
                </c:pt>
                <c:pt idx="784">
                  <c:v>-2.5654650000000001</c:v>
                </c:pt>
                <c:pt idx="785">
                  <c:v>-2.5654650000000001</c:v>
                </c:pt>
                <c:pt idx="786">
                  <c:v>-2.5654650000000001</c:v>
                </c:pt>
                <c:pt idx="787">
                  <c:v>-2.5654650000000001</c:v>
                </c:pt>
                <c:pt idx="788">
                  <c:v>-2.5654650000000001</c:v>
                </c:pt>
                <c:pt idx="789">
                  <c:v>-2.5654650000000001</c:v>
                </c:pt>
                <c:pt idx="790">
                  <c:v>-2.5654650000000001</c:v>
                </c:pt>
                <c:pt idx="791">
                  <c:v>-2.5654650000000001</c:v>
                </c:pt>
                <c:pt idx="792">
                  <c:v>-2.5654650000000001</c:v>
                </c:pt>
                <c:pt idx="793">
                  <c:v>-2.5654650000000001</c:v>
                </c:pt>
                <c:pt idx="794">
                  <c:v>-2.5654650000000001</c:v>
                </c:pt>
                <c:pt idx="795">
                  <c:v>-2.5654650000000001</c:v>
                </c:pt>
                <c:pt idx="796">
                  <c:v>-2.5654650000000001</c:v>
                </c:pt>
                <c:pt idx="797">
                  <c:v>-2.5654650000000001</c:v>
                </c:pt>
                <c:pt idx="798">
                  <c:v>-2.5654650000000001</c:v>
                </c:pt>
                <c:pt idx="799">
                  <c:v>-2.5654650000000001</c:v>
                </c:pt>
                <c:pt idx="800">
                  <c:v>-2.5654650000000001</c:v>
                </c:pt>
                <c:pt idx="801">
                  <c:v>-2.5654650000000001</c:v>
                </c:pt>
                <c:pt idx="802">
                  <c:v>-2.5654650000000001</c:v>
                </c:pt>
                <c:pt idx="803">
                  <c:v>-2.5654650000000001</c:v>
                </c:pt>
                <c:pt idx="804">
                  <c:v>-2.5654650000000001</c:v>
                </c:pt>
                <c:pt idx="805">
                  <c:v>-2.5654650000000001</c:v>
                </c:pt>
                <c:pt idx="806">
                  <c:v>-2.5654650000000001</c:v>
                </c:pt>
                <c:pt idx="807">
                  <c:v>-2.5654650000000001</c:v>
                </c:pt>
                <c:pt idx="808">
                  <c:v>-2.5654650000000001</c:v>
                </c:pt>
                <c:pt idx="809">
                  <c:v>-2.5654650000000001</c:v>
                </c:pt>
                <c:pt idx="810">
                  <c:v>-2.5654650000000001</c:v>
                </c:pt>
                <c:pt idx="811">
                  <c:v>-2.5654650000000001</c:v>
                </c:pt>
                <c:pt idx="812">
                  <c:v>-2.5654650000000001</c:v>
                </c:pt>
                <c:pt idx="813">
                  <c:v>-2.5654650000000001</c:v>
                </c:pt>
                <c:pt idx="814">
                  <c:v>-2.6667149999999999</c:v>
                </c:pt>
                <c:pt idx="815">
                  <c:v>-2.6667149999999999</c:v>
                </c:pt>
                <c:pt idx="816">
                  <c:v>-2.6667149999999999</c:v>
                </c:pt>
                <c:pt idx="817">
                  <c:v>-2.6667149999999999</c:v>
                </c:pt>
                <c:pt idx="818">
                  <c:v>-2.6667149999999999</c:v>
                </c:pt>
                <c:pt idx="819">
                  <c:v>-2.6667149999999999</c:v>
                </c:pt>
                <c:pt idx="820">
                  <c:v>-2.6667149999999999</c:v>
                </c:pt>
                <c:pt idx="821">
                  <c:v>-2.6667149999999999</c:v>
                </c:pt>
                <c:pt idx="822">
                  <c:v>-2.5517150000000002</c:v>
                </c:pt>
                <c:pt idx="823">
                  <c:v>-2.5517150000000002</c:v>
                </c:pt>
                <c:pt idx="824">
                  <c:v>-2.5517150000000002</c:v>
                </c:pt>
                <c:pt idx="825">
                  <c:v>-2.5517150000000002</c:v>
                </c:pt>
                <c:pt idx="826">
                  <c:v>-2.5517150000000002</c:v>
                </c:pt>
                <c:pt idx="827">
                  <c:v>-2.5517150000000002</c:v>
                </c:pt>
                <c:pt idx="828">
                  <c:v>-2.5517150000000002</c:v>
                </c:pt>
                <c:pt idx="829">
                  <c:v>-2.5517150000000002</c:v>
                </c:pt>
                <c:pt idx="830">
                  <c:v>-2.5517150000000002</c:v>
                </c:pt>
                <c:pt idx="831">
                  <c:v>-2.5517150000000002</c:v>
                </c:pt>
                <c:pt idx="832">
                  <c:v>-2.5517150000000002</c:v>
                </c:pt>
                <c:pt idx="833">
                  <c:v>-2.5517150000000002</c:v>
                </c:pt>
                <c:pt idx="834">
                  <c:v>-2.5517150000000002</c:v>
                </c:pt>
                <c:pt idx="835">
                  <c:v>-2.5517150000000002</c:v>
                </c:pt>
                <c:pt idx="836">
                  <c:v>-2.5517150000000002</c:v>
                </c:pt>
                <c:pt idx="837">
                  <c:v>-2.5517150000000002</c:v>
                </c:pt>
                <c:pt idx="838">
                  <c:v>-2.5517150000000002</c:v>
                </c:pt>
                <c:pt idx="839">
                  <c:v>-2.5517150000000002</c:v>
                </c:pt>
                <c:pt idx="840">
                  <c:v>-2.5517150000000002</c:v>
                </c:pt>
                <c:pt idx="841">
                  <c:v>-2.5517150000000002</c:v>
                </c:pt>
                <c:pt idx="842">
                  <c:v>-2.5517150000000002</c:v>
                </c:pt>
                <c:pt idx="843">
                  <c:v>-2.5517150000000002</c:v>
                </c:pt>
                <c:pt idx="844">
                  <c:v>-2.5517150000000002</c:v>
                </c:pt>
                <c:pt idx="845">
                  <c:v>-2.5517150000000002</c:v>
                </c:pt>
                <c:pt idx="846">
                  <c:v>-2.5517150000000002</c:v>
                </c:pt>
                <c:pt idx="847">
                  <c:v>-2.5517150000000002</c:v>
                </c:pt>
                <c:pt idx="848">
                  <c:v>-2.5517150000000002</c:v>
                </c:pt>
                <c:pt idx="849">
                  <c:v>-2.5517150000000002</c:v>
                </c:pt>
                <c:pt idx="850">
                  <c:v>-2.5517150000000002</c:v>
                </c:pt>
                <c:pt idx="851">
                  <c:v>-2.5517150000000002</c:v>
                </c:pt>
                <c:pt idx="852">
                  <c:v>-2.5517150000000002</c:v>
                </c:pt>
                <c:pt idx="853">
                  <c:v>-2.5517150000000002</c:v>
                </c:pt>
                <c:pt idx="854">
                  <c:v>-2.5517150000000002</c:v>
                </c:pt>
                <c:pt idx="855">
                  <c:v>-2.5517150000000002</c:v>
                </c:pt>
                <c:pt idx="856">
                  <c:v>-2.5517150000000002</c:v>
                </c:pt>
                <c:pt idx="857">
                  <c:v>-2.5517150000000002</c:v>
                </c:pt>
                <c:pt idx="858">
                  <c:v>-2.5517150000000002</c:v>
                </c:pt>
                <c:pt idx="859">
                  <c:v>-2.5517150000000002</c:v>
                </c:pt>
                <c:pt idx="860">
                  <c:v>-2.5517150000000002</c:v>
                </c:pt>
                <c:pt idx="861">
                  <c:v>-2.5517150000000002</c:v>
                </c:pt>
                <c:pt idx="862">
                  <c:v>-2.5517150000000002</c:v>
                </c:pt>
                <c:pt idx="863">
                  <c:v>-2.5517150000000002</c:v>
                </c:pt>
                <c:pt idx="864">
                  <c:v>-2.5517150000000002</c:v>
                </c:pt>
                <c:pt idx="865">
                  <c:v>-2.5517150000000002</c:v>
                </c:pt>
                <c:pt idx="866">
                  <c:v>-2.5517150000000002</c:v>
                </c:pt>
                <c:pt idx="867">
                  <c:v>-2.5517150000000002</c:v>
                </c:pt>
                <c:pt idx="868">
                  <c:v>-2.5517150000000002</c:v>
                </c:pt>
                <c:pt idx="869">
                  <c:v>-2.5517150000000002</c:v>
                </c:pt>
                <c:pt idx="870">
                  <c:v>-2.5422020000000001</c:v>
                </c:pt>
                <c:pt idx="871">
                  <c:v>-2.5422020000000001</c:v>
                </c:pt>
                <c:pt idx="872">
                  <c:v>-2.5422020000000001</c:v>
                </c:pt>
                <c:pt idx="873">
                  <c:v>-2.5422020000000001</c:v>
                </c:pt>
                <c:pt idx="874">
                  <c:v>-2.5422020000000001</c:v>
                </c:pt>
                <c:pt idx="875">
                  <c:v>-2.5422020000000001</c:v>
                </c:pt>
                <c:pt idx="876">
                  <c:v>-2.5422020000000001</c:v>
                </c:pt>
                <c:pt idx="877">
                  <c:v>-2.5422020000000001</c:v>
                </c:pt>
                <c:pt idx="878">
                  <c:v>-2.5422020000000001</c:v>
                </c:pt>
                <c:pt idx="879">
                  <c:v>-2.4172020000000001</c:v>
                </c:pt>
                <c:pt idx="880">
                  <c:v>-2.4172020000000001</c:v>
                </c:pt>
                <c:pt idx="881">
                  <c:v>-2.4172020000000001</c:v>
                </c:pt>
                <c:pt idx="882">
                  <c:v>-2.4172020000000001</c:v>
                </c:pt>
                <c:pt idx="883">
                  <c:v>-2.4172020000000001</c:v>
                </c:pt>
                <c:pt idx="884">
                  <c:v>-2.4172020000000001</c:v>
                </c:pt>
                <c:pt idx="885">
                  <c:v>-2.4172020000000001</c:v>
                </c:pt>
                <c:pt idx="886">
                  <c:v>-3.43852</c:v>
                </c:pt>
                <c:pt idx="887">
                  <c:v>-3.43852</c:v>
                </c:pt>
                <c:pt idx="888">
                  <c:v>-3.43852</c:v>
                </c:pt>
                <c:pt idx="889">
                  <c:v>-3.43852</c:v>
                </c:pt>
                <c:pt idx="890">
                  <c:v>-3.43852</c:v>
                </c:pt>
                <c:pt idx="891">
                  <c:v>-3.43852</c:v>
                </c:pt>
                <c:pt idx="892">
                  <c:v>-3.43852</c:v>
                </c:pt>
                <c:pt idx="893">
                  <c:v>-3.43852</c:v>
                </c:pt>
                <c:pt idx="894">
                  <c:v>-3.43852</c:v>
                </c:pt>
                <c:pt idx="895">
                  <c:v>-3.43852</c:v>
                </c:pt>
                <c:pt idx="896">
                  <c:v>-3.43852</c:v>
                </c:pt>
                <c:pt idx="897">
                  <c:v>-3.43852</c:v>
                </c:pt>
                <c:pt idx="898">
                  <c:v>-3.43852</c:v>
                </c:pt>
                <c:pt idx="899">
                  <c:v>-3.43852</c:v>
                </c:pt>
                <c:pt idx="900">
                  <c:v>-3.43852</c:v>
                </c:pt>
                <c:pt idx="901">
                  <c:v>-3.43852</c:v>
                </c:pt>
                <c:pt idx="902">
                  <c:v>-3.43852</c:v>
                </c:pt>
                <c:pt idx="903">
                  <c:v>-3.43852</c:v>
                </c:pt>
                <c:pt idx="904">
                  <c:v>-3.43852</c:v>
                </c:pt>
                <c:pt idx="905">
                  <c:v>-3.43852</c:v>
                </c:pt>
                <c:pt idx="906">
                  <c:v>-3.43852</c:v>
                </c:pt>
                <c:pt idx="907">
                  <c:v>-3.43852</c:v>
                </c:pt>
                <c:pt idx="908">
                  <c:v>-3.4317920000000002</c:v>
                </c:pt>
                <c:pt idx="909">
                  <c:v>-4.7759669999999996</c:v>
                </c:pt>
                <c:pt idx="910">
                  <c:v>-4.7759669999999996</c:v>
                </c:pt>
                <c:pt idx="911">
                  <c:v>-4.7759669999999996</c:v>
                </c:pt>
                <c:pt idx="912">
                  <c:v>-4.3559669999999997</c:v>
                </c:pt>
                <c:pt idx="913">
                  <c:v>-4.3559669999999997</c:v>
                </c:pt>
                <c:pt idx="914">
                  <c:v>-3.8309669999999998</c:v>
                </c:pt>
                <c:pt idx="915">
                  <c:v>-3.8309669999999998</c:v>
                </c:pt>
                <c:pt idx="916">
                  <c:v>-3.8309669999999998</c:v>
                </c:pt>
                <c:pt idx="917">
                  <c:v>-3.8309669999999998</c:v>
                </c:pt>
                <c:pt idx="918">
                  <c:v>-3.3059669999999999</c:v>
                </c:pt>
                <c:pt idx="919">
                  <c:v>-2.7859669999999999</c:v>
                </c:pt>
                <c:pt idx="920">
                  <c:v>-2.1909670000000001</c:v>
                </c:pt>
                <c:pt idx="921">
                  <c:v>-1.7109669999999999</c:v>
                </c:pt>
                <c:pt idx="922">
                  <c:v>-1.7109669999999999</c:v>
                </c:pt>
                <c:pt idx="923">
                  <c:v>-1.145967</c:v>
                </c:pt>
                <c:pt idx="924">
                  <c:v>-0.52096699999999996</c:v>
                </c:pt>
                <c:pt idx="925">
                  <c:v>9.4033000000000005E-2</c:v>
                </c:pt>
                <c:pt idx="926">
                  <c:v>0.63903299999999996</c:v>
                </c:pt>
                <c:pt idx="927">
                  <c:v>1.0690329999999999</c:v>
                </c:pt>
                <c:pt idx="928">
                  <c:v>1.449033</c:v>
                </c:pt>
                <c:pt idx="929">
                  <c:v>2.074033</c:v>
                </c:pt>
                <c:pt idx="930">
                  <c:v>2.699033</c:v>
                </c:pt>
                <c:pt idx="931">
                  <c:v>3.284033</c:v>
                </c:pt>
                <c:pt idx="932">
                  <c:v>3.8090329999999999</c:v>
                </c:pt>
                <c:pt idx="933">
                  <c:v>4.2890329999999999</c:v>
                </c:pt>
                <c:pt idx="934">
                  <c:v>4.7040329999999999</c:v>
                </c:pt>
                <c:pt idx="935">
                  <c:v>5.1190329999999999</c:v>
                </c:pt>
                <c:pt idx="936">
                  <c:v>5.5390329999999999</c:v>
                </c:pt>
                <c:pt idx="937">
                  <c:v>5.8290329999999999</c:v>
                </c:pt>
                <c:pt idx="938">
                  <c:v>6.2090329999999998</c:v>
                </c:pt>
                <c:pt idx="939">
                  <c:v>6.6040330000000003</c:v>
                </c:pt>
                <c:pt idx="940">
                  <c:v>6.6040330000000003</c:v>
                </c:pt>
                <c:pt idx="941">
                  <c:v>7.0090329999999996</c:v>
                </c:pt>
                <c:pt idx="942">
                  <c:v>7.4040330000000001</c:v>
                </c:pt>
                <c:pt idx="943">
                  <c:v>7.8390329999999997</c:v>
                </c:pt>
                <c:pt idx="944">
                  <c:v>8.2090329999999998</c:v>
                </c:pt>
                <c:pt idx="945">
                  <c:v>8.6390329999999995</c:v>
                </c:pt>
                <c:pt idx="946">
                  <c:v>9.0590329999999994</c:v>
                </c:pt>
                <c:pt idx="947">
                  <c:v>9.4990330000000007</c:v>
                </c:pt>
                <c:pt idx="948">
                  <c:v>9.9390330000000002</c:v>
                </c:pt>
                <c:pt idx="949">
                  <c:v>10.379033</c:v>
                </c:pt>
                <c:pt idx="950">
                  <c:v>10.819032999999999</c:v>
                </c:pt>
                <c:pt idx="951">
                  <c:v>11.249033000000001</c:v>
                </c:pt>
                <c:pt idx="952">
                  <c:v>11.679033</c:v>
                </c:pt>
                <c:pt idx="953">
                  <c:v>12.114032999999999</c:v>
                </c:pt>
                <c:pt idx="954">
                  <c:v>12.554033</c:v>
                </c:pt>
                <c:pt idx="955">
                  <c:v>12.980532999999999</c:v>
                </c:pt>
                <c:pt idx="956">
                  <c:v>13.405533</c:v>
                </c:pt>
                <c:pt idx="957">
                  <c:v>13.618033</c:v>
                </c:pt>
                <c:pt idx="958">
                  <c:v>13.618033</c:v>
                </c:pt>
                <c:pt idx="959">
                  <c:v>13.830533000000001</c:v>
                </c:pt>
                <c:pt idx="960">
                  <c:v>14.043032999999999</c:v>
                </c:pt>
                <c:pt idx="961">
                  <c:v>14.240532999999999</c:v>
                </c:pt>
                <c:pt idx="962">
                  <c:v>14.388033</c:v>
                </c:pt>
                <c:pt idx="963">
                  <c:v>14.615532999999999</c:v>
                </c:pt>
                <c:pt idx="964">
                  <c:v>14.843033</c:v>
                </c:pt>
                <c:pt idx="965">
                  <c:v>15.070532999999999</c:v>
                </c:pt>
                <c:pt idx="966">
                  <c:v>15.298033</c:v>
                </c:pt>
                <c:pt idx="967">
                  <c:v>15.525532999999999</c:v>
                </c:pt>
                <c:pt idx="968">
                  <c:v>15.753033</c:v>
                </c:pt>
                <c:pt idx="969">
                  <c:v>15.980532999999999</c:v>
                </c:pt>
                <c:pt idx="970">
                  <c:v>16.208033</c:v>
                </c:pt>
                <c:pt idx="971">
                  <c:v>16.413032999999999</c:v>
                </c:pt>
                <c:pt idx="972">
                  <c:v>16.638033</c:v>
                </c:pt>
                <c:pt idx="973">
                  <c:v>16.863033000000001</c:v>
                </c:pt>
                <c:pt idx="974">
                  <c:v>17.090533000000001</c:v>
                </c:pt>
                <c:pt idx="975">
                  <c:v>17.318033</c:v>
                </c:pt>
                <c:pt idx="976">
                  <c:v>17.545532999999999</c:v>
                </c:pt>
                <c:pt idx="977">
                  <c:v>17.773033000000002</c:v>
                </c:pt>
                <c:pt idx="978">
                  <c:v>18.000533000000001</c:v>
                </c:pt>
                <c:pt idx="979">
                  <c:v>18.205532999999999</c:v>
                </c:pt>
                <c:pt idx="980">
                  <c:v>18.433033000000002</c:v>
                </c:pt>
                <c:pt idx="981">
                  <c:v>18.653033000000001</c:v>
                </c:pt>
                <c:pt idx="982">
                  <c:v>18.880533</c:v>
                </c:pt>
                <c:pt idx="983">
                  <c:v>18.880533</c:v>
                </c:pt>
                <c:pt idx="984">
                  <c:v>19.108032999999999</c:v>
                </c:pt>
                <c:pt idx="985">
                  <c:v>19.335533000000002</c:v>
                </c:pt>
                <c:pt idx="986">
                  <c:v>19.558033000000002</c:v>
                </c:pt>
                <c:pt idx="987">
                  <c:v>19.723033000000001</c:v>
                </c:pt>
                <c:pt idx="988">
                  <c:v>19.723033000000001</c:v>
                </c:pt>
                <c:pt idx="989">
                  <c:v>19.723033000000001</c:v>
                </c:pt>
                <c:pt idx="990">
                  <c:v>19.723033000000001</c:v>
                </c:pt>
                <c:pt idx="991">
                  <c:v>19.348033000000001</c:v>
                </c:pt>
                <c:pt idx="992">
                  <c:v>19.348033000000001</c:v>
                </c:pt>
                <c:pt idx="993">
                  <c:v>19.348033000000001</c:v>
                </c:pt>
                <c:pt idx="994">
                  <c:v>19.357545999999999</c:v>
                </c:pt>
                <c:pt idx="995">
                  <c:v>19.357545999999999</c:v>
                </c:pt>
                <c:pt idx="996">
                  <c:v>19.357545999999999</c:v>
                </c:pt>
                <c:pt idx="997">
                  <c:v>19.357545999999999</c:v>
                </c:pt>
                <c:pt idx="998">
                  <c:v>19.357545999999999</c:v>
                </c:pt>
                <c:pt idx="999">
                  <c:v>19.357545999999999</c:v>
                </c:pt>
                <c:pt idx="1000">
                  <c:v>19.357545999999999</c:v>
                </c:pt>
                <c:pt idx="1001">
                  <c:v>19.357545999999999</c:v>
                </c:pt>
                <c:pt idx="1002">
                  <c:v>19.357545999999999</c:v>
                </c:pt>
                <c:pt idx="1003">
                  <c:v>19.357545999999999</c:v>
                </c:pt>
                <c:pt idx="1004">
                  <c:v>19.403545999999999</c:v>
                </c:pt>
                <c:pt idx="1005">
                  <c:v>19.403545999999999</c:v>
                </c:pt>
                <c:pt idx="1006">
                  <c:v>19.403545999999999</c:v>
                </c:pt>
                <c:pt idx="1007">
                  <c:v>19.403545999999999</c:v>
                </c:pt>
                <c:pt idx="1008">
                  <c:v>19.403545999999999</c:v>
                </c:pt>
                <c:pt idx="1009">
                  <c:v>19.403545999999999</c:v>
                </c:pt>
                <c:pt idx="1010">
                  <c:v>19.403545999999999</c:v>
                </c:pt>
                <c:pt idx="1011">
                  <c:v>19.416982000000001</c:v>
                </c:pt>
                <c:pt idx="1012">
                  <c:v>19.416982000000001</c:v>
                </c:pt>
                <c:pt idx="1013">
                  <c:v>19.416982000000001</c:v>
                </c:pt>
                <c:pt idx="1014">
                  <c:v>19.416982000000001</c:v>
                </c:pt>
                <c:pt idx="1015">
                  <c:v>19.416982000000001</c:v>
                </c:pt>
                <c:pt idx="1016">
                  <c:v>19.416982000000001</c:v>
                </c:pt>
                <c:pt idx="1017">
                  <c:v>19.416982000000001</c:v>
                </c:pt>
                <c:pt idx="1018">
                  <c:v>19.416982000000001</c:v>
                </c:pt>
                <c:pt idx="1019">
                  <c:v>19.416982000000001</c:v>
                </c:pt>
                <c:pt idx="1020">
                  <c:v>19.416982000000001</c:v>
                </c:pt>
                <c:pt idx="1021">
                  <c:v>19.416982000000001</c:v>
                </c:pt>
                <c:pt idx="1022">
                  <c:v>19.139482000000001</c:v>
                </c:pt>
                <c:pt idx="1023">
                  <c:v>19.139482000000001</c:v>
                </c:pt>
                <c:pt idx="1024">
                  <c:v>19.139482000000001</c:v>
                </c:pt>
                <c:pt idx="1025">
                  <c:v>19.139482000000001</c:v>
                </c:pt>
                <c:pt idx="1026">
                  <c:v>19.139482000000001</c:v>
                </c:pt>
                <c:pt idx="1027">
                  <c:v>19.139482000000001</c:v>
                </c:pt>
                <c:pt idx="1028">
                  <c:v>19.139482000000001</c:v>
                </c:pt>
                <c:pt idx="1029">
                  <c:v>19.139482000000001</c:v>
                </c:pt>
                <c:pt idx="1030">
                  <c:v>19.139482000000001</c:v>
                </c:pt>
                <c:pt idx="1031">
                  <c:v>19.139482000000001</c:v>
                </c:pt>
                <c:pt idx="1032">
                  <c:v>19.14621</c:v>
                </c:pt>
                <c:pt idx="1033">
                  <c:v>19.14621</c:v>
                </c:pt>
                <c:pt idx="1034">
                  <c:v>19.14621</c:v>
                </c:pt>
                <c:pt idx="1035">
                  <c:v>19.14621</c:v>
                </c:pt>
                <c:pt idx="1036">
                  <c:v>19.14621</c:v>
                </c:pt>
                <c:pt idx="1037">
                  <c:v>19.14621</c:v>
                </c:pt>
                <c:pt idx="1038">
                  <c:v>19.14621</c:v>
                </c:pt>
                <c:pt idx="1039">
                  <c:v>19.14621</c:v>
                </c:pt>
                <c:pt idx="1040">
                  <c:v>19.14621</c:v>
                </c:pt>
                <c:pt idx="1041">
                  <c:v>19.14621</c:v>
                </c:pt>
                <c:pt idx="1042">
                  <c:v>19.14621</c:v>
                </c:pt>
                <c:pt idx="1043">
                  <c:v>19.14621</c:v>
                </c:pt>
                <c:pt idx="1044">
                  <c:v>18.811209999999999</c:v>
                </c:pt>
                <c:pt idx="1045">
                  <c:v>18.411210000000001</c:v>
                </c:pt>
                <c:pt idx="1046">
                  <c:v>18.411210000000001</c:v>
                </c:pt>
                <c:pt idx="1047">
                  <c:v>18.411210000000001</c:v>
                </c:pt>
                <c:pt idx="1048">
                  <c:v>18.411210000000001</c:v>
                </c:pt>
                <c:pt idx="1049">
                  <c:v>18.411210000000001</c:v>
                </c:pt>
                <c:pt idx="1050">
                  <c:v>18.411210000000001</c:v>
                </c:pt>
                <c:pt idx="1051">
                  <c:v>18.411210000000001</c:v>
                </c:pt>
                <c:pt idx="1052">
                  <c:v>18.411210000000001</c:v>
                </c:pt>
                <c:pt idx="1053">
                  <c:v>18.411210000000001</c:v>
                </c:pt>
                <c:pt idx="1054">
                  <c:v>18.411210000000001</c:v>
                </c:pt>
                <c:pt idx="1055">
                  <c:v>18.411210000000001</c:v>
                </c:pt>
                <c:pt idx="1056">
                  <c:v>18.411210000000001</c:v>
                </c:pt>
                <c:pt idx="1057">
                  <c:v>18.411210000000001</c:v>
                </c:pt>
                <c:pt idx="1058">
                  <c:v>18.411210000000001</c:v>
                </c:pt>
                <c:pt idx="1059">
                  <c:v>18.411210000000001</c:v>
                </c:pt>
                <c:pt idx="1060">
                  <c:v>18.411210000000001</c:v>
                </c:pt>
                <c:pt idx="1061">
                  <c:v>18.411210000000001</c:v>
                </c:pt>
                <c:pt idx="1062">
                  <c:v>18.411210000000001</c:v>
                </c:pt>
                <c:pt idx="1063">
                  <c:v>18.411210000000001</c:v>
                </c:pt>
                <c:pt idx="1064">
                  <c:v>18.411210000000001</c:v>
                </c:pt>
                <c:pt idx="1065">
                  <c:v>18.088709999999999</c:v>
                </c:pt>
                <c:pt idx="1066">
                  <c:v>18.088709999999999</c:v>
                </c:pt>
                <c:pt idx="1067">
                  <c:v>18.088709999999999</c:v>
                </c:pt>
                <c:pt idx="1068">
                  <c:v>18.088709999999999</c:v>
                </c:pt>
                <c:pt idx="1069">
                  <c:v>18.088709999999999</c:v>
                </c:pt>
                <c:pt idx="1070">
                  <c:v>18.088709999999999</c:v>
                </c:pt>
                <c:pt idx="1071">
                  <c:v>18.088709999999999</c:v>
                </c:pt>
                <c:pt idx="1072">
                  <c:v>18.088709999999999</c:v>
                </c:pt>
                <c:pt idx="1073">
                  <c:v>18.088709999999999</c:v>
                </c:pt>
                <c:pt idx="1074">
                  <c:v>18.088709999999999</c:v>
                </c:pt>
                <c:pt idx="1075">
                  <c:v>18.088709999999999</c:v>
                </c:pt>
                <c:pt idx="1076">
                  <c:v>18.088709999999999</c:v>
                </c:pt>
                <c:pt idx="1077">
                  <c:v>18.088709999999999</c:v>
                </c:pt>
                <c:pt idx="1078">
                  <c:v>18.088709999999999</c:v>
                </c:pt>
                <c:pt idx="1079">
                  <c:v>18.088709999999999</c:v>
                </c:pt>
                <c:pt idx="1080">
                  <c:v>18.088709999999999</c:v>
                </c:pt>
                <c:pt idx="1081">
                  <c:v>18.088709999999999</c:v>
                </c:pt>
                <c:pt idx="1082">
                  <c:v>18.088709999999999</c:v>
                </c:pt>
                <c:pt idx="1083">
                  <c:v>18.088709999999999</c:v>
                </c:pt>
                <c:pt idx="1084">
                  <c:v>18.088709999999999</c:v>
                </c:pt>
                <c:pt idx="1085">
                  <c:v>18.088709999999999</c:v>
                </c:pt>
                <c:pt idx="1086">
                  <c:v>18.123709999999999</c:v>
                </c:pt>
                <c:pt idx="1087">
                  <c:v>18.123709999999999</c:v>
                </c:pt>
                <c:pt idx="1088">
                  <c:v>18.123709999999999</c:v>
                </c:pt>
                <c:pt idx="1089">
                  <c:v>18.123709999999999</c:v>
                </c:pt>
                <c:pt idx="1090">
                  <c:v>18.123709999999999</c:v>
                </c:pt>
                <c:pt idx="1091">
                  <c:v>18.123709999999999</c:v>
                </c:pt>
                <c:pt idx="1092">
                  <c:v>18.123709999999999</c:v>
                </c:pt>
                <c:pt idx="1093">
                  <c:v>18.123709999999999</c:v>
                </c:pt>
                <c:pt idx="1094">
                  <c:v>18.123709999999999</c:v>
                </c:pt>
                <c:pt idx="1095">
                  <c:v>18.123709999999999</c:v>
                </c:pt>
                <c:pt idx="1096">
                  <c:v>18.123709999999999</c:v>
                </c:pt>
                <c:pt idx="1097">
                  <c:v>18.123709999999999</c:v>
                </c:pt>
                <c:pt idx="1098">
                  <c:v>18.123709999999999</c:v>
                </c:pt>
                <c:pt idx="1099">
                  <c:v>18.123709999999999</c:v>
                </c:pt>
                <c:pt idx="1100">
                  <c:v>18.123709999999999</c:v>
                </c:pt>
                <c:pt idx="1101">
                  <c:v>18.123709999999999</c:v>
                </c:pt>
                <c:pt idx="1102">
                  <c:v>18.123709999999999</c:v>
                </c:pt>
                <c:pt idx="1103">
                  <c:v>18.123709999999999</c:v>
                </c:pt>
                <c:pt idx="1104">
                  <c:v>18.123709999999999</c:v>
                </c:pt>
                <c:pt idx="1105">
                  <c:v>18.123709999999999</c:v>
                </c:pt>
                <c:pt idx="1106">
                  <c:v>18.123709999999999</c:v>
                </c:pt>
                <c:pt idx="1107">
                  <c:v>18.123709999999999</c:v>
                </c:pt>
                <c:pt idx="1108">
                  <c:v>18.123709999999999</c:v>
                </c:pt>
                <c:pt idx="1109">
                  <c:v>18.113710000000001</c:v>
                </c:pt>
                <c:pt idx="1110">
                  <c:v>18.113710000000001</c:v>
                </c:pt>
                <c:pt idx="1111">
                  <c:v>18.113710000000001</c:v>
                </c:pt>
                <c:pt idx="1112">
                  <c:v>18.113710000000001</c:v>
                </c:pt>
                <c:pt idx="1113">
                  <c:v>18.113710000000001</c:v>
                </c:pt>
                <c:pt idx="1114">
                  <c:v>18.113710000000001</c:v>
                </c:pt>
                <c:pt idx="1115">
                  <c:v>18.113710000000001</c:v>
                </c:pt>
                <c:pt idx="1116">
                  <c:v>18.113710000000001</c:v>
                </c:pt>
                <c:pt idx="1117">
                  <c:v>18.113710000000001</c:v>
                </c:pt>
                <c:pt idx="1118">
                  <c:v>18.113710000000001</c:v>
                </c:pt>
                <c:pt idx="1119">
                  <c:v>18.113710000000001</c:v>
                </c:pt>
                <c:pt idx="1120">
                  <c:v>18.113710000000001</c:v>
                </c:pt>
                <c:pt idx="1121">
                  <c:v>16.826854000000001</c:v>
                </c:pt>
                <c:pt idx="1122">
                  <c:v>16.826854000000001</c:v>
                </c:pt>
                <c:pt idx="1123">
                  <c:v>16.826854000000001</c:v>
                </c:pt>
                <c:pt idx="1124">
                  <c:v>16.826854000000001</c:v>
                </c:pt>
                <c:pt idx="1125">
                  <c:v>16.826854000000001</c:v>
                </c:pt>
                <c:pt idx="1126">
                  <c:v>16.826854000000001</c:v>
                </c:pt>
                <c:pt idx="1127">
                  <c:v>16.826854000000001</c:v>
                </c:pt>
                <c:pt idx="1128">
                  <c:v>16.826854000000001</c:v>
                </c:pt>
                <c:pt idx="1129">
                  <c:v>16.104354000000001</c:v>
                </c:pt>
                <c:pt idx="1130">
                  <c:v>16.104354000000001</c:v>
                </c:pt>
                <c:pt idx="1131">
                  <c:v>16.104354000000001</c:v>
                </c:pt>
                <c:pt idx="1132">
                  <c:v>16.104354000000001</c:v>
                </c:pt>
                <c:pt idx="1133">
                  <c:v>16.104354000000001</c:v>
                </c:pt>
                <c:pt idx="1134">
                  <c:v>16.104354000000001</c:v>
                </c:pt>
                <c:pt idx="1135">
                  <c:v>16.104354000000001</c:v>
                </c:pt>
                <c:pt idx="1136">
                  <c:v>16.104354000000001</c:v>
                </c:pt>
                <c:pt idx="1137">
                  <c:v>14.296828</c:v>
                </c:pt>
                <c:pt idx="1138">
                  <c:v>14.296828</c:v>
                </c:pt>
                <c:pt idx="1139">
                  <c:v>14.296828</c:v>
                </c:pt>
                <c:pt idx="1140">
                  <c:v>14.296828</c:v>
                </c:pt>
                <c:pt idx="1141">
                  <c:v>14.296828</c:v>
                </c:pt>
                <c:pt idx="1142">
                  <c:v>14.296828</c:v>
                </c:pt>
                <c:pt idx="1143">
                  <c:v>14.296828</c:v>
                </c:pt>
                <c:pt idx="1144">
                  <c:v>14.296828</c:v>
                </c:pt>
                <c:pt idx="1145">
                  <c:v>14.296828</c:v>
                </c:pt>
                <c:pt idx="1146">
                  <c:v>14.296828</c:v>
                </c:pt>
                <c:pt idx="1147">
                  <c:v>14.296828</c:v>
                </c:pt>
                <c:pt idx="1148">
                  <c:v>14.296828</c:v>
                </c:pt>
                <c:pt idx="1149">
                  <c:v>14.296828</c:v>
                </c:pt>
                <c:pt idx="1150">
                  <c:v>14.181827999999999</c:v>
                </c:pt>
                <c:pt idx="1151">
                  <c:v>14.181827999999999</c:v>
                </c:pt>
                <c:pt idx="1152">
                  <c:v>14.181827999999999</c:v>
                </c:pt>
                <c:pt idx="1153">
                  <c:v>14.181827999999999</c:v>
                </c:pt>
                <c:pt idx="1154">
                  <c:v>14.181827999999999</c:v>
                </c:pt>
                <c:pt idx="1155">
                  <c:v>14.181827999999999</c:v>
                </c:pt>
                <c:pt idx="1156">
                  <c:v>14.181827999999999</c:v>
                </c:pt>
                <c:pt idx="1157">
                  <c:v>14.181827999999999</c:v>
                </c:pt>
                <c:pt idx="1158">
                  <c:v>14.181827999999999</c:v>
                </c:pt>
                <c:pt idx="1159">
                  <c:v>12.8612</c:v>
                </c:pt>
                <c:pt idx="1160">
                  <c:v>12.8612</c:v>
                </c:pt>
                <c:pt idx="1161">
                  <c:v>12.8612</c:v>
                </c:pt>
                <c:pt idx="1162">
                  <c:v>12.8612</c:v>
                </c:pt>
                <c:pt idx="1163">
                  <c:v>12.8612</c:v>
                </c:pt>
                <c:pt idx="1164">
                  <c:v>12.8612</c:v>
                </c:pt>
                <c:pt idx="1165">
                  <c:v>12.8612</c:v>
                </c:pt>
                <c:pt idx="1166">
                  <c:v>12.8612</c:v>
                </c:pt>
                <c:pt idx="1167">
                  <c:v>12.8612</c:v>
                </c:pt>
                <c:pt idx="1168">
                  <c:v>12.8612</c:v>
                </c:pt>
                <c:pt idx="1169">
                  <c:v>12.8612</c:v>
                </c:pt>
                <c:pt idx="1170">
                  <c:v>12.8512</c:v>
                </c:pt>
                <c:pt idx="1171">
                  <c:v>12.8512</c:v>
                </c:pt>
                <c:pt idx="1172">
                  <c:v>12.8512</c:v>
                </c:pt>
                <c:pt idx="1173">
                  <c:v>12.8512</c:v>
                </c:pt>
                <c:pt idx="1174">
                  <c:v>12.8512</c:v>
                </c:pt>
                <c:pt idx="1175">
                  <c:v>12.8512</c:v>
                </c:pt>
                <c:pt idx="1176">
                  <c:v>12.8512</c:v>
                </c:pt>
                <c:pt idx="1177">
                  <c:v>12.8512</c:v>
                </c:pt>
                <c:pt idx="1178">
                  <c:v>12.8512</c:v>
                </c:pt>
                <c:pt idx="1179">
                  <c:v>12.8512</c:v>
                </c:pt>
                <c:pt idx="1180">
                  <c:v>12.8512</c:v>
                </c:pt>
                <c:pt idx="1181">
                  <c:v>12.8512</c:v>
                </c:pt>
                <c:pt idx="1182">
                  <c:v>12.8512</c:v>
                </c:pt>
                <c:pt idx="1183">
                  <c:v>12.8512</c:v>
                </c:pt>
                <c:pt idx="1184">
                  <c:v>12.8512</c:v>
                </c:pt>
                <c:pt idx="1185">
                  <c:v>12.8512</c:v>
                </c:pt>
                <c:pt idx="1186">
                  <c:v>12.8512</c:v>
                </c:pt>
                <c:pt idx="1187">
                  <c:v>12.8512</c:v>
                </c:pt>
                <c:pt idx="1188">
                  <c:v>12.8512</c:v>
                </c:pt>
                <c:pt idx="1189">
                  <c:v>12.8512</c:v>
                </c:pt>
                <c:pt idx="1190">
                  <c:v>12.883699999999999</c:v>
                </c:pt>
                <c:pt idx="1191">
                  <c:v>12.883699999999999</c:v>
                </c:pt>
                <c:pt idx="1192">
                  <c:v>12.883699999999999</c:v>
                </c:pt>
                <c:pt idx="1193">
                  <c:v>12.883699999999999</c:v>
                </c:pt>
                <c:pt idx="1194">
                  <c:v>12.883699999999999</c:v>
                </c:pt>
                <c:pt idx="1195">
                  <c:v>12.883699999999999</c:v>
                </c:pt>
                <c:pt idx="1196">
                  <c:v>12.883699999999999</c:v>
                </c:pt>
                <c:pt idx="1197">
                  <c:v>12.883699999999999</c:v>
                </c:pt>
                <c:pt idx="1198">
                  <c:v>12.883699999999999</c:v>
                </c:pt>
                <c:pt idx="1199">
                  <c:v>12.883699999999999</c:v>
                </c:pt>
                <c:pt idx="1200">
                  <c:v>12.883699999999999</c:v>
                </c:pt>
                <c:pt idx="1201">
                  <c:v>12.879</c:v>
                </c:pt>
                <c:pt idx="1202">
                  <c:v>12.879</c:v>
                </c:pt>
                <c:pt idx="1203">
                  <c:v>12.879</c:v>
                </c:pt>
                <c:pt idx="1204">
                  <c:v>12.879</c:v>
                </c:pt>
                <c:pt idx="1205">
                  <c:v>12.879</c:v>
                </c:pt>
                <c:pt idx="1206">
                  <c:v>12.879</c:v>
                </c:pt>
                <c:pt idx="1207">
                  <c:v>12.879</c:v>
                </c:pt>
                <c:pt idx="1208">
                  <c:v>12.879</c:v>
                </c:pt>
                <c:pt idx="1209">
                  <c:v>12.879</c:v>
                </c:pt>
                <c:pt idx="1210">
                  <c:v>12.879</c:v>
                </c:pt>
                <c:pt idx="1211">
                  <c:v>12.879</c:v>
                </c:pt>
                <c:pt idx="1212">
                  <c:v>12.853999999999999</c:v>
                </c:pt>
                <c:pt idx="1213">
                  <c:v>12.853999999999999</c:v>
                </c:pt>
                <c:pt idx="1214">
                  <c:v>12.853999999999999</c:v>
                </c:pt>
                <c:pt idx="1215">
                  <c:v>12.853999999999999</c:v>
                </c:pt>
                <c:pt idx="1216">
                  <c:v>12.853999999999999</c:v>
                </c:pt>
                <c:pt idx="1217">
                  <c:v>12.853999999999999</c:v>
                </c:pt>
                <c:pt idx="1218">
                  <c:v>12.853999999999999</c:v>
                </c:pt>
                <c:pt idx="1219">
                  <c:v>12.853999999999999</c:v>
                </c:pt>
                <c:pt idx="1220">
                  <c:v>12.853999999999999</c:v>
                </c:pt>
                <c:pt idx="1221">
                  <c:v>12.853999999999999</c:v>
                </c:pt>
                <c:pt idx="1222">
                  <c:v>12.853999999999999</c:v>
                </c:pt>
                <c:pt idx="1223">
                  <c:v>12.853999999999999</c:v>
                </c:pt>
                <c:pt idx="1224">
                  <c:v>12.853999999999999</c:v>
                </c:pt>
                <c:pt idx="1225">
                  <c:v>12.853999999999999</c:v>
                </c:pt>
                <c:pt idx="1226">
                  <c:v>12.853999999999999</c:v>
                </c:pt>
                <c:pt idx="1227">
                  <c:v>12.853999999999999</c:v>
                </c:pt>
                <c:pt idx="1228">
                  <c:v>12.853999999999999</c:v>
                </c:pt>
                <c:pt idx="1229">
                  <c:v>12.853999999999999</c:v>
                </c:pt>
                <c:pt idx="1230">
                  <c:v>12.898999999999999</c:v>
                </c:pt>
                <c:pt idx="1231">
                  <c:v>12.898999999999999</c:v>
                </c:pt>
                <c:pt idx="1232">
                  <c:v>12.898999999999999</c:v>
                </c:pt>
                <c:pt idx="1233">
                  <c:v>12.898999999999999</c:v>
                </c:pt>
                <c:pt idx="1234">
                  <c:v>12.898999999999999</c:v>
                </c:pt>
                <c:pt idx="1235">
                  <c:v>12.898999999999999</c:v>
                </c:pt>
                <c:pt idx="1236">
                  <c:v>12.898999999999999</c:v>
                </c:pt>
                <c:pt idx="1237">
                  <c:v>12.898999999999999</c:v>
                </c:pt>
                <c:pt idx="1238">
                  <c:v>12.898999999999999</c:v>
                </c:pt>
                <c:pt idx="1239">
                  <c:v>12.898999999999999</c:v>
                </c:pt>
                <c:pt idx="1240">
                  <c:v>12.898999999999999</c:v>
                </c:pt>
                <c:pt idx="1241">
                  <c:v>12.898999999999999</c:v>
                </c:pt>
                <c:pt idx="1242">
                  <c:v>12.898999999999999</c:v>
                </c:pt>
                <c:pt idx="1243">
                  <c:v>12.898999999999999</c:v>
                </c:pt>
                <c:pt idx="1244">
                  <c:v>12.898999999999999</c:v>
                </c:pt>
                <c:pt idx="1245">
                  <c:v>12.898999999999999</c:v>
                </c:pt>
                <c:pt idx="1246">
                  <c:v>12.898999999999999</c:v>
                </c:pt>
                <c:pt idx="1247">
                  <c:v>12.898999999999999</c:v>
                </c:pt>
                <c:pt idx="1248">
                  <c:v>12.898999999999999</c:v>
                </c:pt>
                <c:pt idx="1249">
                  <c:v>12.898999999999999</c:v>
                </c:pt>
                <c:pt idx="1250">
                  <c:v>12.898999999999999</c:v>
                </c:pt>
                <c:pt idx="1251">
                  <c:v>12.898999999999999</c:v>
                </c:pt>
                <c:pt idx="1252">
                  <c:v>12.959</c:v>
                </c:pt>
                <c:pt idx="1253">
                  <c:v>12.959</c:v>
                </c:pt>
                <c:pt idx="1254">
                  <c:v>12.959</c:v>
                </c:pt>
                <c:pt idx="1255">
                  <c:v>12.959</c:v>
                </c:pt>
                <c:pt idx="1256">
                  <c:v>12.959</c:v>
                </c:pt>
                <c:pt idx="1257">
                  <c:v>12.959</c:v>
                </c:pt>
                <c:pt idx="1258">
                  <c:v>12.959</c:v>
                </c:pt>
                <c:pt idx="1259">
                  <c:v>12.959</c:v>
                </c:pt>
                <c:pt idx="1260">
                  <c:v>12.959</c:v>
                </c:pt>
                <c:pt idx="1261">
                  <c:v>12.959</c:v>
                </c:pt>
                <c:pt idx="1262">
                  <c:v>12.959</c:v>
                </c:pt>
                <c:pt idx="1263">
                  <c:v>12.959</c:v>
                </c:pt>
                <c:pt idx="1264">
                  <c:v>12.959</c:v>
                </c:pt>
                <c:pt idx="1265">
                  <c:v>12.959</c:v>
                </c:pt>
                <c:pt idx="1266">
                  <c:v>12.959</c:v>
                </c:pt>
                <c:pt idx="1267">
                  <c:v>13.603999999999999</c:v>
                </c:pt>
                <c:pt idx="1268">
                  <c:v>14.031499999999999</c:v>
                </c:pt>
                <c:pt idx="1269">
                  <c:v>14.031499999999999</c:v>
                </c:pt>
                <c:pt idx="1270">
                  <c:v>14.454000000000001</c:v>
                </c:pt>
                <c:pt idx="1271">
                  <c:v>15.089</c:v>
                </c:pt>
                <c:pt idx="1272">
                  <c:v>15.784000000000001</c:v>
                </c:pt>
                <c:pt idx="1273">
                  <c:v>15.784000000000001</c:v>
                </c:pt>
                <c:pt idx="1274">
                  <c:v>16.419</c:v>
                </c:pt>
                <c:pt idx="1275">
                  <c:v>19.5715</c:v>
                </c:pt>
                <c:pt idx="1276">
                  <c:v>19.5715</c:v>
                </c:pt>
                <c:pt idx="1277">
                  <c:v>19.5715</c:v>
                </c:pt>
                <c:pt idx="1278">
                  <c:v>20.419</c:v>
                </c:pt>
                <c:pt idx="1279">
                  <c:v>20.419</c:v>
                </c:pt>
                <c:pt idx="1280">
                  <c:v>20.419</c:v>
                </c:pt>
                <c:pt idx="1281">
                  <c:v>20.419</c:v>
                </c:pt>
                <c:pt idx="1282">
                  <c:v>20.419</c:v>
                </c:pt>
                <c:pt idx="1283">
                  <c:v>20.419</c:v>
                </c:pt>
                <c:pt idx="1284">
                  <c:v>21.4815</c:v>
                </c:pt>
                <c:pt idx="1285">
                  <c:v>21.4815</c:v>
                </c:pt>
                <c:pt idx="1286">
                  <c:v>21.4815</c:v>
                </c:pt>
                <c:pt idx="1287">
                  <c:v>21.4815</c:v>
                </c:pt>
                <c:pt idx="1288">
                  <c:v>21.4815</c:v>
                </c:pt>
                <c:pt idx="1289">
                  <c:v>21.4815</c:v>
                </c:pt>
                <c:pt idx="1290">
                  <c:v>21.4815</c:v>
                </c:pt>
                <c:pt idx="1291">
                  <c:v>21.4815</c:v>
                </c:pt>
                <c:pt idx="1292">
                  <c:v>21.4815</c:v>
                </c:pt>
                <c:pt idx="1293">
                  <c:v>21.4815</c:v>
                </c:pt>
                <c:pt idx="1294">
                  <c:v>21.581499999999998</c:v>
                </c:pt>
                <c:pt idx="1295">
                  <c:v>21.581499999999998</c:v>
                </c:pt>
                <c:pt idx="1296">
                  <c:v>23.169</c:v>
                </c:pt>
                <c:pt idx="1297">
                  <c:v>23.169</c:v>
                </c:pt>
                <c:pt idx="1298">
                  <c:v>23.169</c:v>
                </c:pt>
                <c:pt idx="1299">
                  <c:v>23.169</c:v>
                </c:pt>
                <c:pt idx="1300">
                  <c:v>23.169</c:v>
                </c:pt>
                <c:pt idx="1301">
                  <c:v>23.169</c:v>
                </c:pt>
                <c:pt idx="1302">
                  <c:v>23.169</c:v>
                </c:pt>
                <c:pt idx="1303">
                  <c:v>23.169</c:v>
                </c:pt>
                <c:pt idx="1304">
                  <c:v>23.169</c:v>
                </c:pt>
                <c:pt idx="1305">
                  <c:v>23.169</c:v>
                </c:pt>
                <c:pt idx="1306">
                  <c:v>23.169</c:v>
                </c:pt>
                <c:pt idx="1307">
                  <c:v>23.169</c:v>
                </c:pt>
                <c:pt idx="1308">
                  <c:v>23.169</c:v>
                </c:pt>
                <c:pt idx="1309">
                  <c:v>23.169</c:v>
                </c:pt>
                <c:pt idx="1310">
                  <c:v>23.169</c:v>
                </c:pt>
                <c:pt idx="1311">
                  <c:v>23.169</c:v>
                </c:pt>
                <c:pt idx="1312">
                  <c:v>23.169</c:v>
                </c:pt>
                <c:pt idx="1313">
                  <c:v>23.169</c:v>
                </c:pt>
                <c:pt idx="1314">
                  <c:v>23.26</c:v>
                </c:pt>
                <c:pt idx="1315">
                  <c:v>23.26</c:v>
                </c:pt>
                <c:pt idx="1316">
                  <c:v>23.26</c:v>
                </c:pt>
                <c:pt idx="1317">
                  <c:v>23.26</c:v>
                </c:pt>
                <c:pt idx="1318">
                  <c:v>23.26</c:v>
                </c:pt>
                <c:pt idx="1319">
                  <c:v>23.26</c:v>
                </c:pt>
                <c:pt idx="1320">
                  <c:v>23.26</c:v>
                </c:pt>
                <c:pt idx="1321">
                  <c:v>23.26</c:v>
                </c:pt>
                <c:pt idx="1322">
                  <c:v>23.26</c:v>
                </c:pt>
                <c:pt idx="1323">
                  <c:v>23.26</c:v>
                </c:pt>
                <c:pt idx="1324">
                  <c:v>23.26</c:v>
                </c:pt>
                <c:pt idx="1325">
                  <c:v>23.26</c:v>
                </c:pt>
                <c:pt idx="1326">
                  <c:v>23.26</c:v>
                </c:pt>
                <c:pt idx="1327">
                  <c:v>23.26</c:v>
                </c:pt>
                <c:pt idx="1328">
                  <c:v>23.26</c:v>
                </c:pt>
                <c:pt idx="1329">
                  <c:v>23.26</c:v>
                </c:pt>
                <c:pt idx="1330">
                  <c:v>23.26</c:v>
                </c:pt>
                <c:pt idx="1331">
                  <c:v>23.26</c:v>
                </c:pt>
                <c:pt idx="1332">
                  <c:v>23.26</c:v>
                </c:pt>
                <c:pt idx="1333">
                  <c:v>23.26</c:v>
                </c:pt>
                <c:pt idx="1334">
                  <c:v>23.26</c:v>
                </c:pt>
                <c:pt idx="1335">
                  <c:v>23.26</c:v>
                </c:pt>
                <c:pt idx="1336">
                  <c:v>23.26</c:v>
                </c:pt>
                <c:pt idx="1337">
                  <c:v>23.26</c:v>
                </c:pt>
                <c:pt idx="1338">
                  <c:v>23.26</c:v>
                </c:pt>
                <c:pt idx="1339">
                  <c:v>23.26</c:v>
                </c:pt>
                <c:pt idx="1340">
                  <c:v>23.26</c:v>
                </c:pt>
                <c:pt idx="1341">
                  <c:v>23.26</c:v>
                </c:pt>
                <c:pt idx="1342">
                  <c:v>23.26</c:v>
                </c:pt>
                <c:pt idx="1343">
                  <c:v>23.26</c:v>
                </c:pt>
                <c:pt idx="1344">
                  <c:v>23.26</c:v>
                </c:pt>
                <c:pt idx="1345">
                  <c:v>23.26</c:v>
                </c:pt>
                <c:pt idx="1346">
                  <c:v>23.26</c:v>
                </c:pt>
                <c:pt idx="1347">
                  <c:v>23.26</c:v>
                </c:pt>
                <c:pt idx="1348">
                  <c:v>23.26</c:v>
                </c:pt>
                <c:pt idx="1349">
                  <c:v>23.26</c:v>
                </c:pt>
                <c:pt idx="1350">
                  <c:v>23.26</c:v>
                </c:pt>
                <c:pt idx="1351">
                  <c:v>23.26</c:v>
                </c:pt>
                <c:pt idx="1352">
                  <c:v>23.26</c:v>
                </c:pt>
                <c:pt idx="1353">
                  <c:v>23.26</c:v>
                </c:pt>
                <c:pt idx="1354">
                  <c:v>23.26</c:v>
                </c:pt>
                <c:pt idx="1355">
                  <c:v>23.26</c:v>
                </c:pt>
                <c:pt idx="1356">
                  <c:v>23.26</c:v>
                </c:pt>
                <c:pt idx="1357">
                  <c:v>23.26</c:v>
                </c:pt>
                <c:pt idx="1358">
                  <c:v>23.26</c:v>
                </c:pt>
                <c:pt idx="1359">
                  <c:v>22.62</c:v>
                </c:pt>
                <c:pt idx="1360">
                  <c:v>22.62</c:v>
                </c:pt>
                <c:pt idx="1361">
                  <c:v>22.62</c:v>
                </c:pt>
                <c:pt idx="1362">
                  <c:v>22.62</c:v>
                </c:pt>
                <c:pt idx="1363">
                  <c:v>22.62</c:v>
                </c:pt>
                <c:pt idx="1364">
                  <c:v>22.62</c:v>
                </c:pt>
                <c:pt idx="1365">
                  <c:v>22.62</c:v>
                </c:pt>
                <c:pt idx="1366">
                  <c:v>22.62</c:v>
                </c:pt>
                <c:pt idx="1367">
                  <c:v>22.62</c:v>
                </c:pt>
                <c:pt idx="1368">
                  <c:v>22.62</c:v>
                </c:pt>
                <c:pt idx="1369">
                  <c:v>22.62</c:v>
                </c:pt>
                <c:pt idx="1370">
                  <c:v>22.62</c:v>
                </c:pt>
                <c:pt idx="1371">
                  <c:v>22.62</c:v>
                </c:pt>
                <c:pt idx="1372">
                  <c:v>22.62</c:v>
                </c:pt>
                <c:pt idx="1373">
                  <c:v>22.62</c:v>
                </c:pt>
                <c:pt idx="1374">
                  <c:v>22.62</c:v>
                </c:pt>
                <c:pt idx="1375">
                  <c:v>22.62</c:v>
                </c:pt>
                <c:pt idx="1376">
                  <c:v>22.62</c:v>
                </c:pt>
                <c:pt idx="1377">
                  <c:v>22.62</c:v>
                </c:pt>
                <c:pt idx="1378">
                  <c:v>22.76</c:v>
                </c:pt>
                <c:pt idx="1379">
                  <c:v>22.76</c:v>
                </c:pt>
                <c:pt idx="1380">
                  <c:v>22.76</c:v>
                </c:pt>
                <c:pt idx="1381">
                  <c:v>22.76</c:v>
                </c:pt>
                <c:pt idx="1382">
                  <c:v>22.76</c:v>
                </c:pt>
                <c:pt idx="1383">
                  <c:v>22.76</c:v>
                </c:pt>
                <c:pt idx="1384">
                  <c:v>22.76</c:v>
                </c:pt>
                <c:pt idx="1385">
                  <c:v>22.76</c:v>
                </c:pt>
                <c:pt idx="1386">
                  <c:v>22.76</c:v>
                </c:pt>
                <c:pt idx="1387">
                  <c:v>22.76</c:v>
                </c:pt>
                <c:pt idx="1388">
                  <c:v>22.76</c:v>
                </c:pt>
                <c:pt idx="1389">
                  <c:v>22.76</c:v>
                </c:pt>
                <c:pt idx="1390">
                  <c:v>22.76</c:v>
                </c:pt>
                <c:pt idx="1391">
                  <c:v>22.76</c:v>
                </c:pt>
                <c:pt idx="1392">
                  <c:v>22.76</c:v>
                </c:pt>
                <c:pt idx="1393">
                  <c:v>22.76</c:v>
                </c:pt>
                <c:pt idx="1394">
                  <c:v>22.76</c:v>
                </c:pt>
                <c:pt idx="1395">
                  <c:v>22.76</c:v>
                </c:pt>
                <c:pt idx="1396">
                  <c:v>22.76</c:v>
                </c:pt>
                <c:pt idx="1397">
                  <c:v>22.76</c:v>
                </c:pt>
                <c:pt idx="1398">
                  <c:v>22.76</c:v>
                </c:pt>
                <c:pt idx="1399">
                  <c:v>22.76</c:v>
                </c:pt>
                <c:pt idx="1400">
                  <c:v>22.897500000000001</c:v>
                </c:pt>
                <c:pt idx="1401">
                  <c:v>22.897500000000001</c:v>
                </c:pt>
                <c:pt idx="1402">
                  <c:v>22.897500000000001</c:v>
                </c:pt>
                <c:pt idx="1403">
                  <c:v>22.897500000000001</c:v>
                </c:pt>
                <c:pt idx="1404">
                  <c:v>22.897500000000001</c:v>
                </c:pt>
                <c:pt idx="1405">
                  <c:v>22.897500000000001</c:v>
                </c:pt>
                <c:pt idx="1406">
                  <c:v>22.897500000000001</c:v>
                </c:pt>
                <c:pt idx="1407">
                  <c:v>22.897500000000001</c:v>
                </c:pt>
                <c:pt idx="1408">
                  <c:v>22.897500000000001</c:v>
                </c:pt>
                <c:pt idx="1409">
                  <c:v>22.897500000000001</c:v>
                </c:pt>
                <c:pt idx="1410">
                  <c:v>22.897500000000001</c:v>
                </c:pt>
                <c:pt idx="1411">
                  <c:v>22.897500000000001</c:v>
                </c:pt>
                <c:pt idx="1412">
                  <c:v>22.897500000000001</c:v>
                </c:pt>
                <c:pt idx="1413">
                  <c:v>22.897500000000001</c:v>
                </c:pt>
                <c:pt idx="1414">
                  <c:v>22.897500000000001</c:v>
                </c:pt>
                <c:pt idx="1415">
                  <c:v>22.897500000000001</c:v>
                </c:pt>
                <c:pt idx="1416">
                  <c:v>22.897500000000001</c:v>
                </c:pt>
                <c:pt idx="1417">
                  <c:v>22.897500000000001</c:v>
                </c:pt>
                <c:pt idx="1418">
                  <c:v>22.897500000000001</c:v>
                </c:pt>
                <c:pt idx="1419">
                  <c:v>22.897500000000001</c:v>
                </c:pt>
                <c:pt idx="1420">
                  <c:v>22.984999999999999</c:v>
                </c:pt>
                <c:pt idx="1421">
                  <c:v>22.984999999999999</c:v>
                </c:pt>
                <c:pt idx="1422">
                  <c:v>22.984999999999999</c:v>
                </c:pt>
                <c:pt idx="1423">
                  <c:v>22.984999999999999</c:v>
                </c:pt>
                <c:pt idx="1424">
                  <c:v>22.984999999999999</c:v>
                </c:pt>
                <c:pt idx="1425">
                  <c:v>22.984999999999999</c:v>
                </c:pt>
                <c:pt idx="1426">
                  <c:v>22.984999999999999</c:v>
                </c:pt>
                <c:pt idx="1427">
                  <c:v>22.984999999999999</c:v>
                </c:pt>
                <c:pt idx="1428">
                  <c:v>22.984999999999999</c:v>
                </c:pt>
                <c:pt idx="1429">
                  <c:v>22.984999999999999</c:v>
                </c:pt>
                <c:pt idx="1430">
                  <c:v>22.984999999999999</c:v>
                </c:pt>
                <c:pt idx="1431">
                  <c:v>22.984999999999999</c:v>
                </c:pt>
                <c:pt idx="1432">
                  <c:v>22.984999999999999</c:v>
                </c:pt>
                <c:pt idx="1433">
                  <c:v>22.984999999999999</c:v>
                </c:pt>
                <c:pt idx="1434">
                  <c:v>22.984999999999999</c:v>
                </c:pt>
                <c:pt idx="1435">
                  <c:v>22.984999999999999</c:v>
                </c:pt>
                <c:pt idx="1436">
                  <c:v>22.984999999999999</c:v>
                </c:pt>
                <c:pt idx="1437">
                  <c:v>22.984999999999999</c:v>
                </c:pt>
                <c:pt idx="1438">
                  <c:v>22.984999999999999</c:v>
                </c:pt>
                <c:pt idx="1439">
                  <c:v>22.984999999999999</c:v>
                </c:pt>
                <c:pt idx="1440">
                  <c:v>23.057500000000001</c:v>
                </c:pt>
                <c:pt idx="1441">
                  <c:v>23.057500000000001</c:v>
                </c:pt>
                <c:pt idx="1442">
                  <c:v>23.057500000000001</c:v>
                </c:pt>
                <c:pt idx="1443">
                  <c:v>23.057500000000001</c:v>
                </c:pt>
                <c:pt idx="1444">
                  <c:v>23.057500000000001</c:v>
                </c:pt>
                <c:pt idx="1445">
                  <c:v>23.057500000000001</c:v>
                </c:pt>
                <c:pt idx="1446">
                  <c:v>23.057500000000001</c:v>
                </c:pt>
                <c:pt idx="1447">
                  <c:v>23.057500000000001</c:v>
                </c:pt>
                <c:pt idx="1448">
                  <c:v>23.057500000000001</c:v>
                </c:pt>
                <c:pt idx="1449">
                  <c:v>23.057500000000001</c:v>
                </c:pt>
                <c:pt idx="1450">
                  <c:v>23.057500000000001</c:v>
                </c:pt>
                <c:pt idx="1451">
                  <c:v>23.057500000000001</c:v>
                </c:pt>
                <c:pt idx="1452">
                  <c:v>23.057500000000001</c:v>
                </c:pt>
                <c:pt idx="1453">
                  <c:v>23.057500000000001</c:v>
                </c:pt>
                <c:pt idx="1454">
                  <c:v>23.057500000000001</c:v>
                </c:pt>
                <c:pt idx="1455">
                  <c:v>23.057500000000001</c:v>
                </c:pt>
                <c:pt idx="1456">
                  <c:v>23.057500000000001</c:v>
                </c:pt>
                <c:pt idx="1457">
                  <c:v>23.057500000000001</c:v>
                </c:pt>
                <c:pt idx="1458">
                  <c:v>23.057500000000001</c:v>
                </c:pt>
                <c:pt idx="1459">
                  <c:v>23.057500000000001</c:v>
                </c:pt>
                <c:pt idx="1460">
                  <c:v>23.057500000000001</c:v>
                </c:pt>
                <c:pt idx="1461">
                  <c:v>23.057500000000001</c:v>
                </c:pt>
                <c:pt idx="1462">
                  <c:v>23.0275</c:v>
                </c:pt>
                <c:pt idx="1463">
                  <c:v>23.0275</c:v>
                </c:pt>
                <c:pt idx="1464">
                  <c:v>23.0275</c:v>
                </c:pt>
                <c:pt idx="1465">
                  <c:v>23.0275</c:v>
                </c:pt>
                <c:pt idx="1466">
                  <c:v>23.0275</c:v>
                </c:pt>
                <c:pt idx="1467">
                  <c:v>23.0275</c:v>
                </c:pt>
                <c:pt idx="1468">
                  <c:v>23.0275</c:v>
                </c:pt>
                <c:pt idx="1469">
                  <c:v>23.0275</c:v>
                </c:pt>
                <c:pt idx="1470">
                  <c:v>23.0275</c:v>
                </c:pt>
                <c:pt idx="1471">
                  <c:v>23.0275</c:v>
                </c:pt>
                <c:pt idx="1472">
                  <c:v>23.0275</c:v>
                </c:pt>
                <c:pt idx="1473">
                  <c:v>23.0275</c:v>
                </c:pt>
                <c:pt idx="1474">
                  <c:v>23.0275</c:v>
                </c:pt>
                <c:pt idx="1475">
                  <c:v>23.0275</c:v>
                </c:pt>
                <c:pt idx="1476">
                  <c:v>23.0275</c:v>
                </c:pt>
                <c:pt idx="1477">
                  <c:v>23.0275</c:v>
                </c:pt>
                <c:pt idx="1478">
                  <c:v>23.0275</c:v>
                </c:pt>
                <c:pt idx="1479">
                  <c:v>23.0275</c:v>
                </c:pt>
                <c:pt idx="1480">
                  <c:v>23.0275</c:v>
                </c:pt>
                <c:pt idx="1481">
                  <c:v>23.102499999999999</c:v>
                </c:pt>
                <c:pt idx="1482">
                  <c:v>23.102499999999999</c:v>
                </c:pt>
                <c:pt idx="1483">
                  <c:v>23.102499999999999</c:v>
                </c:pt>
                <c:pt idx="1484">
                  <c:v>23.102499999999999</c:v>
                </c:pt>
                <c:pt idx="1485">
                  <c:v>23.102499999999999</c:v>
                </c:pt>
                <c:pt idx="1486">
                  <c:v>23.102499999999999</c:v>
                </c:pt>
                <c:pt idx="1487">
                  <c:v>23.102499999999999</c:v>
                </c:pt>
                <c:pt idx="1488">
                  <c:v>23.102499999999999</c:v>
                </c:pt>
                <c:pt idx="1489">
                  <c:v>23.102499999999999</c:v>
                </c:pt>
                <c:pt idx="1490">
                  <c:v>23.102499999999999</c:v>
                </c:pt>
                <c:pt idx="1491">
                  <c:v>23.102499999999999</c:v>
                </c:pt>
                <c:pt idx="1492">
                  <c:v>23.102499999999999</c:v>
                </c:pt>
                <c:pt idx="1493">
                  <c:v>23.102499999999999</c:v>
                </c:pt>
                <c:pt idx="1494">
                  <c:v>23.102499999999999</c:v>
                </c:pt>
                <c:pt idx="1495">
                  <c:v>23.102499999999999</c:v>
                </c:pt>
                <c:pt idx="1496">
                  <c:v>23.102499999999999</c:v>
                </c:pt>
                <c:pt idx="1497">
                  <c:v>23.102499999999999</c:v>
                </c:pt>
                <c:pt idx="1498">
                  <c:v>23.102499999999999</c:v>
                </c:pt>
                <c:pt idx="1499">
                  <c:v>23.102499999999999</c:v>
                </c:pt>
                <c:pt idx="1500">
                  <c:v>23.102499999999999</c:v>
                </c:pt>
                <c:pt idx="1501">
                  <c:v>23.225000000000001</c:v>
                </c:pt>
                <c:pt idx="1502">
                  <c:v>23.225000000000001</c:v>
                </c:pt>
                <c:pt idx="1503">
                  <c:v>23.225000000000001</c:v>
                </c:pt>
                <c:pt idx="1504">
                  <c:v>23.225000000000001</c:v>
                </c:pt>
                <c:pt idx="1505">
                  <c:v>23.225000000000001</c:v>
                </c:pt>
                <c:pt idx="1506">
                  <c:v>23.225000000000001</c:v>
                </c:pt>
                <c:pt idx="1507">
                  <c:v>23.225000000000001</c:v>
                </c:pt>
                <c:pt idx="1508">
                  <c:v>23.225000000000001</c:v>
                </c:pt>
                <c:pt idx="1509">
                  <c:v>23.225000000000001</c:v>
                </c:pt>
                <c:pt idx="1510">
                  <c:v>23.225000000000001</c:v>
                </c:pt>
                <c:pt idx="1511">
                  <c:v>23.225000000000001</c:v>
                </c:pt>
                <c:pt idx="1512">
                  <c:v>23.225000000000001</c:v>
                </c:pt>
                <c:pt idx="1513">
                  <c:v>23.225000000000001</c:v>
                </c:pt>
                <c:pt idx="1514">
                  <c:v>23.225000000000001</c:v>
                </c:pt>
                <c:pt idx="1515">
                  <c:v>23.225000000000001</c:v>
                </c:pt>
                <c:pt idx="1516">
                  <c:v>23.225000000000001</c:v>
                </c:pt>
                <c:pt idx="1517">
                  <c:v>23.225000000000001</c:v>
                </c:pt>
                <c:pt idx="1518">
                  <c:v>23.225000000000001</c:v>
                </c:pt>
                <c:pt idx="1519">
                  <c:v>23.225000000000001</c:v>
                </c:pt>
                <c:pt idx="1520">
                  <c:v>23.225000000000001</c:v>
                </c:pt>
                <c:pt idx="1521">
                  <c:v>23.225000000000001</c:v>
                </c:pt>
                <c:pt idx="1522">
                  <c:v>23.28</c:v>
                </c:pt>
                <c:pt idx="1523">
                  <c:v>23.28</c:v>
                </c:pt>
                <c:pt idx="1524">
                  <c:v>23.28</c:v>
                </c:pt>
                <c:pt idx="1525">
                  <c:v>23.28</c:v>
                </c:pt>
                <c:pt idx="1526">
                  <c:v>23.28</c:v>
                </c:pt>
                <c:pt idx="1527">
                  <c:v>23.28</c:v>
                </c:pt>
                <c:pt idx="1528">
                  <c:v>23.28</c:v>
                </c:pt>
                <c:pt idx="1529">
                  <c:v>23.28</c:v>
                </c:pt>
                <c:pt idx="1530">
                  <c:v>23.28</c:v>
                </c:pt>
                <c:pt idx="1531">
                  <c:v>23.28</c:v>
                </c:pt>
                <c:pt idx="1532">
                  <c:v>23.28</c:v>
                </c:pt>
                <c:pt idx="1533">
                  <c:v>23.28</c:v>
                </c:pt>
                <c:pt idx="1534">
                  <c:v>23.28</c:v>
                </c:pt>
                <c:pt idx="1535">
                  <c:v>23.28</c:v>
                </c:pt>
                <c:pt idx="1536">
                  <c:v>23.28</c:v>
                </c:pt>
                <c:pt idx="1537">
                  <c:v>23.28</c:v>
                </c:pt>
                <c:pt idx="1538">
                  <c:v>23.28</c:v>
                </c:pt>
                <c:pt idx="1539">
                  <c:v>23.28</c:v>
                </c:pt>
                <c:pt idx="1540">
                  <c:v>23.28</c:v>
                </c:pt>
                <c:pt idx="1541">
                  <c:v>23.28</c:v>
                </c:pt>
                <c:pt idx="1542">
                  <c:v>23.38</c:v>
                </c:pt>
                <c:pt idx="1543">
                  <c:v>23.38</c:v>
                </c:pt>
                <c:pt idx="1544">
                  <c:v>23.38</c:v>
                </c:pt>
                <c:pt idx="1545">
                  <c:v>23.38</c:v>
                </c:pt>
                <c:pt idx="1546">
                  <c:v>23.38</c:v>
                </c:pt>
                <c:pt idx="1547">
                  <c:v>23.38</c:v>
                </c:pt>
                <c:pt idx="1548">
                  <c:v>23.38</c:v>
                </c:pt>
                <c:pt idx="1549">
                  <c:v>23.38</c:v>
                </c:pt>
                <c:pt idx="1550">
                  <c:v>23.38</c:v>
                </c:pt>
                <c:pt idx="1551">
                  <c:v>23.38</c:v>
                </c:pt>
                <c:pt idx="1552">
                  <c:v>23.38</c:v>
                </c:pt>
                <c:pt idx="1553">
                  <c:v>23.38</c:v>
                </c:pt>
                <c:pt idx="1554">
                  <c:v>23.38</c:v>
                </c:pt>
                <c:pt idx="1555">
                  <c:v>23.38</c:v>
                </c:pt>
                <c:pt idx="1556">
                  <c:v>23.38</c:v>
                </c:pt>
                <c:pt idx="1557">
                  <c:v>23.38</c:v>
                </c:pt>
                <c:pt idx="1558">
                  <c:v>23.38</c:v>
                </c:pt>
                <c:pt idx="1559">
                  <c:v>23.38</c:v>
                </c:pt>
                <c:pt idx="1560">
                  <c:v>23.38</c:v>
                </c:pt>
                <c:pt idx="1561">
                  <c:v>23.38</c:v>
                </c:pt>
                <c:pt idx="1562">
                  <c:v>23.38</c:v>
                </c:pt>
                <c:pt idx="1563">
                  <c:v>22.558</c:v>
                </c:pt>
                <c:pt idx="1564">
                  <c:v>22.558</c:v>
                </c:pt>
                <c:pt idx="1565">
                  <c:v>22.558</c:v>
                </c:pt>
                <c:pt idx="1566">
                  <c:v>22.558</c:v>
                </c:pt>
                <c:pt idx="1567">
                  <c:v>22.558</c:v>
                </c:pt>
                <c:pt idx="1568">
                  <c:v>22.558</c:v>
                </c:pt>
                <c:pt idx="1569">
                  <c:v>22.558</c:v>
                </c:pt>
                <c:pt idx="1570">
                  <c:v>22.558</c:v>
                </c:pt>
                <c:pt idx="1571">
                  <c:v>22.558</c:v>
                </c:pt>
                <c:pt idx="1572">
                  <c:v>22.558</c:v>
                </c:pt>
                <c:pt idx="1573">
                  <c:v>22.558</c:v>
                </c:pt>
                <c:pt idx="1574">
                  <c:v>22.648</c:v>
                </c:pt>
                <c:pt idx="1575">
                  <c:v>22.648</c:v>
                </c:pt>
                <c:pt idx="1576">
                  <c:v>22.648</c:v>
                </c:pt>
                <c:pt idx="1577">
                  <c:v>22.648</c:v>
                </c:pt>
                <c:pt idx="1578">
                  <c:v>22.648</c:v>
                </c:pt>
                <c:pt idx="1579">
                  <c:v>22.648</c:v>
                </c:pt>
                <c:pt idx="1580">
                  <c:v>22.648</c:v>
                </c:pt>
                <c:pt idx="1581">
                  <c:v>22.648</c:v>
                </c:pt>
                <c:pt idx="1582">
                  <c:v>22.648</c:v>
                </c:pt>
                <c:pt idx="1583">
                  <c:v>22.648</c:v>
                </c:pt>
                <c:pt idx="1584">
                  <c:v>22.648</c:v>
                </c:pt>
                <c:pt idx="1585">
                  <c:v>22.648</c:v>
                </c:pt>
                <c:pt idx="1586">
                  <c:v>22.547999999999998</c:v>
                </c:pt>
                <c:pt idx="1587">
                  <c:v>22.547999999999998</c:v>
                </c:pt>
                <c:pt idx="1588">
                  <c:v>22.547999999999998</c:v>
                </c:pt>
                <c:pt idx="1589">
                  <c:v>22.547999999999998</c:v>
                </c:pt>
                <c:pt idx="1590">
                  <c:v>22.547999999999998</c:v>
                </c:pt>
                <c:pt idx="1591">
                  <c:v>22.547999999999998</c:v>
                </c:pt>
                <c:pt idx="1592">
                  <c:v>22.547999999999998</c:v>
                </c:pt>
                <c:pt idx="1593">
                  <c:v>22.547999999999998</c:v>
                </c:pt>
                <c:pt idx="1594">
                  <c:v>22.547999999999998</c:v>
                </c:pt>
                <c:pt idx="1595">
                  <c:v>22.547999999999998</c:v>
                </c:pt>
                <c:pt idx="1596">
                  <c:v>22.547999999999998</c:v>
                </c:pt>
                <c:pt idx="1597">
                  <c:v>22.547999999999998</c:v>
                </c:pt>
                <c:pt idx="1598">
                  <c:v>22.547999999999998</c:v>
                </c:pt>
                <c:pt idx="1599">
                  <c:v>22.547999999999998</c:v>
                </c:pt>
                <c:pt idx="1600">
                  <c:v>22.547999999999998</c:v>
                </c:pt>
                <c:pt idx="1601">
                  <c:v>22.547999999999998</c:v>
                </c:pt>
                <c:pt idx="1602">
                  <c:v>22.547999999999998</c:v>
                </c:pt>
                <c:pt idx="1603">
                  <c:v>22.547999999999998</c:v>
                </c:pt>
                <c:pt idx="1604">
                  <c:v>22.547999999999998</c:v>
                </c:pt>
                <c:pt idx="1605">
                  <c:v>22.547999999999998</c:v>
                </c:pt>
                <c:pt idx="1606">
                  <c:v>22.547999999999998</c:v>
                </c:pt>
                <c:pt idx="1607">
                  <c:v>22.34</c:v>
                </c:pt>
                <c:pt idx="1608">
                  <c:v>22.34</c:v>
                </c:pt>
                <c:pt idx="1609">
                  <c:v>22.34</c:v>
                </c:pt>
                <c:pt idx="1610">
                  <c:v>22.34</c:v>
                </c:pt>
                <c:pt idx="1611">
                  <c:v>22.34</c:v>
                </c:pt>
                <c:pt idx="1612">
                  <c:v>22.34</c:v>
                </c:pt>
                <c:pt idx="1613">
                  <c:v>22.34</c:v>
                </c:pt>
                <c:pt idx="1614">
                  <c:v>22.34</c:v>
                </c:pt>
                <c:pt idx="1615">
                  <c:v>22.34</c:v>
                </c:pt>
                <c:pt idx="1616">
                  <c:v>22.34</c:v>
                </c:pt>
                <c:pt idx="1617">
                  <c:v>22.4175</c:v>
                </c:pt>
                <c:pt idx="1618">
                  <c:v>22.4175</c:v>
                </c:pt>
                <c:pt idx="1619">
                  <c:v>22.4175</c:v>
                </c:pt>
                <c:pt idx="1620">
                  <c:v>22.4175</c:v>
                </c:pt>
                <c:pt idx="1621">
                  <c:v>22.4175</c:v>
                </c:pt>
                <c:pt idx="1622">
                  <c:v>22.4175</c:v>
                </c:pt>
                <c:pt idx="1623">
                  <c:v>22.4175</c:v>
                </c:pt>
                <c:pt idx="1624">
                  <c:v>22.4175</c:v>
                </c:pt>
                <c:pt idx="1625">
                  <c:v>22.4175</c:v>
                </c:pt>
                <c:pt idx="1626">
                  <c:v>22.4175</c:v>
                </c:pt>
                <c:pt idx="1627">
                  <c:v>22.4175</c:v>
                </c:pt>
                <c:pt idx="1628">
                  <c:v>22.4175</c:v>
                </c:pt>
                <c:pt idx="1629">
                  <c:v>20.945</c:v>
                </c:pt>
                <c:pt idx="1630">
                  <c:v>20.945</c:v>
                </c:pt>
                <c:pt idx="1631">
                  <c:v>20.945</c:v>
                </c:pt>
                <c:pt idx="1632">
                  <c:v>20.945</c:v>
                </c:pt>
                <c:pt idx="1633">
                  <c:v>20.945</c:v>
                </c:pt>
                <c:pt idx="1634">
                  <c:v>18.100000000000001</c:v>
                </c:pt>
                <c:pt idx="1635">
                  <c:v>16.75</c:v>
                </c:pt>
                <c:pt idx="1636">
                  <c:v>15.817500000000001</c:v>
                </c:pt>
                <c:pt idx="1637">
                  <c:v>15.220499999999999</c:v>
                </c:pt>
                <c:pt idx="1638">
                  <c:v>14.715</c:v>
                </c:pt>
                <c:pt idx="1639">
                  <c:v>13.455</c:v>
                </c:pt>
                <c:pt idx="1640">
                  <c:v>12.1195</c:v>
                </c:pt>
                <c:pt idx="1641">
                  <c:v>10.2645</c:v>
                </c:pt>
                <c:pt idx="1642">
                  <c:v>8.8644999999999996</c:v>
                </c:pt>
                <c:pt idx="1643">
                  <c:v>8.0645000000000007</c:v>
                </c:pt>
                <c:pt idx="1644">
                  <c:v>7.5644999999999998</c:v>
                </c:pt>
                <c:pt idx="1645">
                  <c:v>7.048</c:v>
                </c:pt>
                <c:pt idx="1646">
                  <c:v>4.7480000000000002</c:v>
                </c:pt>
                <c:pt idx="1647">
                  <c:v>2.23</c:v>
                </c:pt>
                <c:pt idx="1648">
                  <c:v>1.3925000000000001</c:v>
                </c:pt>
                <c:pt idx="1649">
                  <c:v>0.88749999999999996</c:v>
                </c:pt>
                <c:pt idx="1650">
                  <c:v>-0.2175</c:v>
                </c:pt>
                <c:pt idx="1651">
                  <c:v>-1.20475</c:v>
                </c:pt>
                <c:pt idx="1652">
                  <c:v>-1.7172499999999999</c:v>
                </c:pt>
                <c:pt idx="1653">
                  <c:v>-2.56725</c:v>
                </c:pt>
                <c:pt idx="1654">
                  <c:v>-3.1797499999999999</c:v>
                </c:pt>
                <c:pt idx="1655">
                  <c:v>-3.6632500000000001</c:v>
                </c:pt>
                <c:pt idx="1656">
                  <c:v>-4.0952500000000001</c:v>
                </c:pt>
                <c:pt idx="1657">
                  <c:v>-5.0952500000000001</c:v>
                </c:pt>
                <c:pt idx="1658">
                  <c:v>-5.3097500000000002</c:v>
                </c:pt>
                <c:pt idx="1659">
                  <c:v>-5.4547499999999998</c:v>
                </c:pt>
                <c:pt idx="1660">
                  <c:v>-6.4547499999999998</c:v>
                </c:pt>
                <c:pt idx="1661">
                  <c:v>-6.9547499999999998</c:v>
                </c:pt>
                <c:pt idx="1662">
                  <c:v>-7.6547499999999999</c:v>
                </c:pt>
                <c:pt idx="1663">
                  <c:v>-8.1547499999999999</c:v>
                </c:pt>
                <c:pt idx="1664">
                  <c:v>-8.5137499999999999</c:v>
                </c:pt>
                <c:pt idx="1665">
                  <c:v>-8.5137499999999999</c:v>
                </c:pt>
                <c:pt idx="1666">
                  <c:v>-8.7402499999999996</c:v>
                </c:pt>
                <c:pt idx="1667">
                  <c:v>-9.1152499999999996</c:v>
                </c:pt>
                <c:pt idx="1668">
                  <c:v>-9.6152499999999996</c:v>
                </c:pt>
                <c:pt idx="1669">
                  <c:v>-9.9012499999999992</c:v>
                </c:pt>
                <c:pt idx="1670">
                  <c:v>-10.16075</c:v>
                </c:pt>
                <c:pt idx="1671">
                  <c:v>-10.16075</c:v>
                </c:pt>
                <c:pt idx="1672">
                  <c:v>-10.068250000000001</c:v>
                </c:pt>
                <c:pt idx="1673">
                  <c:v>-10.068250000000001</c:v>
                </c:pt>
                <c:pt idx="1674">
                  <c:v>-10.068250000000001</c:v>
                </c:pt>
                <c:pt idx="1675">
                  <c:v>-10.068250000000001</c:v>
                </c:pt>
                <c:pt idx="1676">
                  <c:v>-10.38425</c:v>
                </c:pt>
                <c:pt idx="1677">
                  <c:v>-11.74525</c:v>
                </c:pt>
                <c:pt idx="1678">
                  <c:v>-11.74525</c:v>
                </c:pt>
                <c:pt idx="1679">
                  <c:v>-11.74525</c:v>
                </c:pt>
                <c:pt idx="1680">
                  <c:v>-11.74525</c:v>
                </c:pt>
                <c:pt idx="1681">
                  <c:v>-11.74525</c:v>
                </c:pt>
                <c:pt idx="1682">
                  <c:v>-11.74525</c:v>
                </c:pt>
                <c:pt idx="1683">
                  <c:v>-11.74525</c:v>
                </c:pt>
                <c:pt idx="1684">
                  <c:v>-11.74525</c:v>
                </c:pt>
                <c:pt idx="1685">
                  <c:v>-11.74525</c:v>
                </c:pt>
                <c:pt idx="1686">
                  <c:v>-11.74525</c:v>
                </c:pt>
                <c:pt idx="1687">
                  <c:v>-11.74525</c:v>
                </c:pt>
                <c:pt idx="1688">
                  <c:v>-11.74525</c:v>
                </c:pt>
                <c:pt idx="1689">
                  <c:v>-11.74525</c:v>
                </c:pt>
                <c:pt idx="1690">
                  <c:v>-11.74525</c:v>
                </c:pt>
                <c:pt idx="1691">
                  <c:v>-11.74525</c:v>
                </c:pt>
                <c:pt idx="1692">
                  <c:v>-11.74525</c:v>
                </c:pt>
                <c:pt idx="1693">
                  <c:v>-11.74525</c:v>
                </c:pt>
                <c:pt idx="1694">
                  <c:v>-11.8385</c:v>
                </c:pt>
                <c:pt idx="1695">
                  <c:v>-11.8385</c:v>
                </c:pt>
                <c:pt idx="1696">
                  <c:v>-11.8385</c:v>
                </c:pt>
                <c:pt idx="1697">
                  <c:v>-11.8385</c:v>
                </c:pt>
                <c:pt idx="1698">
                  <c:v>-11.8385</c:v>
                </c:pt>
                <c:pt idx="1699">
                  <c:v>-11.8385</c:v>
                </c:pt>
                <c:pt idx="1700">
                  <c:v>-11.8385</c:v>
                </c:pt>
                <c:pt idx="1701">
                  <c:v>-11.8385</c:v>
                </c:pt>
                <c:pt idx="1702">
                  <c:v>-11.8385</c:v>
                </c:pt>
                <c:pt idx="1703">
                  <c:v>-11.8385</c:v>
                </c:pt>
                <c:pt idx="1704">
                  <c:v>-11.8385</c:v>
                </c:pt>
                <c:pt idx="1705">
                  <c:v>-11.8385</c:v>
                </c:pt>
                <c:pt idx="1706">
                  <c:v>-11.8385</c:v>
                </c:pt>
                <c:pt idx="1707">
                  <c:v>-11.8385</c:v>
                </c:pt>
                <c:pt idx="1708">
                  <c:v>-11.8385</c:v>
                </c:pt>
                <c:pt idx="1709">
                  <c:v>-11.8385</c:v>
                </c:pt>
                <c:pt idx="1710">
                  <c:v>-11.8385</c:v>
                </c:pt>
                <c:pt idx="1711">
                  <c:v>-11.8385</c:v>
                </c:pt>
                <c:pt idx="1712">
                  <c:v>-11.8385</c:v>
                </c:pt>
                <c:pt idx="1713">
                  <c:v>-11.8385</c:v>
                </c:pt>
                <c:pt idx="1714">
                  <c:v>-11.8385</c:v>
                </c:pt>
                <c:pt idx="1715">
                  <c:v>-11.26</c:v>
                </c:pt>
                <c:pt idx="1716">
                  <c:v>-11.26</c:v>
                </c:pt>
                <c:pt idx="1717">
                  <c:v>-11.26</c:v>
                </c:pt>
                <c:pt idx="1718">
                  <c:v>-11.26</c:v>
                </c:pt>
                <c:pt idx="1719">
                  <c:v>-11.26</c:v>
                </c:pt>
                <c:pt idx="1720">
                  <c:v>-11.26</c:v>
                </c:pt>
                <c:pt idx="1721">
                  <c:v>-11.26</c:v>
                </c:pt>
                <c:pt idx="1722">
                  <c:v>-11.26</c:v>
                </c:pt>
                <c:pt idx="1723">
                  <c:v>-11.26</c:v>
                </c:pt>
                <c:pt idx="1724">
                  <c:v>-11.26</c:v>
                </c:pt>
                <c:pt idx="1725">
                  <c:v>-11.26</c:v>
                </c:pt>
                <c:pt idx="1726">
                  <c:v>-11.26</c:v>
                </c:pt>
                <c:pt idx="1727">
                  <c:v>-11.26</c:v>
                </c:pt>
                <c:pt idx="1728">
                  <c:v>-11.26</c:v>
                </c:pt>
                <c:pt idx="1729">
                  <c:v>-11.26</c:v>
                </c:pt>
                <c:pt idx="1730">
                  <c:v>-11.26</c:v>
                </c:pt>
                <c:pt idx="1731">
                  <c:v>-11.26</c:v>
                </c:pt>
                <c:pt idx="1732">
                  <c:v>-11.26</c:v>
                </c:pt>
                <c:pt idx="1733">
                  <c:v>-11.005000000000001</c:v>
                </c:pt>
                <c:pt idx="1734">
                  <c:v>-11.005000000000001</c:v>
                </c:pt>
                <c:pt idx="1735">
                  <c:v>-11.005000000000001</c:v>
                </c:pt>
                <c:pt idx="1736">
                  <c:v>-11.005000000000001</c:v>
                </c:pt>
                <c:pt idx="1737">
                  <c:v>-11.005000000000001</c:v>
                </c:pt>
                <c:pt idx="1738">
                  <c:v>-11.005000000000001</c:v>
                </c:pt>
                <c:pt idx="1739">
                  <c:v>-11.005000000000001</c:v>
                </c:pt>
                <c:pt idx="1740">
                  <c:v>-11.005000000000001</c:v>
                </c:pt>
                <c:pt idx="1741">
                  <c:v>-11.005000000000001</c:v>
                </c:pt>
                <c:pt idx="1742">
                  <c:v>-11.005000000000001</c:v>
                </c:pt>
                <c:pt idx="1743">
                  <c:v>-11.005000000000001</c:v>
                </c:pt>
                <c:pt idx="1744">
                  <c:v>-11.005000000000001</c:v>
                </c:pt>
                <c:pt idx="1745">
                  <c:v>-11.005000000000001</c:v>
                </c:pt>
                <c:pt idx="1746">
                  <c:v>-11.005000000000001</c:v>
                </c:pt>
                <c:pt idx="1747">
                  <c:v>-11.005000000000001</c:v>
                </c:pt>
                <c:pt idx="1748">
                  <c:v>-11.005000000000001</c:v>
                </c:pt>
                <c:pt idx="1749">
                  <c:v>-11.005000000000001</c:v>
                </c:pt>
                <c:pt idx="1750">
                  <c:v>-11.005000000000001</c:v>
                </c:pt>
                <c:pt idx="1751">
                  <c:v>-11.005000000000001</c:v>
                </c:pt>
                <c:pt idx="1752">
                  <c:v>-11.005000000000001</c:v>
                </c:pt>
                <c:pt idx="1753">
                  <c:v>-11.005000000000001</c:v>
                </c:pt>
                <c:pt idx="1754">
                  <c:v>-11.005000000000001</c:v>
                </c:pt>
                <c:pt idx="1755">
                  <c:v>-7.4204999999999997</c:v>
                </c:pt>
                <c:pt idx="1756">
                  <c:v>-7.4204999999999997</c:v>
                </c:pt>
                <c:pt idx="1757">
                  <c:v>-7.4204999999999997</c:v>
                </c:pt>
                <c:pt idx="1758">
                  <c:v>-7.4204999999999997</c:v>
                </c:pt>
                <c:pt idx="1759">
                  <c:v>-7.4204999999999997</c:v>
                </c:pt>
                <c:pt idx="1760">
                  <c:v>-7.4204999999999997</c:v>
                </c:pt>
                <c:pt idx="1761">
                  <c:v>-7.4204999999999997</c:v>
                </c:pt>
                <c:pt idx="1762">
                  <c:v>-7.4204999999999997</c:v>
                </c:pt>
                <c:pt idx="1763">
                  <c:v>-7.4204999999999997</c:v>
                </c:pt>
                <c:pt idx="1764">
                  <c:v>-7.4204999999999997</c:v>
                </c:pt>
                <c:pt idx="1765">
                  <c:v>-7.4204999999999997</c:v>
                </c:pt>
                <c:pt idx="1766">
                  <c:v>-7.4204999999999997</c:v>
                </c:pt>
                <c:pt idx="1767">
                  <c:v>-7.4204999999999997</c:v>
                </c:pt>
                <c:pt idx="1768">
                  <c:v>-7.4204999999999997</c:v>
                </c:pt>
                <c:pt idx="1769">
                  <c:v>-7.4204999999999997</c:v>
                </c:pt>
                <c:pt idx="1770">
                  <c:v>-7.4204999999999997</c:v>
                </c:pt>
                <c:pt idx="1771">
                  <c:v>-7.4204999999999997</c:v>
                </c:pt>
                <c:pt idx="1772">
                  <c:v>-7.4204999999999997</c:v>
                </c:pt>
                <c:pt idx="1773">
                  <c:v>-7.4204999999999997</c:v>
                </c:pt>
                <c:pt idx="1774">
                  <c:v>-7.4204999999999997</c:v>
                </c:pt>
                <c:pt idx="1775">
                  <c:v>-3.6955</c:v>
                </c:pt>
                <c:pt idx="1776">
                  <c:v>-3.6955</c:v>
                </c:pt>
                <c:pt idx="1777">
                  <c:v>-0.3155</c:v>
                </c:pt>
                <c:pt idx="1778">
                  <c:v>-0.3155</c:v>
                </c:pt>
                <c:pt idx="1779">
                  <c:v>-0.3155</c:v>
                </c:pt>
                <c:pt idx="1780">
                  <c:v>-0.3155</c:v>
                </c:pt>
                <c:pt idx="1781">
                  <c:v>-0.3155</c:v>
                </c:pt>
                <c:pt idx="1782">
                  <c:v>-0.3155</c:v>
                </c:pt>
                <c:pt idx="1783">
                  <c:v>-0.3155</c:v>
                </c:pt>
                <c:pt idx="1784">
                  <c:v>-0.3155</c:v>
                </c:pt>
                <c:pt idx="1785">
                  <c:v>-0.3155</c:v>
                </c:pt>
                <c:pt idx="1786">
                  <c:v>-0.3155</c:v>
                </c:pt>
                <c:pt idx="1787">
                  <c:v>-0.3155</c:v>
                </c:pt>
                <c:pt idx="1788">
                  <c:v>-0.3155</c:v>
                </c:pt>
                <c:pt idx="1789">
                  <c:v>-0.3155</c:v>
                </c:pt>
                <c:pt idx="1790">
                  <c:v>-0.3155</c:v>
                </c:pt>
                <c:pt idx="1791">
                  <c:v>-0.3155</c:v>
                </c:pt>
                <c:pt idx="1792">
                  <c:v>-0.3155</c:v>
                </c:pt>
                <c:pt idx="1793">
                  <c:v>-0.3155</c:v>
                </c:pt>
                <c:pt idx="1794">
                  <c:v>-0.3155</c:v>
                </c:pt>
                <c:pt idx="1795">
                  <c:v>-0.3155</c:v>
                </c:pt>
                <c:pt idx="1796">
                  <c:v>-0.3155</c:v>
                </c:pt>
                <c:pt idx="1797">
                  <c:v>-0.3155</c:v>
                </c:pt>
                <c:pt idx="1798">
                  <c:v>-0.3155</c:v>
                </c:pt>
                <c:pt idx="1799">
                  <c:v>-0.3155</c:v>
                </c:pt>
                <c:pt idx="1800">
                  <c:v>-0.3155</c:v>
                </c:pt>
                <c:pt idx="1801">
                  <c:v>-0.3155</c:v>
                </c:pt>
                <c:pt idx="1802">
                  <c:v>-0.3155</c:v>
                </c:pt>
                <c:pt idx="1803">
                  <c:v>-0.3155</c:v>
                </c:pt>
                <c:pt idx="1804">
                  <c:v>-0.3155</c:v>
                </c:pt>
                <c:pt idx="1805">
                  <c:v>-0.3155</c:v>
                </c:pt>
                <c:pt idx="1806">
                  <c:v>-0.3155</c:v>
                </c:pt>
                <c:pt idx="1807">
                  <c:v>-0.3155</c:v>
                </c:pt>
                <c:pt idx="1808">
                  <c:v>-0.3155</c:v>
                </c:pt>
                <c:pt idx="1809">
                  <c:v>-0.3155</c:v>
                </c:pt>
                <c:pt idx="1810">
                  <c:v>-0.3155</c:v>
                </c:pt>
                <c:pt idx="1811">
                  <c:v>-0.3155</c:v>
                </c:pt>
                <c:pt idx="1812">
                  <c:v>-0.3155</c:v>
                </c:pt>
                <c:pt idx="1813">
                  <c:v>-0.3155</c:v>
                </c:pt>
                <c:pt idx="1814">
                  <c:v>-0.3155</c:v>
                </c:pt>
                <c:pt idx="1815">
                  <c:v>-0.3155</c:v>
                </c:pt>
                <c:pt idx="1816">
                  <c:v>0</c:v>
                </c:pt>
                <c:pt idx="1817">
                  <c:v>0</c:v>
                </c:pt>
                <c:pt idx="1818">
                  <c:v>0</c:v>
                </c:pt>
                <c:pt idx="1819">
                  <c:v>0</c:v>
                </c:pt>
                <c:pt idx="1820">
                  <c:v>0</c:v>
                </c:pt>
                <c:pt idx="1821">
                  <c:v>0</c:v>
                </c:pt>
                <c:pt idx="1822">
                  <c:v>0</c:v>
                </c:pt>
                <c:pt idx="1823">
                  <c:v>0</c:v>
                </c:pt>
                <c:pt idx="1824">
                  <c:v>0</c:v>
                </c:pt>
                <c:pt idx="1825">
                  <c:v>0</c:v>
                </c:pt>
                <c:pt idx="1826">
                  <c:v>0</c:v>
                </c:pt>
                <c:pt idx="1827">
                  <c:v>0</c:v>
                </c:pt>
                <c:pt idx="1828">
                  <c:v>0</c:v>
                </c:pt>
                <c:pt idx="1829">
                  <c:v>0</c:v>
                </c:pt>
                <c:pt idx="1830">
                  <c:v>0</c:v>
                </c:pt>
                <c:pt idx="1831">
                  <c:v>0</c:v>
                </c:pt>
                <c:pt idx="1832">
                  <c:v>0</c:v>
                </c:pt>
                <c:pt idx="1833">
                  <c:v>0</c:v>
                </c:pt>
                <c:pt idx="1834">
                  <c:v>0</c:v>
                </c:pt>
                <c:pt idx="1835">
                  <c:v>0</c:v>
                </c:pt>
                <c:pt idx="1836">
                  <c:v>0</c:v>
                </c:pt>
                <c:pt idx="1837">
                  <c:v>0</c:v>
                </c:pt>
                <c:pt idx="1838">
                  <c:v>0</c:v>
                </c:pt>
                <c:pt idx="1839">
                  <c:v>0</c:v>
                </c:pt>
                <c:pt idx="1840">
                  <c:v>0</c:v>
                </c:pt>
                <c:pt idx="1841">
                  <c:v>0</c:v>
                </c:pt>
                <c:pt idx="1842">
                  <c:v>0</c:v>
                </c:pt>
                <c:pt idx="1843">
                  <c:v>0</c:v>
                </c:pt>
                <c:pt idx="1844">
                  <c:v>0</c:v>
                </c:pt>
                <c:pt idx="1845">
                  <c:v>0</c:v>
                </c:pt>
                <c:pt idx="1846">
                  <c:v>0</c:v>
                </c:pt>
                <c:pt idx="1847">
                  <c:v>0</c:v>
                </c:pt>
                <c:pt idx="1848">
                  <c:v>0</c:v>
                </c:pt>
                <c:pt idx="1849">
                  <c:v>0</c:v>
                </c:pt>
                <c:pt idx="1850">
                  <c:v>0</c:v>
                </c:pt>
                <c:pt idx="1851">
                  <c:v>0</c:v>
                </c:pt>
                <c:pt idx="1852">
                  <c:v>0</c:v>
                </c:pt>
                <c:pt idx="1853">
                  <c:v>0</c:v>
                </c:pt>
                <c:pt idx="1854">
                  <c:v>0</c:v>
                </c:pt>
                <c:pt idx="1855">
                  <c:v>0</c:v>
                </c:pt>
                <c:pt idx="1856">
                  <c:v>0</c:v>
                </c:pt>
                <c:pt idx="1857">
                  <c:v>0</c:v>
                </c:pt>
                <c:pt idx="1858">
                  <c:v>0</c:v>
                </c:pt>
                <c:pt idx="1859">
                  <c:v>0</c:v>
                </c:pt>
                <c:pt idx="1860">
                  <c:v>0</c:v>
                </c:pt>
                <c:pt idx="1861">
                  <c:v>0</c:v>
                </c:pt>
                <c:pt idx="1862">
                  <c:v>0</c:v>
                </c:pt>
                <c:pt idx="1863">
                  <c:v>0</c:v>
                </c:pt>
                <c:pt idx="1864">
                  <c:v>0</c:v>
                </c:pt>
                <c:pt idx="1865">
                  <c:v>0</c:v>
                </c:pt>
                <c:pt idx="1866">
                  <c:v>0</c:v>
                </c:pt>
                <c:pt idx="1867">
                  <c:v>0</c:v>
                </c:pt>
                <c:pt idx="1868">
                  <c:v>0</c:v>
                </c:pt>
                <c:pt idx="1869">
                  <c:v>0</c:v>
                </c:pt>
                <c:pt idx="1870">
                  <c:v>0</c:v>
                </c:pt>
                <c:pt idx="1871">
                  <c:v>0</c:v>
                </c:pt>
                <c:pt idx="1872">
                  <c:v>0</c:v>
                </c:pt>
                <c:pt idx="1873">
                  <c:v>0</c:v>
                </c:pt>
                <c:pt idx="1874">
                  <c:v>0</c:v>
                </c:pt>
                <c:pt idx="1875">
                  <c:v>0</c:v>
                </c:pt>
                <c:pt idx="1876">
                  <c:v>0</c:v>
                </c:pt>
                <c:pt idx="1877">
                  <c:v>0</c:v>
                </c:pt>
                <c:pt idx="1878">
                  <c:v>0</c:v>
                </c:pt>
                <c:pt idx="1879">
                  <c:v>0</c:v>
                </c:pt>
                <c:pt idx="1880">
                  <c:v>0</c:v>
                </c:pt>
                <c:pt idx="1881">
                  <c:v>0</c:v>
                </c:pt>
                <c:pt idx="1882">
                  <c:v>0</c:v>
                </c:pt>
                <c:pt idx="1883">
                  <c:v>0</c:v>
                </c:pt>
                <c:pt idx="1884">
                  <c:v>0</c:v>
                </c:pt>
                <c:pt idx="1885">
                  <c:v>0</c:v>
                </c:pt>
                <c:pt idx="1886">
                  <c:v>0</c:v>
                </c:pt>
                <c:pt idx="1887">
                  <c:v>0</c:v>
                </c:pt>
                <c:pt idx="1888">
                  <c:v>0</c:v>
                </c:pt>
                <c:pt idx="1889">
                  <c:v>0</c:v>
                </c:pt>
                <c:pt idx="1890">
                  <c:v>0</c:v>
                </c:pt>
                <c:pt idx="1891">
                  <c:v>0</c:v>
                </c:pt>
                <c:pt idx="1892">
                  <c:v>0</c:v>
                </c:pt>
                <c:pt idx="1893">
                  <c:v>0</c:v>
                </c:pt>
                <c:pt idx="1894">
                  <c:v>0</c:v>
                </c:pt>
                <c:pt idx="1895">
                  <c:v>0</c:v>
                </c:pt>
                <c:pt idx="1896">
                  <c:v>0</c:v>
                </c:pt>
                <c:pt idx="1897">
                  <c:v>0</c:v>
                </c:pt>
                <c:pt idx="1898">
                  <c:v>0</c:v>
                </c:pt>
                <c:pt idx="1899">
                  <c:v>0</c:v>
                </c:pt>
                <c:pt idx="1900">
                  <c:v>0</c:v>
                </c:pt>
                <c:pt idx="1901">
                  <c:v>0</c:v>
                </c:pt>
                <c:pt idx="1902">
                  <c:v>0</c:v>
                </c:pt>
                <c:pt idx="1903">
                  <c:v>0</c:v>
                </c:pt>
                <c:pt idx="1904">
                  <c:v>0</c:v>
                </c:pt>
                <c:pt idx="1905">
                  <c:v>0</c:v>
                </c:pt>
                <c:pt idx="1906">
                  <c:v>0</c:v>
                </c:pt>
                <c:pt idx="1907">
                  <c:v>0</c:v>
                </c:pt>
                <c:pt idx="1908">
                  <c:v>0</c:v>
                </c:pt>
                <c:pt idx="1909">
                  <c:v>0</c:v>
                </c:pt>
                <c:pt idx="1910">
                  <c:v>0</c:v>
                </c:pt>
                <c:pt idx="1911">
                  <c:v>0</c:v>
                </c:pt>
                <c:pt idx="1912">
                  <c:v>0</c:v>
                </c:pt>
                <c:pt idx="1913">
                  <c:v>0</c:v>
                </c:pt>
                <c:pt idx="1914">
                  <c:v>0</c:v>
                </c:pt>
                <c:pt idx="1915">
                  <c:v>0</c:v>
                </c:pt>
                <c:pt idx="1916">
                  <c:v>0</c:v>
                </c:pt>
                <c:pt idx="1917">
                  <c:v>0</c:v>
                </c:pt>
                <c:pt idx="1918">
                  <c:v>0</c:v>
                </c:pt>
                <c:pt idx="1919">
                  <c:v>0</c:v>
                </c:pt>
                <c:pt idx="1920">
                  <c:v>0</c:v>
                </c:pt>
                <c:pt idx="1921">
                  <c:v>0</c:v>
                </c:pt>
                <c:pt idx="1922">
                  <c:v>0</c:v>
                </c:pt>
                <c:pt idx="1923">
                  <c:v>0</c:v>
                </c:pt>
                <c:pt idx="1924">
                  <c:v>0</c:v>
                </c:pt>
                <c:pt idx="1925">
                  <c:v>0</c:v>
                </c:pt>
                <c:pt idx="1926">
                  <c:v>0</c:v>
                </c:pt>
                <c:pt idx="1927">
                  <c:v>0</c:v>
                </c:pt>
                <c:pt idx="1928">
                  <c:v>0</c:v>
                </c:pt>
                <c:pt idx="1929">
                  <c:v>0</c:v>
                </c:pt>
                <c:pt idx="1930">
                  <c:v>0</c:v>
                </c:pt>
                <c:pt idx="1931">
                  <c:v>0</c:v>
                </c:pt>
                <c:pt idx="1932">
                  <c:v>0</c:v>
                </c:pt>
                <c:pt idx="1933">
                  <c:v>0</c:v>
                </c:pt>
                <c:pt idx="1934">
                  <c:v>0</c:v>
                </c:pt>
                <c:pt idx="1935">
                  <c:v>0</c:v>
                </c:pt>
                <c:pt idx="1936">
                  <c:v>0</c:v>
                </c:pt>
                <c:pt idx="1937">
                  <c:v>0</c:v>
                </c:pt>
                <c:pt idx="1938">
                  <c:v>0</c:v>
                </c:pt>
                <c:pt idx="1939">
                  <c:v>0</c:v>
                </c:pt>
                <c:pt idx="1940">
                  <c:v>0</c:v>
                </c:pt>
                <c:pt idx="1941">
                  <c:v>0</c:v>
                </c:pt>
                <c:pt idx="1942">
                  <c:v>0</c:v>
                </c:pt>
                <c:pt idx="1943">
                  <c:v>0</c:v>
                </c:pt>
                <c:pt idx="1944">
                  <c:v>0</c:v>
                </c:pt>
                <c:pt idx="1945">
                  <c:v>0</c:v>
                </c:pt>
                <c:pt idx="1946">
                  <c:v>0</c:v>
                </c:pt>
                <c:pt idx="1947">
                  <c:v>0</c:v>
                </c:pt>
                <c:pt idx="1948">
                  <c:v>0</c:v>
                </c:pt>
                <c:pt idx="1949">
                  <c:v>0</c:v>
                </c:pt>
                <c:pt idx="1950">
                  <c:v>0</c:v>
                </c:pt>
                <c:pt idx="1951">
                  <c:v>0</c:v>
                </c:pt>
                <c:pt idx="1952">
                  <c:v>0</c:v>
                </c:pt>
                <c:pt idx="1953">
                  <c:v>0</c:v>
                </c:pt>
                <c:pt idx="1954">
                  <c:v>0</c:v>
                </c:pt>
                <c:pt idx="1955">
                  <c:v>0</c:v>
                </c:pt>
                <c:pt idx="1956">
                  <c:v>0</c:v>
                </c:pt>
                <c:pt idx="1957">
                  <c:v>0</c:v>
                </c:pt>
                <c:pt idx="1958">
                  <c:v>0</c:v>
                </c:pt>
                <c:pt idx="1959">
                  <c:v>0</c:v>
                </c:pt>
                <c:pt idx="1960">
                  <c:v>0</c:v>
                </c:pt>
                <c:pt idx="1961">
                  <c:v>0</c:v>
                </c:pt>
                <c:pt idx="1962">
                  <c:v>0</c:v>
                </c:pt>
                <c:pt idx="1963">
                  <c:v>0</c:v>
                </c:pt>
                <c:pt idx="1964">
                  <c:v>0</c:v>
                </c:pt>
                <c:pt idx="1965">
                  <c:v>0</c:v>
                </c:pt>
                <c:pt idx="1966">
                  <c:v>0</c:v>
                </c:pt>
                <c:pt idx="1967">
                  <c:v>0</c:v>
                </c:pt>
                <c:pt idx="1968">
                  <c:v>0</c:v>
                </c:pt>
                <c:pt idx="1969">
                  <c:v>0</c:v>
                </c:pt>
                <c:pt idx="1970">
                  <c:v>0</c:v>
                </c:pt>
                <c:pt idx="1971">
                  <c:v>0</c:v>
                </c:pt>
                <c:pt idx="1972">
                  <c:v>0</c:v>
                </c:pt>
                <c:pt idx="1973">
                  <c:v>0</c:v>
                </c:pt>
                <c:pt idx="1974">
                  <c:v>0</c:v>
                </c:pt>
                <c:pt idx="1975">
                  <c:v>0</c:v>
                </c:pt>
                <c:pt idx="1976">
                  <c:v>0</c:v>
                </c:pt>
                <c:pt idx="1977">
                  <c:v>0</c:v>
                </c:pt>
                <c:pt idx="1978">
                  <c:v>0</c:v>
                </c:pt>
                <c:pt idx="1979">
                  <c:v>0</c:v>
                </c:pt>
                <c:pt idx="1980">
                  <c:v>0</c:v>
                </c:pt>
                <c:pt idx="1981">
                  <c:v>0</c:v>
                </c:pt>
                <c:pt idx="1982">
                  <c:v>0</c:v>
                </c:pt>
                <c:pt idx="1983">
                  <c:v>0</c:v>
                </c:pt>
                <c:pt idx="1984">
                  <c:v>0</c:v>
                </c:pt>
                <c:pt idx="1985">
                  <c:v>0</c:v>
                </c:pt>
                <c:pt idx="1986">
                  <c:v>0</c:v>
                </c:pt>
                <c:pt idx="1987">
                  <c:v>0</c:v>
                </c:pt>
                <c:pt idx="1988">
                  <c:v>0</c:v>
                </c:pt>
                <c:pt idx="1989">
                  <c:v>0</c:v>
                </c:pt>
                <c:pt idx="1990">
                  <c:v>0</c:v>
                </c:pt>
                <c:pt idx="1991">
                  <c:v>0</c:v>
                </c:pt>
                <c:pt idx="1992">
                  <c:v>0</c:v>
                </c:pt>
                <c:pt idx="1993">
                  <c:v>0</c:v>
                </c:pt>
                <c:pt idx="1994">
                  <c:v>0</c:v>
                </c:pt>
                <c:pt idx="1995">
                  <c:v>0</c:v>
                </c:pt>
                <c:pt idx="1996">
                  <c:v>0</c:v>
                </c:pt>
                <c:pt idx="1997">
                  <c:v>0</c:v>
                </c:pt>
                <c:pt idx="1998">
                  <c:v>0</c:v>
                </c:pt>
                <c:pt idx="1999">
                  <c:v>0</c:v>
                </c:pt>
                <c:pt idx="2000">
                  <c:v>0</c:v>
                </c:pt>
                <c:pt idx="2001">
                  <c:v>0</c:v>
                </c:pt>
                <c:pt idx="2002">
                  <c:v>0</c:v>
                </c:pt>
                <c:pt idx="2003">
                  <c:v>0</c:v>
                </c:pt>
                <c:pt idx="2004">
                  <c:v>0</c:v>
                </c:pt>
                <c:pt idx="2005">
                  <c:v>0</c:v>
                </c:pt>
                <c:pt idx="2006">
                  <c:v>0</c:v>
                </c:pt>
                <c:pt idx="2007">
                  <c:v>0</c:v>
                </c:pt>
                <c:pt idx="2008">
                  <c:v>0</c:v>
                </c:pt>
                <c:pt idx="2009">
                  <c:v>0</c:v>
                </c:pt>
                <c:pt idx="2010">
                  <c:v>0</c:v>
                </c:pt>
                <c:pt idx="2011">
                  <c:v>0</c:v>
                </c:pt>
                <c:pt idx="2012">
                  <c:v>0</c:v>
                </c:pt>
                <c:pt idx="2013">
                  <c:v>0</c:v>
                </c:pt>
                <c:pt idx="2014">
                  <c:v>0</c:v>
                </c:pt>
                <c:pt idx="2015">
                  <c:v>0</c:v>
                </c:pt>
                <c:pt idx="2016">
                  <c:v>0</c:v>
                </c:pt>
                <c:pt idx="2017">
                  <c:v>0</c:v>
                </c:pt>
                <c:pt idx="2018">
                  <c:v>0</c:v>
                </c:pt>
                <c:pt idx="2019">
                  <c:v>0</c:v>
                </c:pt>
                <c:pt idx="2020">
                  <c:v>0</c:v>
                </c:pt>
                <c:pt idx="2021">
                  <c:v>0</c:v>
                </c:pt>
                <c:pt idx="2022">
                  <c:v>0</c:v>
                </c:pt>
                <c:pt idx="2023">
                  <c:v>0</c:v>
                </c:pt>
                <c:pt idx="2024">
                  <c:v>0</c:v>
                </c:pt>
                <c:pt idx="2025">
                  <c:v>0</c:v>
                </c:pt>
                <c:pt idx="2026">
                  <c:v>0</c:v>
                </c:pt>
                <c:pt idx="2027">
                  <c:v>0</c:v>
                </c:pt>
                <c:pt idx="2028">
                  <c:v>0</c:v>
                </c:pt>
                <c:pt idx="2029">
                  <c:v>0</c:v>
                </c:pt>
                <c:pt idx="2030">
                  <c:v>0</c:v>
                </c:pt>
                <c:pt idx="2031">
                  <c:v>0</c:v>
                </c:pt>
                <c:pt idx="2032">
                  <c:v>0</c:v>
                </c:pt>
                <c:pt idx="2033">
                  <c:v>0</c:v>
                </c:pt>
                <c:pt idx="2034">
                  <c:v>0</c:v>
                </c:pt>
                <c:pt idx="2035">
                  <c:v>0</c:v>
                </c:pt>
                <c:pt idx="2036">
                  <c:v>0</c:v>
                </c:pt>
                <c:pt idx="2037">
                  <c:v>0</c:v>
                </c:pt>
                <c:pt idx="2038">
                  <c:v>0</c:v>
                </c:pt>
                <c:pt idx="2039">
                  <c:v>0</c:v>
                </c:pt>
                <c:pt idx="2040">
                  <c:v>0</c:v>
                </c:pt>
                <c:pt idx="2041">
                  <c:v>0</c:v>
                </c:pt>
                <c:pt idx="2042">
                  <c:v>0</c:v>
                </c:pt>
                <c:pt idx="2043">
                  <c:v>0</c:v>
                </c:pt>
                <c:pt idx="2044">
                  <c:v>0</c:v>
                </c:pt>
                <c:pt idx="2045">
                  <c:v>0</c:v>
                </c:pt>
                <c:pt idx="2046">
                  <c:v>0</c:v>
                </c:pt>
                <c:pt idx="2047">
                  <c:v>0</c:v>
                </c:pt>
                <c:pt idx="2048">
                  <c:v>0</c:v>
                </c:pt>
                <c:pt idx="2049">
                  <c:v>0</c:v>
                </c:pt>
                <c:pt idx="2050">
                  <c:v>0</c:v>
                </c:pt>
                <c:pt idx="2051">
                  <c:v>0</c:v>
                </c:pt>
                <c:pt idx="2052">
                  <c:v>0</c:v>
                </c:pt>
                <c:pt idx="2053">
                  <c:v>0</c:v>
                </c:pt>
                <c:pt idx="2054">
                  <c:v>0</c:v>
                </c:pt>
                <c:pt idx="2055">
                  <c:v>0</c:v>
                </c:pt>
                <c:pt idx="2056">
                  <c:v>0</c:v>
                </c:pt>
                <c:pt idx="2057">
                  <c:v>0</c:v>
                </c:pt>
                <c:pt idx="2058">
                  <c:v>0</c:v>
                </c:pt>
                <c:pt idx="2059">
                  <c:v>0</c:v>
                </c:pt>
                <c:pt idx="2060">
                  <c:v>0</c:v>
                </c:pt>
                <c:pt idx="2061">
                  <c:v>0</c:v>
                </c:pt>
                <c:pt idx="2062">
                  <c:v>0</c:v>
                </c:pt>
                <c:pt idx="2063">
                  <c:v>0</c:v>
                </c:pt>
                <c:pt idx="2064">
                  <c:v>0</c:v>
                </c:pt>
                <c:pt idx="2065">
                  <c:v>0</c:v>
                </c:pt>
                <c:pt idx="2066">
                  <c:v>0</c:v>
                </c:pt>
                <c:pt idx="2067">
                  <c:v>0</c:v>
                </c:pt>
                <c:pt idx="2068">
                  <c:v>0</c:v>
                </c:pt>
                <c:pt idx="2069">
                  <c:v>0</c:v>
                </c:pt>
                <c:pt idx="2070">
                  <c:v>0</c:v>
                </c:pt>
                <c:pt idx="2071">
                  <c:v>0</c:v>
                </c:pt>
                <c:pt idx="2072">
                  <c:v>0</c:v>
                </c:pt>
                <c:pt idx="2073">
                  <c:v>0</c:v>
                </c:pt>
                <c:pt idx="2074">
                  <c:v>0</c:v>
                </c:pt>
                <c:pt idx="2075">
                  <c:v>0</c:v>
                </c:pt>
                <c:pt idx="2076">
                  <c:v>0</c:v>
                </c:pt>
                <c:pt idx="2077">
                  <c:v>0</c:v>
                </c:pt>
                <c:pt idx="2078">
                  <c:v>0</c:v>
                </c:pt>
                <c:pt idx="2079">
                  <c:v>0</c:v>
                </c:pt>
                <c:pt idx="2080">
                  <c:v>0</c:v>
                </c:pt>
                <c:pt idx="2081">
                  <c:v>0</c:v>
                </c:pt>
                <c:pt idx="2082">
                  <c:v>0</c:v>
                </c:pt>
                <c:pt idx="2083">
                  <c:v>0</c:v>
                </c:pt>
                <c:pt idx="2084">
                  <c:v>0</c:v>
                </c:pt>
                <c:pt idx="2085">
                  <c:v>0</c:v>
                </c:pt>
                <c:pt idx="2086">
                  <c:v>0</c:v>
                </c:pt>
                <c:pt idx="2087">
                  <c:v>0</c:v>
                </c:pt>
                <c:pt idx="2088">
                  <c:v>0</c:v>
                </c:pt>
                <c:pt idx="2089">
                  <c:v>0</c:v>
                </c:pt>
                <c:pt idx="2090">
                  <c:v>0</c:v>
                </c:pt>
                <c:pt idx="2091">
                  <c:v>0</c:v>
                </c:pt>
                <c:pt idx="2092">
                  <c:v>0</c:v>
                </c:pt>
                <c:pt idx="2093">
                  <c:v>0</c:v>
                </c:pt>
                <c:pt idx="2094">
                  <c:v>0</c:v>
                </c:pt>
                <c:pt idx="2095">
                  <c:v>0</c:v>
                </c:pt>
                <c:pt idx="2096">
                  <c:v>0</c:v>
                </c:pt>
                <c:pt idx="2097">
                  <c:v>0</c:v>
                </c:pt>
                <c:pt idx="2098">
                  <c:v>0</c:v>
                </c:pt>
                <c:pt idx="2099">
                  <c:v>0</c:v>
                </c:pt>
                <c:pt idx="2100">
                  <c:v>0</c:v>
                </c:pt>
                <c:pt idx="2101">
                  <c:v>0</c:v>
                </c:pt>
                <c:pt idx="2102">
                  <c:v>0</c:v>
                </c:pt>
                <c:pt idx="2103">
                  <c:v>0</c:v>
                </c:pt>
                <c:pt idx="2104">
                  <c:v>0</c:v>
                </c:pt>
                <c:pt idx="2105">
                  <c:v>0</c:v>
                </c:pt>
                <c:pt idx="2106">
                  <c:v>0</c:v>
                </c:pt>
                <c:pt idx="2107">
                  <c:v>0</c:v>
                </c:pt>
                <c:pt idx="2108">
                  <c:v>0</c:v>
                </c:pt>
                <c:pt idx="2109">
                  <c:v>0</c:v>
                </c:pt>
                <c:pt idx="2110">
                  <c:v>0</c:v>
                </c:pt>
                <c:pt idx="2111">
                  <c:v>0</c:v>
                </c:pt>
                <c:pt idx="2112">
                  <c:v>0</c:v>
                </c:pt>
                <c:pt idx="2113">
                  <c:v>0</c:v>
                </c:pt>
                <c:pt idx="2114">
                  <c:v>0</c:v>
                </c:pt>
                <c:pt idx="2115">
                  <c:v>0</c:v>
                </c:pt>
                <c:pt idx="2116">
                  <c:v>0</c:v>
                </c:pt>
                <c:pt idx="2117">
                  <c:v>0</c:v>
                </c:pt>
                <c:pt idx="2118">
                  <c:v>0</c:v>
                </c:pt>
                <c:pt idx="2119">
                  <c:v>0</c:v>
                </c:pt>
                <c:pt idx="2120">
                  <c:v>0</c:v>
                </c:pt>
                <c:pt idx="2121">
                  <c:v>0</c:v>
                </c:pt>
                <c:pt idx="2122">
                  <c:v>0</c:v>
                </c:pt>
                <c:pt idx="2123">
                  <c:v>0</c:v>
                </c:pt>
                <c:pt idx="2124">
                  <c:v>0</c:v>
                </c:pt>
                <c:pt idx="2125">
                  <c:v>0</c:v>
                </c:pt>
                <c:pt idx="2126">
                  <c:v>0</c:v>
                </c:pt>
                <c:pt idx="2127">
                  <c:v>0</c:v>
                </c:pt>
                <c:pt idx="2128">
                  <c:v>0</c:v>
                </c:pt>
                <c:pt idx="2129">
                  <c:v>0</c:v>
                </c:pt>
                <c:pt idx="2130">
                  <c:v>0</c:v>
                </c:pt>
                <c:pt idx="2131">
                  <c:v>0</c:v>
                </c:pt>
                <c:pt idx="2132">
                  <c:v>0</c:v>
                </c:pt>
                <c:pt idx="2133">
                  <c:v>0</c:v>
                </c:pt>
                <c:pt idx="2134">
                  <c:v>0</c:v>
                </c:pt>
                <c:pt idx="2135">
                  <c:v>0</c:v>
                </c:pt>
                <c:pt idx="2136">
                  <c:v>0</c:v>
                </c:pt>
                <c:pt idx="2137">
                  <c:v>0</c:v>
                </c:pt>
                <c:pt idx="2138">
                  <c:v>0</c:v>
                </c:pt>
                <c:pt idx="2139">
                  <c:v>0</c:v>
                </c:pt>
                <c:pt idx="2140">
                  <c:v>0</c:v>
                </c:pt>
                <c:pt idx="2141">
                  <c:v>0</c:v>
                </c:pt>
                <c:pt idx="2142">
                  <c:v>0</c:v>
                </c:pt>
                <c:pt idx="2143">
                  <c:v>0</c:v>
                </c:pt>
                <c:pt idx="2144">
                  <c:v>0</c:v>
                </c:pt>
                <c:pt idx="2145">
                  <c:v>0</c:v>
                </c:pt>
                <c:pt idx="2146">
                  <c:v>0</c:v>
                </c:pt>
                <c:pt idx="2147">
                  <c:v>0</c:v>
                </c:pt>
                <c:pt idx="2148">
                  <c:v>0</c:v>
                </c:pt>
                <c:pt idx="2149">
                  <c:v>0</c:v>
                </c:pt>
                <c:pt idx="2150">
                  <c:v>0</c:v>
                </c:pt>
                <c:pt idx="2151">
                  <c:v>0</c:v>
                </c:pt>
                <c:pt idx="2152">
                  <c:v>0</c:v>
                </c:pt>
                <c:pt idx="2153">
                  <c:v>0</c:v>
                </c:pt>
                <c:pt idx="2154">
                  <c:v>0</c:v>
                </c:pt>
                <c:pt idx="2155">
                  <c:v>0</c:v>
                </c:pt>
                <c:pt idx="2156">
                  <c:v>0</c:v>
                </c:pt>
                <c:pt idx="2157">
                  <c:v>0</c:v>
                </c:pt>
                <c:pt idx="2158">
                  <c:v>0</c:v>
                </c:pt>
                <c:pt idx="2159">
                  <c:v>0</c:v>
                </c:pt>
                <c:pt idx="2160">
                  <c:v>0</c:v>
                </c:pt>
                <c:pt idx="2161">
                  <c:v>0</c:v>
                </c:pt>
                <c:pt idx="2162">
                  <c:v>0</c:v>
                </c:pt>
                <c:pt idx="2163">
                  <c:v>0</c:v>
                </c:pt>
                <c:pt idx="2164">
                  <c:v>0</c:v>
                </c:pt>
                <c:pt idx="2165">
                  <c:v>0</c:v>
                </c:pt>
                <c:pt idx="2166">
                  <c:v>0</c:v>
                </c:pt>
                <c:pt idx="2167">
                  <c:v>0</c:v>
                </c:pt>
                <c:pt idx="2168">
                  <c:v>0</c:v>
                </c:pt>
                <c:pt idx="2169">
                  <c:v>0</c:v>
                </c:pt>
                <c:pt idx="2170">
                  <c:v>0</c:v>
                </c:pt>
                <c:pt idx="2171">
                  <c:v>0</c:v>
                </c:pt>
                <c:pt idx="2172">
                  <c:v>0</c:v>
                </c:pt>
                <c:pt idx="2173">
                  <c:v>0</c:v>
                </c:pt>
                <c:pt idx="2174">
                  <c:v>0</c:v>
                </c:pt>
                <c:pt idx="2175">
                  <c:v>0</c:v>
                </c:pt>
                <c:pt idx="2176">
                  <c:v>0</c:v>
                </c:pt>
                <c:pt idx="2177">
                  <c:v>0</c:v>
                </c:pt>
                <c:pt idx="2178">
                  <c:v>0</c:v>
                </c:pt>
                <c:pt idx="2179">
                  <c:v>0</c:v>
                </c:pt>
                <c:pt idx="2180">
                  <c:v>0</c:v>
                </c:pt>
                <c:pt idx="2181">
                  <c:v>0</c:v>
                </c:pt>
                <c:pt idx="2182">
                  <c:v>0</c:v>
                </c:pt>
                <c:pt idx="2183">
                  <c:v>0</c:v>
                </c:pt>
                <c:pt idx="2184">
                  <c:v>0</c:v>
                </c:pt>
                <c:pt idx="2185">
                  <c:v>0</c:v>
                </c:pt>
                <c:pt idx="2186">
                  <c:v>0</c:v>
                </c:pt>
                <c:pt idx="2187">
                  <c:v>0</c:v>
                </c:pt>
                <c:pt idx="2188">
                  <c:v>0</c:v>
                </c:pt>
                <c:pt idx="2189">
                  <c:v>0</c:v>
                </c:pt>
                <c:pt idx="2190">
                  <c:v>0</c:v>
                </c:pt>
                <c:pt idx="2191">
                  <c:v>0</c:v>
                </c:pt>
                <c:pt idx="2192">
                  <c:v>0</c:v>
                </c:pt>
                <c:pt idx="2193">
                  <c:v>0</c:v>
                </c:pt>
                <c:pt idx="2194">
                  <c:v>0</c:v>
                </c:pt>
                <c:pt idx="2195">
                  <c:v>0</c:v>
                </c:pt>
                <c:pt idx="2196">
                  <c:v>0</c:v>
                </c:pt>
                <c:pt idx="2197">
                  <c:v>0</c:v>
                </c:pt>
                <c:pt idx="2198">
                  <c:v>0</c:v>
                </c:pt>
                <c:pt idx="2199">
                  <c:v>0</c:v>
                </c:pt>
                <c:pt idx="2200">
                  <c:v>0</c:v>
                </c:pt>
                <c:pt idx="2201">
                  <c:v>0</c:v>
                </c:pt>
                <c:pt idx="2202">
                  <c:v>0</c:v>
                </c:pt>
                <c:pt idx="2203">
                  <c:v>0</c:v>
                </c:pt>
                <c:pt idx="2204">
                  <c:v>0</c:v>
                </c:pt>
                <c:pt idx="2205">
                  <c:v>1</c:v>
                </c:pt>
                <c:pt idx="2206">
                  <c:v>1</c:v>
                </c:pt>
                <c:pt idx="2207">
                  <c:v>1</c:v>
                </c:pt>
                <c:pt idx="2208">
                  <c:v>1</c:v>
                </c:pt>
                <c:pt idx="2209">
                  <c:v>1</c:v>
                </c:pt>
                <c:pt idx="2210">
                  <c:v>2</c:v>
                </c:pt>
                <c:pt idx="2211">
                  <c:v>2</c:v>
                </c:pt>
                <c:pt idx="2212">
                  <c:v>3</c:v>
                </c:pt>
                <c:pt idx="2213">
                  <c:v>3</c:v>
                </c:pt>
                <c:pt idx="2214">
                  <c:v>3.51</c:v>
                </c:pt>
                <c:pt idx="2215">
                  <c:v>3.51</c:v>
                </c:pt>
                <c:pt idx="2216">
                  <c:v>3.51</c:v>
                </c:pt>
                <c:pt idx="2217">
                  <c:v>3.51</c:v>
                </c:pt>
                <c:pt idx="2218">
                  <c:v>3.51</c:v>
                </c:pt>
                <c:pt idx="2219">
                  <c:v>3.51</c:v>
                </c:pt>
                <c:pt idx="2220">
                  <c:v>4.2240000000000002</c:v>
                </c:pt>
                <c:pt idx="2221">
                  <c:v>4.2240000000000002</c:v>
                </c:pt>
                <c:pt idx="2222">
                  <c:v>4.2240000000000002</c:v>
                </c:pt>
                <c:pt idx="2223">
                  <c:v>4.2240000000000002</c:v>
                </c:pt>
                <c:pt idx="2224">
                  <c:v>5.0880000000000001</c:v>
                </c:pt>
                <c:pt idx="2225">
                  <c:v>5.0880000000000001</c:v>
                </c:pt>
                <c:pt idx="2226">
                  <c:v>5.0880000000000001</c:v>
                </c:pt>
                <c:pt idx="2227">
                  <c:v>5.0880000000000001</c:v>
                </c:pt>
                <c:pt idx="2228">
                  <c:v>5.0880000000000001</c:v>
                </c:pt>
                <c:pt idx="2229">
                  <c:v>5.0880000000000001</c:v>
                </c:pt>
                <c:pt idx="2230">
                  <c:v>6.5880000000000001</c:v>
                </c:pt>
                <c:pt idx="2231">
                  <c:v>6.5880000000000001</c:v>
                </c:pt>
                <c:pt idx="2232">
                  <c:v>7.45</c:v>
                </c:pt>
                <c:pt idx="2233">
                  <c:v>7.45</c:v>
                </c:pt>
                <c:pt idx="2234">
                  <c:v>7.45</c:v>
                </c:pt>
                <c:pt idx="2235">
                  <c:v>8.3800000000000008</c:v>
                </c:pt>
                <c:pt idx="2236">
                  <c:v>9.6449999999999996</c:v>
                </c:pt>
                <c:pt idx="2237">
                  <c:v>9.6449999999999996</c:v>
                </c:pt>
                <c:pt idx="2238">
                  <c:v>9.6449999999999996</c:v>
                </c:pt>
                <c:pt idx="2239">
                  <c:v>9.6449999999999996</c:v>
                </c:pt>
                <c:pt idx="2240">
                  <c:v>9.6449999999999996</c:v>
                </c:pt>
                <c:pt idx="2241">
                  <c:v>9.6449999999999996</c:v>
                </c:pt>
                <c:pt idx="2242">
                  <c:v>9.6449999999999996</c:v>
                </c:pt>
                <c:pt idx="2243">
                  <c:v>9.6449999999999996</c:v>
                </c:pt>
                <c:pt idx="2244">
                  <c:v>9.6449999999999996</c:v>
                </c:pt>
                <c:pt idx="2245">
                  <c:v>9.6449999999999996</c:v>
                </c:pt>
                <c:pt idx="2246">
                  <c:v>9.6449999999999996</c:v>
                </c:pt>
                <c:pt idx="2247">
                  <c:v>9.6449999999999996</c:v>
                </c:pt>
                <c:pt idx="2248">
                  <c:v>9.6449999999999996</c:v>
                </c:pt>
                <c:pt idx="2249">
                  <c:v>9.6449999999999996</c:v>
                </c:pt>
                <c:pt idx="2250">
                  <c:v>9.6449999999999996</c:v>
                </c:pt>
                <c:pt idx="2251">
                  <c:v>9.6449999999999996</c:v>
                </c:pt>
                <c:pt idx="2252">
                  <c:v>9.6449999999999996</c:v>
                </c:pt>
                <c:pt idx="2253">
                  <c:v>9.6449999999999996</c:v>
                </c:pt>
                <c:pt idx="2254">
                  <c:v>9.6449999999999996</c:v>
                </c:pt>
                <c:pt idx="2255">
                  <c:v>9.6449999999999996</c:v>
                </c:pt>
                <c:pt idx="2256">
                  <c:v>9.9375</c:v>
                </c:pt>
                <c:pt idx="2257">
                  <c:v>10.2745</c:v>
                </c:pt>
                <c:pt idx="2258">
                  <c:v>11.474500000000001</c:v>
                </c:pt>
                <c:pt idx="2259">
                  <c:v>11.474500000000001</c:v>
                </c:pt>
                <c:pt idx="2260">
                  <c:v>11.474500000000001</c:v>
                </c:pt>
                <c:pt idx="2261">
                  <c:v>11.474500000000001</c:v>
                </c:pt>
                <c:pt idx="2262">
                  <c:v>11.474500000000001</c:v>
                </c:pt>
                <c:pt idx="2263">
                  <c:v>11.474500000000001</c:v>
                </c:pt>
                <c:pt idx="2264">
                  <c:v>11.474500000000001</c:v>
                </c:pt>
                <c:pt idx="2265">
                  <c:v>11.474500000000001</c:v>
                </c:pt>
                <c:pt idx="2266">
                  <c:v>11.474500000000001</c:v>
                </c:pt>
                <c:pt idx="2267">
                  <c:v>11.474500000000001</c:v>
                </c:pt>
                <c:pt idx="2268">
                  <c:v>11.474500000000001</c:v>
                </c:pt>
                <c:pt idx="2269">
                  <c:v>11.474500000000001</c:v>
                </c:pt>
                <c:pt idx="2270">
                  <c:v>11.474500000000001</c:v>
                </c:pt>
                <c:pt idx="2271">
                  <c:v>11.474500000000001</c:v>
                </c:pt>
                <c:pt idx="2272">
                  <c:v>11.474500000000001</c:v>
                </c:pt>
                <c:pt idx="2273">
                  <c:v>11.474500000000001</c:v>
                </c:pt>
                <c:pt idx="2274">
                  <c:v>11.474500000000001</c:v>
                </c:pt>
                <c:pt idx="2275">
                  <c:v>11.474500000000001</c:v>
                </c:pt>
                <c:pt idx="2276">
                  <c:v>11.3895</c:v>
                </c:pt>
                <c:pt idx="2277">
                  <c:v>11.3895</c:v>
                </c:pt>
                <c:pt idx="2278">
                  <c:v>11.3895</c:v>
                </c:pt>
                <c:pt idx="2279">
                  <c:v>11.3895</c:v>
                </c:pt>
                <c:pt idx="2280">
                  <c:v>11.3895</c:v>
                </c:pt>
                <c:pt idx="2281">
                  <c:v>11.3895</c:v>
                </c:pt>
                <c:pt idx="2282">
                  <c:v>11.3895</c:v>
                </c:pt>
                <c:pt idx="2283">
                  <c:v>11.3895</c:v>
                </c:pt>
                <c:pt idx="2284">
                  <c:v>11.3895</c:v>
                </c:pt>
                <c:pt idx="2285">
                  <c:v>11.3895</c:v>
                </c:pt>
                <c:pt idx="2286">
                  <c:v>11.3895</c:v>
                </c:pt>
                <c:pt idx="2287">
                  <c:v>11.3895</c:v>
                </c:pt>
                <c:pt idx="2288">
                  <c:v>11.3895</c:v>
                </c:pt>
                <c:pt idx="2289">
                  <c:v>11.3895</c:v>
                </c:pt>
                <c:pt idx="2290">
                  <c:v>11.3895</c:v>
                </c:pt>
                <c:pt idx="2291">
                  <c:v>11.3895</c:v>
                </c:pt>
                <c:pt idx="2292">
                  <c:v>11.3895</c:v>
                </c:pt>
                <c:pt idx="2293">
                  <c:v>11.3895</c:v>
                </c:pt>
                <c:pt idx="2294">
                  <c:v>11.3895</c:v>
                </c:pt>
                <c:pt idx="2295">
                  <c:v>11.3895</c:v>
                </c:pt>
                <c:pt idx="2296">
                  <c:v>11.3895</c:v>
                </c:pt>
                <c:pt idx="2297">
                  <c:v>11.3895</c:v>
                </c:pt>
                <c:pt idx="2298">
                  <c:v>9.7345000000000006</c:v>
                </c:pt>
                <c:pt idx="2299">
                  <c:v>9.7345000000000006</c:v>
                </c:pt>
                <c:pt idx="2300">
                  <c:v>9.7345000000000006</c:v>
                </c:pt>
                <c:pt idx="2301">
                  <c:v>9.7345000000000006</c:v>
                </c:pt>
                <c:pt idx="2302">
                  <c:v>9.7345000000000006</c:v>
                </c:pt>
                <c:pt idx="2303">
                  <c:v>9.7345000000000006</c:v>
                </c:pt>
                <c:pt idx="2304">
                  <c:v>9.7345000000000006</c:v>
                </c:pt>
                <c:pt idx="2305">
                  <c:v>9.7345000000000006</c:v>
                </c:pt>
                <c:pt idx="2306">
                  <c:v>9.7345000000000006</c:v>
                </c:pt>
                <c:pt idx="2307">
                  <c:v>9.7345000000000006</c:v>
                </c:pt>
                <c:pt idx="2308">
                  <c:v>9.7345000000000006</c:v>
                </c:pt>
                <c:pt idx="2309">
                  <c:v>9.7345000000000006</c:v>
                </c:pt>
                <c:pt idx="2310">
                  <c:v>9.7345000000000006</c:v>
                </c:pt>
                <c:pt idx="2311">
                  <c:v>9.7345000000000006</c:v>
                </c:pt>
                <c:pt idx="2312">
                  <c:v>9.7345000000000006</c:v>
                </c:pt>
                <c:pt idx="2313">
                  <c:v>9.7345000000000006</c:v>
                </c:pt>
                <c:pt idx="2314">
                  <c:v>9.7345000000000006</c:v>
                </c:pt>
                <c:pt idx="2315">
                  <c:v>9.7345000000000006</c:v>
                </c:pt>
                <c:pt idx="2316">
                  <c:v>9.7345000000000006</c:v>
                </c:pt>
                <c:pt idx="2317">
                  <c:v>9.7345000000000006</c:v>
                </c:pt>
                <c:pt idx="2318">
                  <c:v>9.7345000000000006</c:v>
                </c:pt>
                <c:pt idx="2319">
                  <c:v>9.2895000000000003</c:v>
                </c:pt>
                <c:pt idx="2320">
                  <c:v>9.2895000000000003</c:v>
                </c:pt>
                <c:pt idx="2321">
                  <c:v>9.2895000000000003</c:v>
                </c:pt>
                <c:pt idx="2322">
                  <c:v>9.2895000000000003</c:v>
                </c:pt>
                <c:pt idx="2323">
                  <c:v>9.2895000000000003</c:v>
                </c:pt>
                <c:pt idx="2324">
                  <c:v>9.2895000000000003</c:v>
                </c:pt>
                <c:pt idx="2325">
                  <c:v>9.782</c:v>
                </c:pt>
                <c:pt idx="2326">
                  <c:v>9.782</c:v>
                </c:pt>
                <c:pt idx="2327">
                  <c:v>9.782</c:v>
                </c:pt>
                <c:pt idx="2328">
                  <c:v>10.3545</c:v>
                </c:pt>
                <c:pt idx="2329">
                  <c:v>10.3545</c:v>
                </c:pt>
                <c:pt idx="2330">
                  <c:v>10.3545</c:v>
                </c:pt>
                <c:pt idx="2331">
                  <c:v>10.3545</c:v>
                </c:pt>
                <c:pt idx="2332">
                  <c:v>10.3545</c:v>
                </c:pt>
                <c:pt idx="2333">
                  <c:v>10.3545</c:v>
                </c:pt>
                <c:pt idx="2334">
                  <c:v>10.3545</c:v>
                </c:pt>
                <c:pt idx="2335">
                  <c:v>10.3545</c:v>
                </c:pt>
                <c:pt idx="2336">
                  <c:v>10.3545</c:v>
                </c:pt>
                <c:pt idx="2337">
                  <c:v>10.3545</c:v>
                </c:pt>
                <c:pt idx="2338">
                  <c:v>10.3545</c:v>
                </c:pt>
                <c:pt idx="2339">
                  <c:v>10.3545</c:v>
                </c:pt>
                <c:pt idx="2340">
                  <c:v>9.5645000000000007</c:v>
                </c:pt>
                <c:pt idx="2341">
                  <c:v>9.5645000000000007</c:v>
                </c:pt>
                <c:pt idx="2342">
                  <c:v>9.5645000000000007</c:v>
                </c:pt>
                <c:pt idx="2343">
                  <c:v>9.5645000000000007</c:v>
                </c:pt>
                <c:pt idx="2344">
                  <c:v>9.5645000000000007</c:v>
                </c:pt>
                <c:pt idx="2345">
                  <c:v>9.5645000000000007</c:v>
                </c:pt>
                <c:pt idx="2346">
                  <c:v>9.5645000000000007</c:v>
                </c:pt>
                <c:pt idx="2347">
                  <c:v>9.5645000000000007</c:v>
                </c:pt>
                <c:pt idx="2348">
                  <c:v>9.5645000000000007</c:v>
                </c:pt>
                <c:pt idx="2349">
                  <c:v>9.5645000000000007</c:v>
                </c:pt>
                <c:pt idx="2350">
                  <c:v>9.5645000000000007</c:v>
                </c:pt>
                <c:pt idx="2351">
                  <c:v>9.5645000000000007</c:v>
                </c:pt>
                <c:pt idx="2352">
                  <c:v>9.5645000000000007</c:v>
                </c:pt>
                <c:pt idx="2353">
                  <c:v>9.5645000000000007</c:v>
                </c:pt>
                <c:pt idx="2354">
                  <c:v>9.5645000000000007</c:v>
                </c:pt>
                <c:pt idx="2355">
                  <c:v>9.5645000000000007</c:v>
                </c:pt>
                <c:pt idx="2356">
                  <c:v>9.5645000000000007</c:v>
                </c:pt>
                <c:pt idx="2357">
                  <c:v>9.5645000000000007</c:v>
                </c:pt>
                <c:pt idx="2358">
                  <c:v>9.5645000000000007</c:v>
                </c:pt>
                <c:pt idx="2359">
                  <c:v>9.5645000000000007</c:v>
                </c:pt>
                <c:pt idx="2360">
                  <c:v>9.5645000000000007</c:v>
                </c:pt>
                <c:pt idx="2361">
                  <c:v>9.5645000000000007</c:v>
                </c:pt>
                <c:pt idx="2362">
                  <c:v>9.5645000000000007</c:v>
                </c:pt>
                <c:pt idx="2363">
                  <c:v>8.3445</c:v>
                </c:pt>
                <c:pt idx="2364">
                  <c:v>8.3445</c:v>
                </c:pt>
                <c:pt idx="2365">
                  <c:v>8.3445</c:v>
                </c:pt>
                <c:pt idx="2366">
                  <c:v>8.3445</c:v>
                </c:pt>
                <c:pt idx="2367">
                  <c:v>8.3445</c:v>
                </c:pt>
                <c:pt idx="2368">
                  <c:v>8.3445</c:v>
                </c:pt>
                <c:pt idx="2369">
                  <c:v>8.3445</c:v>
                </c:pt>
                <c:pt idx="2370">
                  <c:v>8.3445</c:v>
                </c:pt>
                <c:pt idx="2371">
                  <c:v>8.3445</c:v>
                </c:pt>
                <c:pt idx="2372">
                  <c:v>8.3445</c:v>
                </c:pt>
                <c:pt idx="2373">
                  <c:v>8.3445</c:v>
                </c:pt>
                <c:pt idx="2374">
                  <c:v>8.3445</c:v>
                </c:pt>
                <c:pt idx="2375">
                  <c:v>8.3445</c:v>
                </c:pt>
                <c:pt idx="2376">
                  <c:v>8.3445</c:v>
                </c:pt>
                <c:pt idx="2377">
                  <c:v>8.3445</c:v>
                </c:pt>
                <c:pt idx="2378">
                  <c:v>5.5907499999999999</c:v>
                </c:pt>
                <c:pt idx="2379">
                  <c:v>5.5907499999999999</c:v>
                </c:pt>
                <c:pt idx="2380">
                  <c:v>5.5907499999999999</c:v>
                </c:pt>
                <c:pt idx="2381">
                  <c:v>5.5907499999999999</c:v>
                </c:pt>
                <c:pt idx="2382">
                  <c:v>5.5907499999999999</c:v>
                </c:pt>
                <c:pt idx="2383">
                  <c:v>5.5907499999999999</c:v>
                </c:pt>
                <c:pt idx="2384">
                  <c:v>4.28</c:v>
                </c:pt>
                <c:pt idx="2385">
                  <c:v>2.5724999999999998</c:v>
                </c:pt>
                <c:pt idx="2386">
                  <c:v>0.91500000000000004</c:v>
                </c:pt>
                <c:pt idx="2387">
                  <c:v>0.91500000000000004</c:v>
                </c:pt>
                <c:pt idx="2388">
                  <c:v>0.91500000000000004</c:v>
                </c:pt>
                <c:pt idx="2389">
                  <c:v>0.91500000000000004</c:v>
                </c:pt>
                <c:pt idx="2390">
                  <c:v>0.91500000000000004</c:v>
                </c:pt>
                <c:pt idx="2391">
                  <c:v>0.91500000000000004</c:v>
                </c:pt>
                <c:pt idx="2392">
                  <c:v>0.91500000000000004</c:v>
                </c:pt>
                <c:pt idx="2393">
                  <c:v>0.91500000000000004</c:v>
                </c:pt>
                <c:pt idx="2394">
                  <c:v>0.91500000000000015</c:v>
                </c:pt>
                <c:pt idx="2395">
                  <c:v>0.91500000000000015</c:v>
                </c:pt>
                <c:pt idx="2396">
                  <c:v>0.91500000000000015</c:v>
                </c:pt>
                <c:pt idx="2397">
                  <c:v>0.91500000000000015</c:v>
                </c:pt>
                <c:pt idx="2398">
                  <c:v>0.91500000000000015</c:v>
                </c:pt>
                <c:pt idx="2399">
                  <c:v>0.91500000000000015</c:v>
                </c:pt>
                <c:pt idx="2400">
                  <c:v>0.91500000000000015</c:v>
                </c:pt>
                <c:pt idx="2401">
                  <c:v>0.91500000000000015</c:v>
                </c:pt>
                <c:pt idx="2402">
                  <c:v>0.91500000000000015</c:v>
                </c:pt>
                <c:pt idx="2403">
                  <c:v>0.91500000000000015</c:v>
                </c:pt>
                <c:pt idx="2404">
                  <c:v>1.61625</c:v>
                </c:pt>
                <c:pt idx="2405">
                  <c:v>1.61625</c:v>
                </c:pt>
                <c:pt idx="2406">
                  <c:v>1.61625</c:v>
                </c:pt>
                <c:pt idx="2407">
                  <c:v>1.61625</c:v>
                </c:pt>
                <c:pt idx="2408">
                  <c:v>1.61625</c:v>
                </c:pt>
                <c:pt idx="2409">
                  <c:v>1.61625</c:v>
                </c:pt>
                <c:pt idx="2410">
                  <c:v>1.61625</c:v>
                </c:pt>
                <c:pt idx="2411">
                  <c:v>1.61625</c:v>
                </c:pt>
                <c:pt idx="2412">
                  <c:v>1.61625</c:v>
                </c:pt>
                <c:pt idx="2413">
                  <c:v>1.61625</c:v>
                </c:pt>
                <c:pt idx="2414">
                  <c:v>1.61625</c:v>
                </c:pt>
                <c:pt idx="2415">
                  <c:v>1.61625</c:v>
                </c:pt>
                <c:pt idx="2416">
                  <c:v>1.61625</c:v>
                </c:pt>
                <c:pt idx="2417">
                  <c:v>1.61625</c:v>
                </c:pt>
                <c:pt idx="2418">
                  <c:v>1.61625</c:v>
                </c:pt>
                <c:pt idx="2419">
                  <c:v>1.61625</c:v>
                </c:pt>
                <c:pt idx="2420">
                  <c:v>1.61625</c:v>
                </c:pt>
                <c:pt idx="2421">
                  <c:v>1.61625</c:v>
                </c:pt>
                <c:pt idx="2422">
                  <c:v>1.61625</c:v>
                </c:pt>
                <c:pt idx="2423">
                  <c:v>1.61625</c:v>
                </c:pt>
                <c:pt idx="2424">
                  <c:v>1.61625</c:v>
                </c:pt>
                <c:pt idx="2425">
                  <c:v>1.61625</c:v>
                </c:pt>
                <c:pt idx="2426">
                  <c:v>1.61625</c:v>
                </c:pt>
                <c:pt idx="2427">
                  <c:v>1.61625</c:v>
                </c:pt>
                <c:pt idx="2428">
                  <c:v>1.61625</c:v>
                </c:pt>
                <c:pt idx="2429">
                  <c:v>1.61625</c:v>
                </c:pt>
                <c:pt idx="2430">
                  <c:v>1.61625</c:v>
                </c:pt>
                <c:pt idx="2431">
                  <c:v>1.61625</c:v>
                </c:pt>
                <c:pt idx="2432">
                  <c:v>1.61625</c:v>
                </c:pt>
                <c:pt idx="2433">
                  <c:v>1.61625</c:v>
                </c:pt>
                <c:pt idx="2434">
                  <c:v>1.61625</c:v>
                </c:pt>
                <c:pt idx="2435">
                  <c:v>1.61625</c:v>
                </c:pt>
                <c:pt idx="2436">
                  <c:v>1.61625</c:v>
                </c:pt>
                <c:pt idx="2437">
                  <c:v>1.61625</c:v>
                </c:pt>
                <c:pt idx="2438">
                  <c:v>1.61625</c:v>
                </c:pt>
                <c:pt idx="2439">
                  <c:v>1.61625</c:v>
                </c:pt>
                <c:pt idx="2440">
                  <c:v>1.61625</c:v>
                </c:pt>
                <c:pt idx="2441">
                  <c:v>1.61625</c:v>
                </c:pt>
                <c:pt idx="2442">
                  <c:v>1.61625</c:v>
                </c:pt>
                <c:pt idx="2443">
                  <c:v>1.61625</c:v>
                </c:pt>
                <c:pt idx="2444">
                  <c:v>1.61625</c:v>
                </c:pt>
                <c:pt idx="2445">
                  <c:v>1.61625</c:v>
                </c:pt>
                <c:pt idx="2446">
                  <c:v>1.42</c:v>
                </c:pt>
                <c:pt idx="2447">
                  <c:v>1.42</c:v>
                </c:pt>
                <c:pt idx="2448">
                  <c:v>1.42</c:v>
                </c:pt>
                <c:pt idx="2449">
                  <c:v>1.42</c:v>
                </c:pt>
                <c:pt idx="2450">
                  <c:v>1.42</c:v>
                </c:pt>
                <c:pt idx="2451">
                  <c:v>1.42</c:v>
                </c:pt>
                <c:pt idx="2452">
                  <c:v>1.42</c:v>
                </c:pt>
                <c:pt idx="2453">
                  <c:v>1.42</c:v>
                </c:pt>
                <c:pt idx="2454">
                  <c:v>1.42</c:v>
                </c:pt>
                <c:pt idx="2455">
                  <c:v>1.42</c:v>
                </c:pt>
                <c:pt idx="2456">
                  <c:v>1.42</c:v>
                </c:pt>
                <c:pt idx="2457">
                  <c:v>1.42</c:v>
                </c:pt>
                <c:pt idx="2458">
                  <c:v>1.42</c:v>
                </c:pt>
                <c:pt idx="2459">
                  <c:v>1.42</c:v>
                </c:pt>
                <c:pt idx="2460">
                  <c:v>1.42</c:v>
                </c:pt>
                <c:pt idx="2461">
                  <c:v>1.42</c:v>
                </c:pt>
                <c:pt idx="2462">
                  <c:v>1.42</c:v>
                </c:pt>
                <c:pt idx="2463">
                  <c:v>1.42</c:v>
                </c:pt>
                <c:pt idx="2464">
                  <c:v>1.42</c:v>
                </c:pt>
                <c:pt idx="2465">
                  <c:v>1.42</c:v>
                </c:pt>
                <c:pt idx="2466">
                  <c:v>1.42</c:v>
                </c:pt>
                <c:pt idx="2467">
                  <c:v>1.42</c:v>
                </c:pt>
                <c:pt idx="2468">
                  <c:v>1.42</c:v>
                </c:pt>
                <c:pt idx="2469">
                  <c:v>1.42</c:v>
                </c:pt>
                <c:pt idx="2470">
                  <c:v>1.42</c:v>
                </c:pt>
                <c:pt idx="2471">
                  <c:v>1.42</c:v>
                </c:pt>
                <c:pt idx="2472">
                  <c:v>1.42</c:v>
                </c:pt>
                <c:pt idx="2473">
                  <c:v>1.42</c:v>
                </c:pt>
                <c:pt idx="2474">
                  <c:v>1.42</c:v>
                </c:pt>
                <c:pt idx="2475">
                  <c:v>1.42</c:v>
                </c:pt>
                <c:pt idx="2476">
                  <c:v>1.42</c:v>
                </c:pt>
                <c:pt idx="2477">
                  <c:v>1.42</c:v>
                </c:pt>
                <c:pt idx="2478">
                  <c:v>1.42</c:v>
                </c:pt>
                <c:pt idx="2479">
                  <c:v>1.42</c:v>
                </c:pt>
                <c:pt idx="2480">
                  <c:v>1.42</c:v>
                </c:pt>
                <c:pt idx="2481">
                  <c:v>1.42</c:v>
                </c:pt>
                <c:pt idx="2482">
                  <c:v>1.42</c:v>
                </c:pt>
                <c:pt idx="2483">
                  <c:v>1.595</c:v>
                </c:pt>
                <c:pt idx="2484">
                  <c:v>1.595</c:v>
                </c:pt>
                <c:pt idx="2485">
                  <c:v>1.595</c:v>
                </c:pt>
                <c:pt idx="2486">
                  <c:v>1.595</c:v>
                </c:pt>
                <c:pt idx="2487">
                  <c:v>3.12</c:v>
                </c:pt>
                <c:pt idx="2488">
                  <c:v>3.12</c:v>
                </c:pt>
                <c:pt idx="2489">
                  <c:v>3.12</c:v>
                </c:pt>
                <c:pt idx="2490">
                  <c:v>3.12</c:v>
                </c:pt>
                <c:pt idx="2491">
                  <c:v>3.12</c:v>
                </c:pt>
                <c:pt idx="2492">
                  <c:v>3.12</c:v>
                </c:pt>
                <c:pt idx="2493">
                  <c:v>3.12</c:v>
                </c:pt>
                <c:pt idx="2494">
                  <c:v>3.12</c:v>
                </c:pt>
                <c:pt idx="2495">
                  <c:v>3.12</c:v>
                </c:pt>
                <c:pt idx="2496">
                  <c:v>3.12</c:v>
                </c:pt>
                <c:pt idx="2497">
                  <c:v>3.12</c:v>
                </c:pt>
                <c:pt idx="2498">
                  <c:v>3.12</c:v>
                </c:pt>
                <c:pt idx="2499">
                  <c:v>3.12</c:v>
                </c:pt>
                <c:pt idx="2500">
                  <c:v>3.12</c:v>
                </c:pt>
                <c:pt idx="2501">
                  <c:v>3.12</c:v>
                </c:pt>
                <c:pt idx="2502">
                  <c:v>3.12</c:v>
                </c:pt>
                <c:pt idx="2503">
                  <c:v>3.12</c:v>
                </c:pt>
                <c:pt idx="2504">
                  <c:v>3.12</c:v>
                </c:pt>
                <c:pt idx="2505">
                  <c:v>3.12</c:v>
                </c:pt>
                <c:pt idx="2506">
                  <c:v>3.12</c:v>
                </c:pt>
                <c:pt idx="2507">
                  <c:v>3.12</c:v>
                </c:pt>
                <c:pt idx="2508">
                  <c:v>3.12</c:v>
                </c:pt>
                <c:pt idx="2509">
                  <c:v>3.12</c:v>
                </c:pt>
                <c:pt idx="2510">
                  <c:v>3.12</c:v>
                </c:pt>
                <c:pt idx="2511">
                  <c:v>3.12</c:v>
                </c:pt>
                <c:pt idx="2512">
                  <c:v>3.12</c:v>
                </c:pt>
                <c:pt idx="2513">
                  <c:v>3.12</c:v>
                </c:pt>
                <c:pt idx="2514">
                  <c:v>3.12</c:v>
                </c:pt>
                <c:pt idx="2515">
                  <c:v>3.12</c:v>
                </c:pt>
                <c:pt idx="2516">
                  <c:v>3.12</c:v>
                </c:pt>
                <c:pt idx="2517">
                  <c:v>3.12</c:v>
                </c:pt>
                <c:pt idx="2518">
                  <c:v>3.12</c:v>
                </c:pt>
                <c:pt idx="2519">
                  <c:v>3.12</c:v>
                </c:pt>
                <c:pt idx="2520">
                  <c:v>3.12</c:v>
                </c:pt>
                <c:pt idx="2521">
                  <c:v>3.12</c:v>
                </c:pt>
                <c:pt idx="2522">
                  <c:v>3.12</c:v>
                </c:pt>
                <c:pt idx="2523">
                  <c:v>3.12</c:v>
                </c:pt>
                <c:pt idx="2524">
                  <c:v>3.12</c:v>
                </c:pt>
                <c:pt idx="2525">
                  <c:v>3.12</c:v>
                </c:pt>
                <c:pt idx="2526">
                  <c:v>3.12</c:v>
                </c:pt>
                <c:pt idx="2527">
                  <c:v>3.12</c:v>
                </c:pt>
                <c:pt idx="2528">
                  <c:v>3.12</c:v>
                </c:pt>
                <c:pt idx="2529">
                  <c:v>3.12</c:v>
                </c:pt>
                <c:pt idx="2530">
                  <c:v>3.12</c:v>
                </c:pt>
                <c:pt idx="2531">
                  <c:v>3.12</c:v>
                </c:pt>
                <c:pt idx="2532">
                  <c:v>3.12</c:v>
                </c:pt>
                <c:pt idx="2533">
                  <c:v>3.12</c:v>
                </c:pt>
                <c:pt idx="2534">
                  <c:v>3.12</c:v>
                </c:pt>
                <c:pt idx="2535">
                  <c:v>3.12</c:v>
                </c:pt>
                <c:pt idx="2536">
                  <c:v>3.12</c:v>
                </c:pt>
                <c:pt idx="2537">
                  <c:v>3.12</c:v>
                </c:pt>
                <c:pt idx="2538">
                  <c:v>3.12</c:v>
                </c:pt>
                <c:pt idx="2539">
                  <c:v>3.12</c:v>
                </c:pt>
                <c:pt idx="2540">
                  <c:v>3.12</c:v>
                </c:pt>
                <c:pt idx="2541">
                  <c:v>3.12</c:v>
                </c:pt>
                <c:pt idx="2542">
                  <c:v>2.4700000000000002</c:v>
                </c:pt>
                <c:pt idx="2543">
                  <c:v>2.4700000000000002</c:v>
                </c:pt>
                <c:pt idx="2544">
                  <c:v>0.27500000000000002</c:v>
                </c:pt>
                <c:pt idx="2545">
                  <c:v>-1.0449999999999999</c:v>
                </c:pt>
                <c:pt idx="2546">
                  <c:v>-1.61</c:v>
                </c:pt>
                <c:pt idx="2547">
                  <c:v>-2.31</c:v>
                </c:pt>
                <c:pt idx="2548">
                  <c:v>-2.31</c:v>
                </c:pt>
                <c:pt idx="2549">
                  <c:v>-2.31</c:v>
                </c:pt>
                <c:pt idx="2550">
                  <c:v>-2.31</c:v>
                </c:pt>
                <c:pt idx="2551">
                  <c:v>-2.31</c:v>
                </c:pt>
                <c:pt idx="2552">
                  <c:v>-2.31</c:v>
                </c:pt>
                <c:pt idx="2553">
                  <c:v>-2.31</c:v>
                </c:pt>
                <c:pt idx="2554">
                  <c:v>-3.3250000000000002</c:v>
                </c:pt>
                <c:pt idx="2555">
                  <c:v>-4.3450000000000006</c:v>
                </c:pt>
                <c:pt idx="2556">
                  <c:v>-4.7450000000000001</c:v>
                </c:pt>
                <c:pt idx="2557">
                  <c:v>-4.7450000000000001</c:v>
                </c:pt>
                <c:pt idx="2558">
                  <c:v>-4.7450000000000001</c:v>
                </c:pt>
                <c:pt idx="2559">
                  <c:v>-4.7450000000000001</c:v>
                </c:pt>
                <c:pt idx="2560">
                  <c:v>-4.7450000000000001</c:v>
                </c:pt>
                <c:pt idx="2561">
                  <c:v>-4.7450000000000001</c:v>
                </c:pt>
                <c:pt idx="2562">
                  <c:v>-4.7450000000000001</c:v>
                </c:pt>
                <c:pt idx="2563">
                  <c:v>-4.7450000000000001</c:v>
                </c:pt>
                <c:pt idx="2564">
                  <c:v>-4.7450000000000001</c:v>
                </c:pt>
                <c:pt idx="2565">
                  <c:v>-4.7450000000000001</c:v>
                </c:pt>
                <c:pt idx="2566">
                  <c:v>-4.7450000000000001</c:v>
                </c:pt>
                <c:pt idx="2567">
                  <c:v>-4.7450000000000001</c:v>
                </c:pt>
                <c:pt idx="2568">
                  <c:v>-4.7450000000000001</c:v>
                </c:pt>
                <c:pt idx="2569">
                  <c:v>-4.7450000000000001</c:v>
                </c:pt>
                <c:pt idx="2570">
                  <c:v>-10.82</c:v>
                </c:pt>
                <c:pt idx="2571">
                  <c:v>-10.82</c:v>
                </c:pt>
                <c:pt idx="2572">
                  <c:v>-10.82</c:v>
                </c:pt>
                <c:pt idx="2573">
                  <c:v>-10.82</c:v>
                </c:pt>
                <c:pt idx="2574">
                  <c:v>-10.82</c:v>
                </c:pt>
                <c:pt idx="2575">
                  <c:v>-10.82</c:v>
                </c:pt>
                <c:pt idx="2576">
                  <c:v>-10.82</c:v>
                </c:pt>
                <c:pt idx="2577">
                  <c:v>-10.82</c:v>
                </c:pt>
                <c:pt idx="2578">
                  <c:v>-10.82</c:v>
                </c:pt>
                <c:pt idx="2579">
                  <c:v>-10.82</c:v>
                </c:pt>
                <c:pt idx="2580">
                  <c:v>-10.82</c:v>
                </c:pt>
                <c:pt idx="2581">
                  <c:v>-10.82</c:v>
                </c:pt>
                <c:pt idx="2582">
                  <c:v>-10.82</c:v>
                </c:pt>
                <c:pt idx="2583">
                  <c:v>-10.82</c:v>
                </c:pt>
                <c:pt idx="2584">
                  <c:v>-10.82</c:v>
                </c:pt>
                <c:pt idx="2585">
                  <c:v>-10.82</c:v>
                </c:pt>
                <c:pt idx="2586">
                  <c:v>-10.82</c:v>
                </c:pt>
                <c:pt idx="2587">
                  <c:v>-10.82</c:v>
                </c:pt>
                <c:pt idx="2588">
                  <c:v>-10.82</c:v>
                </c:pt>
                <c:pt idx="2589">
                  <c:v>-10.82</c:v>
                </c:pt>
                <c:pt idx="2590">
                  <c:v>-10.82</c:v>
                </c:pt>
                <c:pt idx="2591">
                  <c:v>-6.25</c:v>
                </c:pt>
                <c:pt idx="2592">
                  <c:v>-6.25</c:v>
                </c:pt>
                <c:pt idx="2593">
                  <c:v>-6.25</c:v>
                </c:pt>
                <c:pt idx="2594">
                  <c:v>-6.25</c:v>
                </c:pt>
                <c:pt idx="2595">
                  <c:v>-6.25</c:v>
                </c:pt>
                <c:pt idx="2596">
                  <c:v>-6.25</c:v>
                </c:pt>
                <c:pt idx="2597">
                  <c:v>-6.25</c:v>
                </c:pt>
                <c:pt idx="2598">
                  <c:v>-6.25</c:v>
                </c:pt>
                <c:pt idx="2599">
                  <c:v>-6.25</c:v>
                </c:pt>
                <c:pt idx="2600">
                  <c:v>-6.25</c:v>
                </c:pt>
                <c:pt idx="2601">
                  <c:v>-6.25</c:v>
                </c:pt>
                <c:pt idx="2602">
                  <c:v>-6.25</c:v>
                </c:pt>
                <c:pt idx="2603">
                  <c:v>-6.25</c:v>
                </c:pt>
                <c:pt idx="2604">
                  <c:v>-6.25</c:v>
                </c:pt>
                <c:pt idx="2605">
                  <c:v>-6.25</c:v>
                </c:pt>
                <c:pt idx="2606">
                  <c:v>-5.9</c:v>
                </c:pt>
                <c:pt idx="2607">
                  <c:v>-5.9</c:v>
                </c:pt>
                <c:pt idx="2608">
                  <c:v>-5.9</c:v>
                </c:pt>
                <c:pt idx="2609">
                  <c:v>-5.9</c:v>
                </c:pt>
                <c:pt idx="2610">
                  <c:v>-5.9</c:v>
                </c:pt>
                <c:pt idx="2611">
                  <c:v>-5.9</c:v>
                </c:pt>
                <c:pt idx="2612">
                  <c:v>-5.9</c:v>
                </c:pt>
                <c:pt idx="2613">
                  <c:v>-5.9</c:v>
                </c:pt>
                <c:pt idx="2614">
                  <c:v>-1.8</c:v>
                </c:pt>
                <c:pt idx="2615">
                  <c:v>-1.8</c:v>
                </c:pt>
                <c:pt idx="2616">
                  <c:v>-1.8</c:v>
                </c:pt>
                <c:pt idx="2617">
                  <c:v>-1.8</c:v>
                </c:pt>
                <c:pt idx="2618">
                  <c:v>-1.8</c:v>
                </c:pt>
                <c:pt idx="2619">
                  <c:v>-1.8</c:v>
                </c:pt>
                <c:pt idx="2620">
                  <c:v>-1.8</c:v>
                </c:pt>
                <c:pt idx="2621">
                  <c:v>-0.42499999999999999</c:v>
                </c:pt>
                <c:pt idx="2622">
                  <c:v>-0.42499999999999999</c:v>
                </c:pt>
                <c:pt idx="2623">
                  <c:v>1.73</c:v>
                </c:pt>
                <c:pt idx="2624">
                  <c:v>3.9049999999999998</c:v>
                </c:pt>
                <c:pt idx="2625">
                  <c:v>3.9049999999999998</c:v>
                </c:pt>
                <c:pt idx="2626">
                  <c:v>3.9049999999999998</c:v>
                </c:pt>
                <c:pt idx="2627">
                  <c:v>3.9049999999999998</c:v>
                </c:pt>
                <c:pt idx="2628">
                  <c:v>3.9049999999999998</c:v>
                </c:pt>
                <c:pt idx="2629">
                  <c:v>3.9049999999999998</c:v>
                </c:pt>
                <c:pt idx="2630">
                  <c:v>3.9049999999999998</c:v>
                </c:pt>
                <c:pt idx="2631">
                  <c:v>3.9049999999999998</c:v>
                </c:pt>
                <c:pt idx="2632">
                  <c:v>3.9049999999999998</c:v>
                </c:pt>
                <c:pt idx="2633">
                  <c:v>3.65</c:v>
                </c:pt>
                <c:pt idx="2634">
                  <c:v>3.65</c:v>
                </c:pt>
                <c:pt idx="2635">
                  <c:v>3.65</c:v>
                </c:pt>
                <c:pt idx="2636">
                  <c:v>3.65</c:v>
                </c:pt>
                <c:pt idx="2637">
                  <c:v>3.65</c:v>
                </c:pt>
                <c:pt idx="2638">
                  <c:v>4.9399999999999995</c:v>
                </c:pt>
                <c:pt idx="2639">
                  <c:v>4.9399999999999995</c:v>
                </c:pt>
                <c:pt idx="2640">
                  <c:v>4.9399999999999995</c:v>
                </c:pt>
                <c:pt idx="2641">
                  <c:v>4.9399999999999995</c:v>
                </c:pt>
                <c:pt idx="2642">
                  <c:v>4.9399999999999995</c:v>
                </c:pt>
                <c:pt idx="2643">
                  <c:v>4.9399999999999995</c:v>
                </c:pt>
                <c:pt idx="2644">
                  <c:v>4.9399999999999995</c:v>
                </c:pt>
                <c:pt idx="2645">
                  <c:v>4.9399999999999995</c:v>
                </c:pt>
                <c:pt idx="2646">
                  <c:v>4.9399999999999995</c:v>
                </c:pt>
                <c:pt idx="2647">
                  <c:v>4.9399999999999995</c:v>
                </c:pt>
                <c:pt idx="2648">
                  <c:v>4.9399999999999995</c:v>
                </c:pt>
                <c:pt idx="2649">
                  <c:v>4.9399999999999995</c:v>
                </c:pt>
                <c:pt idx="2650">
                  <c:v>4.9399999999999995</c:v>
                </c:pt>
                <c:pt idx="2651">
                  <c:v>4.9399999999999995</c:v>
                </c:pt>
                <c:pt idx="2652">
                  <c:v>4.9399999999999995</c:v>
                </c:pt>
                <c:pt idx="2653">
                  <c:v>4.9399999999999995</c:v>
                </c:pt>
                <c:pt idx="2654">
                  <c:v>4.9399999999999995</c:v>
                </c:pt>
                <c:pt idx="2655">
                  <c:v>4.9399999999999995</c:v>
                </c:pt>
                <c:pt idx="2656">
                  <c:v>5.0148600349999999</c:v>
                </c:pt>
                <c:pt idx="2657">
                  <c:v>5.0148600349999999</c:v>
                </c:pt>
                <c:pt idx="2658">
                  <c:v>5.0148600349999999</c:v>
                </c:pt>
                <c:pt idx="2659">
                  <c:v>5.0148600349999999</c:v>
                </c:pt>
                <c:pt idx="2660">
                  <c:v>5.0148600349999999</c:v>
                </c:pt>
                <c:pt idx="2661">
                  <c:v>5.0148600349999999</c:v>
                </c:pt>
                <c:pt idx="2662">
                  <c:v>5.0148600349999999</c:v>
                </c:pt>
                <c:pt idx="2663">
                  <c:v>5.0148600349999999</c:v>
                </c:pt>
                <c:pt idx="2664">
                  <c:v>5.0148600349999999</c:v>
                </c:pt>
                <c:pt idx="2665">
                  <c:v>5.0148600349999999</c:v>
                </c:pt>
                <c:pt idx="2666">
                  <c:v>5.0148600349999999</c:v>
                </c:pt>
                <c:pt idx="2667">
                  <c:v>5.0148600349999999</c:v>
                </c:pt>
                <c:pt idx="2668">
                  <c:v>5.0148600349999999</c:v>
                </c:pt>
                <c:pt idx="2669">
                  <c:v>5.0148600349999999</c:v>
                </c:pt>
                <c:pt idx="2670">
                  <c:v>5.0148600349999999</c:v>
                </c:pt>
                <c:pt idx="2671">
                  <c:v>3.3946554099999999</c:v>
                </c:pt>
                <c:pt idx="2672">
                  <c:v>3.3946554099999999</c:v>
                </c:pt>
                <c:pt idx="2673">
                  <c:v>3.3946554099999999</c:v>
                </c:pt>
                <c:pt idx="2674">
                  <c:v>3.3946554099999999</c:v>
                </c:pt>
                <c:pt idx="2675">
                  <c:v>3.3946554099999999</c:v>
                </c:pt>
                <c:pt idx="2676">
                  <c:v>1.8748554099999999</c:v>
                </c:pt>
                <c:pt idx="2677">
                  <c:v>-0.21148078999999997</c:v>
                </c:pt>
                <c:pt idx="2678">
                  <c:v>-0.21148078999999997</c:v>
                </c:pt>
                <c:pt idx="2679">
                  <c:v>-0.21148078999999997</c:v>
                </c:pt>
                <c:pt idx="2680">
                  <c:v>-0.21148078999999997</c:v>
                </c:pt>
                <c:pt idx="2681">
                  <c:v>-0.21148078999999997</c:v>
                </c:pt>
                <c:pt idx="2682">
                  <c:v>-0.21148078999999997</c:v>
                </c:pt>
                <c:pt idx="2683">
                  <c:v>-0.21148078999999997</c:v>
                </c:pt>
                <c:pt idx="2684">
                  <c:v>-0.21148078999999997</c:v>
                </c:pt>
                <c:pt idx="2685">
                  <c:v>-0.21148078999999997</c:v>
                </c:pt>
                <c:pt idx="2686">
                  <c:v>-0.21148078999999997</c:v>
                </c:pt>
                <c:pt idx="2687">
                  <c:v>-0.21148078999999997</c:v>
                </c:pt>
                <c:pt idx="2688">
                  <c:v>-0.21148078999999997</c:v>
                </c:pt>
                <c:pt idx="2689">
                  <c:v>-0.21148078999999997</c:v>
                </c:pt>
                <c:pt idx="2690">
                  <c:v>-0.21148078999999997</c:v>
                </c:pt>
                <c:pt idx="2691">
                  <c:v>-0.21148078999999997</c:v>
                </c:pt>
                <c:pt idx="2692">
                  <c:v>-0.21148078999999997</c:v>
                </c:pt>
                <c:pt idx="2693">
                  <c:v>-2.0544816400000001</c:v>
                </c:pt>
                <c:pt idx="2694">
                  <c:v>-2.0544816400000001</c:v>
                </c:pt>
                <c:pt idx="2695">
                  <c:v>-2.0544816400000001</c:v>
                </c:pt>
                <c:pt idx="2696">
                  <c:v>-1.8495984400000005</c:v>
                </c:pt>
                <c:pt idx="2697">
                  <c:v>-1.8495984400000005</c:v>
                </c:pt>
                <c:pt idx="2698">
                  <c:v>-1.8495984400000005</c:v>
                </c:pt>
                <c:pt idx="2699">
                  <c:v>-1.8495984400000005</c:v>
                </c:pt>
                <c:pt idx="2700">
                  <c:v>-1.8495984400000005</c:v>
                </c:pt>
                <c:pt idx="2701">
                  <c:v>-1.8495984400000005</c:v>
                </c:pt>
                <c:pt idx="2702">
                  <c:v>-1.8495984400000005</c:v>
                </c:pt>
                <c:pt idx="2703">
                  <c:v>-1.8495984400000005</c:v>
                </c:pt>
                <c:pt idx="2704">
                  <c:v>-1.8495984400000005</c:v>
                </c:pt>
                <c:pt idx="2705">
                  <c:v>-1.8495984400000005</c:v>
                </c:pt>
                <c:pt idx="2706">
                  <c:v>-1.8495984400000005</c:v>
                </c:pt>
                <c:pt idx="2707">
                  <c:v>-1.8495984400000005</c:v>
                </c:pt>
                <c:pt idx="2708">
                  <c:v>-1.8495984400000005</c:v>
                </c:pt>
                <c:pt idx="2709">
                  <c:v>-1.8495984400000005</c:v>
                </c:pt>
                <c:pt idx="2710">
                  <c:v>-1.8495984400000005</c:v>
                </c:pt>
                <c:pt idx="2711">
                  <c:v>-1.8495984400000005</c:v>
                </c:pt>
                <c:pt idx="2712">
                  <c:v>-1.8495984400000005</c:v>
                </c:pt>
                <c:pt idx="2713">
                  <c:v>-1.8495984400000005</c:v>
                </c:pt>
                <c:pt idx="2714">
                  <c:v>-1.8495984400000005</c:v>
                </c:pt>
                <c:pt idx="2715">
                  <c:v>-1.8495984400000005</c:v>
                </c:pt>
                <c:pt idx="2716">
                  <c:v>-1.8495984400000005</c:v>
                </c:pt>
                <c:pt idx="2717">
                  <c:v>-1.8495984400000005</c:v>
                </c:pt>
                <c:pt idx="2718">
                  <c:v>-1.8545422400000007</c:v>
                </c:pt>
                <c:pt idx="2719">
                  <c:v>-1.8545422400000007</c:v>
                </c:pt>
                <c:pt idx="2720">
                  <c:v>-1.8545422400000007</c:v>
                </c:pt>
                <c:pt idx="2721">
                  <c:v>-1.8545422400000007</c:v>
                </c:pt>
                <c:pt idx="2722">
                  <c:v>-1.8545422400000007</c:v>
                </c:pt>
                <c:pt idx="2723">
                  <c:v>-1.8545422400000007</c:v>
                </c:pt>
                <c:pt idx="2724">
                  <c:v>-1.35256574</c:v>
                </c:pt>
                <c:pt idx="2725">
                  <c:v>-1.35256574</c:v>
                </c:pt>
                <c:pt idx="2726">
                  <c:v>-1.35256574</c:v>
                </c:pt>
                <c:pt idx="2727">
                  <c:v>-3.8887400000000572E-3</c:v>
                </c:pt>
                <c:pt idx="2728">
                  <c:v>-3.8887400000000572E-3</c:v>
                </c:pt>
                <c:pt idx="2729">
                  <c:v>-3.8887400000000572E-3</c:v>
                </c:pt>
                <c:pt idx="2730">
                  <c:v>-3.8887400000000572E-3</c:v>
                </c:pt>
                <c:pt idx="2731">
                  <c:v>-3.8887400000000572E-3</c:v>
                </c:pt>
                <c:pt idx="2732">
                  <c:v>-3.8887400000000572E-3</c:v>
                </c:pt>
                <c:pt idx="2733">
                  <c:v>-3.8887400000000572E-3</c:v>
                </c:pt>
                <c:pt idx="2734">
                  <c:v>-3.8887400000000572E-3</c:v>
                </c:pt>
                <c:pt idx="2735">
                  <c:v>-3.8887400000000572E-3</c:v>
                </c:pt>
                <c:pt idx="2736">
                  <c:v>-6.597589999999931E-3</c:v>
                </c:pt>
                <c:pt idx="2737">
                  <c:v>-6.597589999999931E-3</c:v>
                </c:pt>
                <c:pt idx="2738">
                  <c:v>-6.597589999999931E-3</c:v>
                </c:pt>
                <c:pt idx="2739">
                  <c:v>-6.597589999999931E-3</c:v>
                </c:pt>
                <c:pt idx="2740">
                  <c:v>-6.597589999999931E-3</c:v>
                </c:pt>
                <c:pt idx="2741">
                  <c:v>-6.597589999999931E-3</c:v>
                </c:pt>
                <c:pt idx="2742">
                  <c:v>-6.597589999999931E-3</c:v>
                </c:pt>
                <c:pt idx="2743">
                  <c:v>0.99307241000000002</c:v>
                </c:pt>
                <c:pt idx="2744">
                  <c:v>0.99307241000000002</c:v>
                </c:pt>
                <c:pt idx="2745">
                  <c:v>0.99307241000000002</c:v>
                </c:pt>
                <c:pt idx="2746">
                  <c:v>0.99307241000000002</c:v>
                </c:pt>
                <c:pt idx="2747">
                  <c:v>0.99307241000000002</c:v>
                </c:pt>
                <c:pt idx="2748">
                  <c:v>0.99307241000000002</c:v>
                </c:pt>
                <c:pt idx="2749">
                  <c:v>0.99307241000000002</c:v>
                </c:pt>
                <c:pt idx="2750">
                  <c:v>0.99307241000000002</c:v>
                </c:pt>
                <c:pt idx="2751">
                  <c:v>0.99307241000000002</c:v>
                </c:pt>
                <c:pt idx="2752">
                  <c:v>0.99307241000000002</c:v>
                </c:pt>
                <c:pt idx="2753">
                  <c:v>0.99307241000000002</c:v>
                </c:pt>
                <c:pt idx="2754">
                  <c:v>0.99307241000000002</c:v>
                </c:pt>
                <c:pt idx="2755">
                  <c:v>-1.9935899999999895E-3</c:v>
                </c:pt>
                <c:pt idx="2756">
                  <c:v>-1.9935899999999895E-3</c:v>
                </c:pt>
                <c:pt idx="2757">
                  <c:v>-1.9935899999999895E-3</c:v>
                </c:pt>
                <c:pt idx="2758">
                  <c:v>-1.9935899999999895E-3</c:v>
                </c:pt>
                <c:pt idx="2759">
                  <c:v>-1.9935899999999895E-3</c:v>
                </c:pt>
                <c:pt idx="2760">
                  <c:v>-1.9935899999999895E-3</c:v>
                </c:pt>
                <c:pt idx="2761">
                  <c:v>-1.9935899999999895E-3</c:v>
                </c:pt>
                <c:pt idx="2762">
                  <c:v>-1.9935899999999895E-3</c:v>
                </c:pt>
                <c:pt idx="2763">
                  <c:v>-1.9935899999999895E-3</c:v>
                </c:pt>
                <c:pt idx="2764">
                  <c:v>-1.9935899999999895E-3</c:v>
                </c:pt>
                <c:pt idx="2765">
                  <c:v>-1.9935899999999895E-3</c:v>
                </c:pt>
                <c:pt idx="2766">
                  <c:v>-1.9935899999999895E-3</c:v>
                </c:pt>
                <c:pt idx="2767">
                  <c:v>-1.9935899999999895E-3</c:v>
                </c:pt>
                <c:pt idx="2768">
                  <c:v>-1.9935899999999895E-3</c:v>
                </c:pt>
                <c:pt idx="2769">
                  <c:v>-1.9935899999999895E-3</c:v>
                </c:pt>
                <c:pt idx="2770">
                  <c:v>-1.9935899999999895E-3</c:v>
                </c:pt>
                <c:pt idx="2771">
                  <c:v>-1.9935899999999895E-3</c:v>
                </c:pt>
                <c:pt idx="2772">
                  <c:v>-1.9935899999999895E-3</c:v>
                </c:pt>
                <c:pt idx="2773">
                  <c:v>-1.9935899999999895E-3</c:v>
                </c:pt>
                <c:pt idx="2774">
                  <c:v>-1.9935899999999895E-3</c:v>
                </c:pt>
                <c:pt idx="2775">
                  <c:v>-1.9935899999999895E-3</c:v>
                </c:pt>
                <c:pt idx="2776">
                  <c:v>-1.9935899999999895E-3</c:v>
                </c:pt>
                <c:pt idx="2777">
                  <c:v>-1.9935899999999895E-3</c:v>
                </c:pt>
                <c:pt idx="2778">
                  <c:v>-1.9935899999999895E-3</c:v>
                </c:pt>
                <c:pt idx="2779">
                  <c:v>-1.9935899999999895E-3</c:v>
                </c:pt>
                <c:pt idx="2780">
                  <c:v>-1.9935899999999895E-3</c:v>
                </c:pt>
                <c:pt idx="2781">
                  <c:v>-1.9935899999999895E-3</c:v>
                </c:pt>
                <c:pt idx="2782">
                  <c:v>-1.9935899999999895E-3</c:v>
                </c:pt>
                <c:pt idx="2783">
                  <c:v>-1.9935899999999895E-3</c:v>
                </c:pt>
                <c:pt idx="2784">
                  <c:v>-1.9935899999999895E-3</c:v>
                </c:pt>
                <c:pt idx="2785">
                  <c:v>-1.9935899999999895E-3</c:v>
                </c:pt>
                <c:pt idx="2786">
                  <c:v>-1.9935899999999895E-3</c:v>
                </c:pt>
                <c:pt idx="2787">
                  <c:v>-1.9935899999999895E-3</c:v>
                </c:pt>
                <c:pt idx="2788">
                  <c:v>-1.9935899999999895E-3</c:v>
                </c:pt>
                <c:pt idx="2789">
                  <c:v>-1.9935899999999895E-3</c:v>
                </c:pt>
                <c:pt idx="2790">
                  <c:v>-1.9935899999999895E-3</c:v>
                </c:pt>
                <c:pt idx="2791">
                  <c:v>-1.9935899999999895E-3</c:v>
                </c:pt>
                <c:pt idx="2792">
                  <c:v>-1.9935899999999895E-3</c:v>
                </c:pt>
                <c:pt idx="2793">
                  <c:v>-1.9935899999999895E-3</c:v>
                </c:pt>
                <c:pt idx="2794">
                  <c:v>-1.9935899999999895E-3</c:v>
                </c:pt>
                <c:pt idx="2795">
                  <c:v>-1.9935899999999895E-3</c:v>
                </c:pt>
                <c:pt idx="2796">
                  <c:v>-1.9935899999999895E-3</c:v>
                </c:pt>
                <c:pt idx="2797">
                  <c:v>-1.9935899999999895E-3</c:v>
                </c:pt>
                <c:pt idx="2798">
                  <c:v>-1.9935899999999895E-3</c:v>
                </c:pt>
                <c:pt idx="2799">
                  <c:v>-0.87871911000000003</c:v>
                </c:pt>
                <c:pt idx="2800">
                  <c:v>-0.87871911000000003</c:v>
                </c:pt>
                <c:pt idx="2801">
                  <c:v>-0.88</c:v>
                </c:pt>
                <c:pt idx="2802">
                  <c:v>-2.1549999999999998</c:v>
                </c:pt>
                <c:pt idx="2803">
                  <c:v>-2.2549999999999999</c:v>
                </c:pt>
                <c:pt idx="2804">
                  <c:v>-2.2549999999999999</c:v>
                </c:pt>
                <c:pt idx="2805">
                  <c:v>-4.38</c:v>
                </c:pt>
                <c:pt idx="2806">
                  <c:v>-6.63</c:v>
                </c:pt>
                <c:pt idx="2807">
                  <c:v>-6.63</c:v>
                </c:pt>
                <c:pt idx="2808">
                  <c:v>-6.63</c:v>
                </c:pt>
                <c:pt idx="2809">
                  <c:v>-6.63</c:v>
                </c:pt>
                <c:pt idx="2810">
                  <c:v>-8.5850000000000009</c:v>
                </c:pt>
                <c:pt idx="2811">
                  <c:v>-13.095000000000001</c:v>
                </c:pt>
                <c:pt idx="2812">
                  <c:v>-13.095000000000001</c:v>
                </c:pt>
                <c:pt idx="2813">
                  <c:v>-16.094999999999999</c:v>
                </c:pt>
                <c:pt idx="2814">
                  <c:v>-17.96</c:v>
                </c:pt>
                <c:pt idx="2815">
                  <c:v>-17.96</c:v>
                </c:pt>
                <c:pt idx="2816">
                  <c:v>-17.96</c:v>
                </c:pt>
                <c:pt idx="2817">
                  <c:v>-17.96</c:v>
                </c:pt>
                <c:pt idx="2818">
                  <c:v>-17.96</c:v>
                </c:pt>
                <c:pt idx="2819">
                  <c:v>-21.905000000000001</c:v>
                </c:pt>
                <c:pt idx="2820">
                  <c:v>-21.905000000000001</c:v>
                </c:pt>
                <c:pt idx="2821">
                  <c:v>-21.905000000000001</c:v>
                </c:pt>
                <c:pt idx="2822">
                  <c:v>-21.905000000000001</c:v>
                </c:pt>
                <c:pt idx="2823">
                  <c:v>-23.175000000000001</c:v>
                </c:pt>
                <c:pt idx="2824">
                  <c:v>-25.12</c:v>
                </c:pt>
                <c:pt idx="2825">
                  <c:v>-25.12</c:v>
                </c:pt>
                <c:pt idx="2826">
                  <c:v>-25.12</c:v>
                </c:pt>
                <c:pt idx="2827">
                  <c:v>-26.605</c:v>
                </c:pt>
                <c:pt idx="2828">
                  <c:v>-26.605</c:v>
                </c:pt>
                <c:pt idx="2829">
                  <c:v>-26.605</c:v>
                </c:pt>
                <c:pt idx="2830">
                  <c:v>-26.605</c:v>
                </c:pt>
                <c:pt idx="2831">
                  <c:v>-26.605</c:v>
                </c:pt>
                <c:pt idx="2832">
                  <c:v>-26.605</c:v>
                </c:pt>
                <c:pt idx="2833">
                  <c:v>-26.605</c:v>
                </c:pt>
                <c:pt idx="2834">
                  <c:v>-26.605</c:v>
                </c:pt>
                <c:pt idx="2835">
                  <c:v>-26.605</c:v>
                </c:pt>
                <c:pt idx="2836">
                  <c:v>-26.605</c:v>
                </c:pt>
                <c:pt idx="2837">
                  <c:v>-26.605</c:v>
                </c:pt>
                <c:pt idx="2838">
                  <c:v>-26.605</c:v>
                </c:pt>
                <c:pt idx="2839">
                  <c:v>-26.605</c:v>
                </c:pt>
                <c:pt idx="2840">
                  <c:v>-26.605</c:v>
                </c:pt>
                <c:pt idx="2841">
                  <c:v>-26.605</c:v>
                </c:pt>
                <c:pt idx="2842">
                  <c:v>-29.155000000000001</c:v>
                </c:pt>
                <c:pt idx="2843">
                  <c:v>-29.155000000000001</c:v>
                </c:pt>
                <c:pt idx="2844">
                  <c:v>-30.91</c:v>
                </c:pt>
                <c:pt idx="2845">
                  <c:v>-30.91</c:v>
                </c:pt>
                <c:pt idx="2846">
                  <c:v>-30.91</c:v>
                </c:pt>
                <c:pt idx="2847">
                  <c:v>-30.91</c:v>
                </c:pt>
                <c:pt idx="2848">
                  <c:v>-31.545000000000002</c:v>
                </c:pt>
                <c:pt idx="2849">
                  <c:v>-32.545000000000002</c:v>
                </c:pt>
                <c:pt idx="2850">
                  <c:v>-32.545000000000002</c:v>
                </c:pt>
                <c:pt idx="2851">
                  <c:v>-32.545000000000002</c:v>
                </c:pt>
                <c:pt idx="2852">
                  <c:v>-32.545000000000002</c:v>
                </c:pt>
                <c:pt idx="2853">
                  <c:v>-32.545000000000002</c:v>
                </c:pt>
                <c:pt idx="2854">
                  <c:v>-35.625</c:v>
                </c:pt>
                <c:pt idx="2855">
                  <c:v>-38.252499999999998</c:v>
                </c:pt>
                <c:pt idx="2856">
                  <c:v>-39.252499999999998</c:v>
                </c:pt>
                <c:pt idx="2857">
                  <c:v>-41.032499999999999</c:v>
                </c:pt>
                <c:pt idx="2858">
                  <c:v>-41.032499999999999</c:v>
                </c:pt>
                <c:pt idx="2859">
                  <c:v>-41.032499999999999</c:v>
                </c:pt>
                <c:pt idx="2860">
                  <c:v>-41.532499999999999</c:v>
                </c:pt>
                <c:pt idx="2861">
                  <c:v>-42.032499999999999</c:v>
                </c:pt>
                <c:pt idx="2862">
                  <c:v>-42.532499999999999</c:v>
                </c:pt>
                <c:pt idx="2863">
                  <c:v>-43.032499999999999</c:v>
                </c:pt>
                <c:pt idx="2864">
                  <c:v>-44.4925</c:v>
                </c:pt>
                <c:pt idx="2865">
                  <c:v>-45.9925</c:v>
                </c:pt>
                <c:pt idx="2866">
                  <c:v>-46.4925</c:v>
                </c:pt>
                <c:pt idx="2867">
                  <c:v>-46.9925</c:v>
                </c:pt>
                <c:pt idx="2868">
                  <c:v>-47.4925</c:v>
                </c:pt>
                <c:pt idx="2869">
                  <c:v>-47.4925</c:v>
                </c:pt>
                <c:pt idx="2870">
                  <c:v>-47.9925</c:v>
                </c:pt>
                <c:pt idx="2871">
                  <c:v>-48.4925</c:v>
                </c:pt>
                <c:pt idx="2872">
                  <c:v>-48.9925</c:v>
                </c:pt>
                <c:pt idx="2873">
                  <c:v>-49.4925</c:v>
                </c:pt>
                <c:pt idx="2874">
                  <c:v>-49.4925</c:v>
                </c:pt>
                <c:pt idx="2875">
                  <c:v>-49.9925</c:v>
                </c:pt>
                <c:pt idx="2876">
                  <c:v>-50.4925</c:v>
                </c:pt>
                <c:pt idx="2877">
                  <c:v>-50.9925</c:v>
                </c:pt>
                <c:pt idx="2878">
                  <c:v>-51.4925</c:v>
                </c:pt>
                <c:pt idx="2879">
                  <c:v>-51.4925</c:v>
                </c:pt>
                <c:pt idx="2880">
                  <c:v>-51.9925</c:v>
                </c:pt>
                <c:pt idx="2881">
                  <c:v>-52.4925</c:v>
                </c:pt>
                <c:pt idx="2882">
                  <c:v>-52.975000000000001</c:v>
                </c:pt>
                <c:pt idx="2883">
                  <c:v>-53.475000000000001</c:v>
                </c:pt>
                <c:pt idx="2884">
                  <c:v>-53.475000000000001</c:v>
                </c:pt>
                <c:pt idx="2885">
                  <c:v>-53.975000000000001</c:v>
                </c:pt>
                <c:pt idx="2886">
                  <c:v>-54.475000000000001</c:v>
                </c:pt>
                <c:pt idx="2887">
                  <c:v>-54.975000000000001</c:v>
                </c:pt>
                <c:pt idx="2888">
                  <c:v>-55.475000000000001</c:v>
                </c:pt>
                <c:pt idx="2889">
                  <c:v>-55.475000000000001</c:v>
                </c:pt>
                <c:pt idx="2890">
                  <c:v>-55.975000000000001</c:v>
                </c:pt>
                <c:pt idx="2891">
                  <c:v>-56.475000000000001</c:v>
                </c:pt>
                <c:pt idx="2892">
                  <c:v>-56.975000000000001</c:v>
                </c:pt>
                <c:pt idx="2893">
                  <c:v>-57.475000000000001</c:v>
                </c:pt>
                <c:pt idx="2894">
                  <c:v>-57.475000000000001</c:v>
                </c:pt>
                <c:pt idx="2895">
                  <c:v>-57.975000000000001</c:v>
                </c:pt>
                <c:pt idx="2896">
                  <c:v>-58.475000000000001</c:v>
                </c:pt>
                <c:pt idx="2897">
                  <c:v>-58.975000000000001</c:v>
                </c:pt>
                <c:pt idx="2898">
                  <c:v>-59.475000000000001</c:v>
                </c:pt>
                <c:pt idx="2899">
                  <c:v>-59.475000000000001</c:v>
                </c:pt>
                <c:pt idx="2900">
                  <c:v>-59.975000000000001</c:v>
                </c:pt>
                <c:pt idx="2901">
                  <c:v>-60.475000000000001</c:v>
                </c:pt>
                <c:pt idx="2902">
                  <c:v>-60.975000000000001</c:v>
                </c:pt>
                <c:pt idx="2903">
                  <c:v>-61.475000000000001</c:v>
                </c:pt>
                <c:pt idx="2904">
                  <c:v>-61.475000000000001</c:v>
                </c:pt>
                <c:pt idx="2905">
                  <c:v>-61.975000000000001</c:v>
                </c:pt>
                <c:pt idx="2906">
                  <c:v>-62.475000000000001</c:v>
                </c:pt>
                <c:pt idx="2907">
                  <c:v>-62.975000000000001</c:v>
                </c:pt>
                <c:pt idx="2908">
                  <c:v>-60.604999999999997</c:v>
                </c:pt>
                <c:pt idx="2909">
                  <c:v>-60.604999999999997</c:v>
                </c:pt>
                <c:pt idx="2910">
                  <c:v>-61.104999999999997</c:v>
                </c:pt>
                <c:pt idx="2911">
                  <c:v>-61.604999999999997</c:v>
                </c:pt>
                <c:pt idx="2912">
                  <c:v>-62.104999999999997</c:v>
                </c:pt>
                <c:pt idx="2913">
                  <c:v>-62.604999999999997</c:v>
                </c:pt>
                <c:pt idx="2914">
                  <c:v>-62.604999999999997</c:v>
                </c:pt>
                <c:pt idx="2915">
                  <c:v>-63.104999999999997</c:v>
                </c:pt>
                <c:pt idx="2916">
                  <c:v>-63.604999999999997</c:v>
                </c:pt>
                <c:pt idx="2917">
                  <c:v>-64.105000000000004</c:v>
                </c:pt>
                <c:pt idx="2918">
                  <c:v>-64.605000000000004</c:v>
                </c:pt>
                <c:pt idx="2919">
                  <c:v>-65.105000000000004</c:v>
                </c:pt>
                <c:pt idx="2920">
                  <c:v>-65.105000000000004</c:v>
                </c:pt>
                <c:pt idx="2921">
                  <c:v>-65.105000000000004</c:v>
                </c:pt>
                <c:pt idx="2922">
                  <c:v>-66.105000000000004</c:v>
                </c:pt>
                <c:pt idx="2923">
                  <c:v>-66.105000000000004</c:v>
                </c:pt>
                <c:pt idx="2924">
                  <c:v>-66.605000000000004</c:v>
                </c:pt>
                <c:pt idx="2925">
                  <c:v>-67.105000000000004</c:v>
                </c:pt>
                <c:pt idx="2926">
                  <c:v>-67.605000000000004</c:v>
                </c:pt>
                <c:pt idx="2927">
                  <c:v>-68.105000000000004</c:v>
                </c:pt>
                <c:pt idx="2928">
                  <c:v>-68.105000000000004</c:v>
                </c:pt>
                <c:pt idx="2929">
                  <c:v>-68.605000000000004</c:v>
                </c:pt>
                <c:pt idx="2930">
                  <c:v>-69.105000000000004</c:v>
                </c:pt>
                <c:pt idx="2931">
                  <c:v>-69.605000000000004</c:v>
                </c:pt>
                <c:pt idx="2932">
                  <c:v>-70.105000000000004</c:v>
                </c:pt>
                <c:pt idx="2933">
                  <c:v>-70.105000000000004</c:v>
                </c:pt>
                <c:pt idx="2934">
                  <c:v>-70.605000000000004</c:v>
                </c:pt>
                <c:pt idx="2935">
                  <c:v>-71.105000000000004</c:v>
                </c:pt>
                <c:pt idx="2936">
                  <c:v>-71.605000000000004</c:v>
                </c:pt>
                <c:pt idx="2937">
                  <c:v>-72.105000000000004</c:v>
                </c:pt>
                <c:pt idx="2938">
                  <c:v>-72.105000000000004</c:v>
                </c:pt>
                <c:pt idx="2939">
                  <c:v>-72.605000000000004</c:v>
                </c:pt>
                <c:pt idx="2940">
                  <c:v>-73.105000000000004</c:v>
                </c:pt>
                <c:pt idx="2941">
                  <c:v>-73.605000000000004</c:v>
                </c:pt>
                <c:pt idx="2942">
                  <c:v>-74.105000000000004</c:v>
                </c:pt>
                <c:pt idx="2943">
                  <c:v>-74.105000000000004</c:v>
                </c:pt>
                <c:pt idx="2944">
                  <c:v>-74.105000000000004</c:v>
                </c:pt>
                <c:pt idx="2945">
                  <c:v>-74.605000000000004</c:v>
                </c:pt>
                <c:pt idx="2946">
                  <c:v>-75.105000000000004</c:v>
                </c:pt>
                <c:pt idx="2947">
                  <c:v>-75.105000000000004</c:v>
                </c:pt>
                <c:pt idx="2948">
                  <c:v>-75.105000000000004</c:v>
                </c:pt>
                <c:pt idx="2949">
                  <c:v>-75.605000000000004</c:v>
                </c:pt>
                <c:pt idx="2950">
                  <c:v>-75.805000000000007</c:v>
                </c:pt>
                <c:pt idx="2951">
                  <c:v>-76.004999999999995</c:v>
                </c:pt>
                <c:pt idx="2952">
                  <c:v>-76.204999999999998</c:v>
                </c:pt>
                <c:pt idx="2953">
                  <c:v>-76.405000000000001</c:v>
                </c:pt>
                <c:pt idx="2954">
                  <c:v>-76.605000000000004</c:v>
                </c:pt>
                <c:pt idx="2955">
                  <c:v>-76.805000000000007</c:v>
                </c:pt>
                <c:pt idx="2956">
                  <c:v>-77.004999999999995</c:v>
                </c:pt>
                <c:pt idx="2957">
                  <c:v>-77.204999999999998</c:v>
                </c:pt>
                <c:pt idx="2958">
                  <c:v>-77.405000000000001</c:v>
                </c:pt>
                <c:pt idx="2959">
                  <c:v>-77.605000000000004</c:v>
                </c:pt>
                <c:pt idx="2960">
                  <c:v>-77.805000000000007</c:v>
                </c:pt>
                <c:pt idx="2961">
                  <c:v>-78.004999999999995</c:v>
                </c:pt>
                <c:pt idx="2962">
                  <c:v>-78.204999999999998</c:v>
                </c:pt>
                <c:pt idx="2963">
                  <c:v>-78.405000000000001</c:v>
                </c:pt>
                <c:pt idx="2964">
                  <c:v>-78.605000000000004</c:v>
                </c:pt>
                <c:pt idx="2965">
                  <c:v>-78.805000000000007</c:v>
                </c:pt>
                <c:pt idx="2966">
                  <c:v>-79.004999999999995</c:v>
                </c:pt>
                <c:pt idx="2967">
                  <c:v>-79.204999999999998</c:v>
                </c:pt>
                <c:pt idx="2968">
                  <c:v>-79.405000000000001</c:v>
                </c:pt>
                <c:pt idx="2969">
                  <c:v>-79.605000000000004</c:v>
                </c:pt>
                <c:pt idx="2970">
                  <c:v>-79.805000000000007</c:v>
                </c:pt>
                <c:pt idx="2971">
                  <c:v>-80.004999999999995</c:v>
                </c:pt>
                <c:pt idx="2972">
                  <c:v>-80.204999999999998</c:v>
                </c:pt>
                <c:pt idx="2973">
                  <c:v>-80.405000000000001</c:v>
                </c:pt>
                <c:pt idx="2974">
                  <c:v>-80.605000000000004</c:v>
                </c:pt>
                <c:pt idx="2975">
                  <c:v>-80.805000000000007</c:v>
                </c:pt>
                <c:pt idx="2976">
                  <c:v>-81.004999999999995</c:v>
                </c:pt>
                <c:pt idx="2977">
                  <c:v>-81.094999999999999</c:v>
                </c:pt>
                <c:pt idx="2978">
                  <c:v>-81.295000000000002</c:v>
                </c:pt>
                <c:pt idx="2979">
                  <c:v>-81.605000000000004</c:v>
                </c:pt>
                <c:pt idx="2980">
                  <c:v>-78.117500000000007</c:v>
                </c:pt>
                <c:pt idx="2981">
                  <c:v>-82.004999999999995</c:v>
                </c:pt>
                <c:pt idx="2982">
                  <c:v>-82.204999999999998</c:v>
                </c:pt>
                <c:pt idx="2983">
                  <c:v>-82.405000000000001</c:v>
                </c:pt>
                <c:pt idx="2984">
                  <c:v>-82.605000000000004</c:v>
                </c:pt>
                <c:pt idx="2985">
                  <c:v>-82.805000000000007</c:v>
                </c:pt>
                <c:pt idx="2986">
                  <c:v>-83.004999999999995</c:v>
                </c:pt>
                <c:pt idx="2987">
                  <c:v>-83.204999999999998</c:v>
                </c:pt>
                <c:pt idx="2988">
                  <c:v>-83.405000000000001</c:v>
                </c:pt>
                <c:pt idx="2989">
                  <c:v>-83.605000000000004</c:v>
                </c:pt>
                <c:pt idx="2990">
                  <c:v>-83.805000000000007</c:v>
                </c:pt>
                <c:pt idx="2991">
                  <c:v>-84.004999999999995</c:v>
                </c:pt>
                <c:pt idx="2992">
                  <c:v>-84.004999999999995</c:v>
                </c:pt>
                <c:pt idx="2993">
                  <c:v>-84.204999999999998</c:v>
                </c:pt>
                <c:pt idx="2994">
                  <c:v>-84.405000000000001</c:v>
                </c:pt>
                <c:pt idx="2995">
                  <c:v>-84.605000000000004</c:v>
                </c:pt>
                <c:pt idx="2996">
                  <c:v>-84.805000000000007</c:v>
                </c:pt>
                <c:pt idx="2997">
                  <c:v>-85.004999999999995</c:v>
                </c:pt>
                <c:pt idx="2998">
                  <c:v>-84.426299999999998</c:v>
                </c:pt>
                <c:pt idx="2999">
                  <c:v>-84.626300000000001</c:v>
                </c:pt>
                <c:pt idx="3000">
                  <c:v>-84.826300000000003</c:v>
                </c:pt>
                <c:pt idx="3001">
                  <c:v>-85.014399999999995</c:v>
                </c:pt>
                <c:pt idx="3002">
                  <c:v>-85.205200000000005</c:v>
                </c:pt>
                <c:pt idx="3003">
                  <c:v>-85.395949999999999</c:v>
                </c:pt>
                <c:pt idx="3004">
                  <c:v>-85.586950000000002</c:v>
                </c:pt>
                <c:pt idx="3005">
                  <c:v>-85.777950000000004</c:v>
                </c:pt>
                <c:pt idx="3006">
                  <c:v>-85.968950000000007</c:v>
                </c:pt>
                <c:pt idx="3007">
                  <c:v>-86.161950000000004</c:v>
                </c:pt>
                <c:pt idx="3008">
                  <c:v>-86.354699999999994</c:v>
                </c:pt>
                <c:pt idx="3009">
                  <c:v>-86.554699999999997</c:v>
                </c:pt>
                <c:pt idx="3010">
                  <c:v>-84.090299999999999</c:v>
                </c:pt>
                <c:pt idx="3011">
                  <c:v>-84.284800000000004</c:v>
                </c:pt>
                <c:pt idx="3012">
                  <c:v>-84.484800000000007</c:v>
                </c:pt>
                <c:pt idx="3013">
                  <c:v>-84.684799999999996</c:v>
                </c:pt>
                <c:pt idx="3014">
                  <c:v>-84.884799999999998</c:v>
                </c:pt>
                <c:pt idx="3015">
                  <c:v>-85.084800000000001</c:v>
                </c:pt>
                <c:pt idx="3016">
                  <c:v>-86.157499999999999</c:v>
                </c:pt>
                <c:pt idx="3017">
                  <c:v>-86.357500000000002</c:v>
                </c:pt>
                <c:pt idx="3018">
                  <c:v>-86.557500000000005</c:v>
                </c:pt>
                <c:pt idx="3019">
                  <c:v>-86.757499999999993</c:v>
                </c:pt>
                <c:pt idx="3020">
                  <c:v>-86.957499999999996</c:v>
                </c:pt>
                <c:pt idx="3021">
                  <c:v>-87.157499999999999</c:v>
                </c:pt>
                <c:pt idx="3022">
                  <c:v>-87.357500000000002</c:v>
                </c:pt>
                <c:pt idx="3023">
                  <c:v>-87.557500000000005</c:v>
                </c:pt>
                <c:pt idx="3024">
                  <c:v>-87.757499999999993</c:v>
                </c:pt>
                <c:pt idx="3025">
                  <c:v>-87.957499999999996</c:v>
                </c:pt>
                <c:pt idx="3026">
                  <c:v>-88.157499999999999</c:v>
                </c:pt>
                <c:pt idx="3027">
                  <c:v>-88.357500000000002</c:v>
                </c:pt>
                <c:pt idx="3028">
                  <c:v>-88.557500000000005</c:v>
                </c:pt>
                <c:pt idx="3029">
                  <c:v>-88.757499999999993</c:v>
                </c:pt>
                <c:pt idx="3030">
                  <c:v>-86.724999999999994</c:v>
                </c:pt>
                <c:pt idx="3031">
                  <c:v>-86.924999999999997</c:v>
                </c:pt>
                <c:pt idx="3032">
                  <c:v>-87.125</c:v>
                </c:pt>
                <c:pt idx="3033">
                  <c:v>-87.325000000000003</c:v>
                </c:pt>
                <c:pt idx="3034">
                  <c:v>-87.525000000000006</c:v>
                </c:pt>
                <c:pt idx="3035">
                  <c:v>-87.724999999999994</c:v>
                </c:pt>
                <c:pt idx="3036">
                  <c:v>-87.924999999999997</c:v>
                </c:pt>
                <c:pt idx="3037">
                  <c:v>-88.125</c:v>
                </c:pt>
                <c:pt idx="3038">
                  <c:v>-88.325000000000003</c:v>
                </c:pt>
                <c:pt idx="3039">
                  <c:v>-88.525000000000006</c:v>
                </c:pt>
                <c:pt idx="3040">
                  <c:v>-88.724999999999994</c:v>
                </c:pt>
                <c:pt idx="3041">
                  <c:v>-88.924999999999997</c:v>
                </c:pt>
                <c:pt idx="3042">
                  <c:v>-89.125</c:v>
                </c:pt>
                <c:pt idx="3043">
                  <c:v>-89.325000000000003</c:v>
                </c:pt>
                <c:pt idx="3044">
                  <c:v>-89.525000000000006</c:v>
                </c:pt>
                <c:pt idx="3045">
                  <c:v>-89.724999999999994</c:v>
                </c:pt>
                <c:pt idx="3046">
                  <c:v>-89.924999999999997</c:v>
                </c:pt>
                <c:pt idx="3047">
                  <c:v>-90.125</c:v>
                </c:pt>
                <c:pt idx="3048">
                  <c:v>-90.325000000000003</c:v>
                </c:pt>
                <c:pt idx="3049">
                  <c:v>-90.525000000000006</c:v>
                </c:pt>
                <c:pt idx="3050">
                  <c:v>-90.724999999999994</c:v>
                </c:pt>
                <c:pt idx="3051">
                  <c:v>-86.272499999999994</c:v>
                </c:pt>
                <c:pt idx="3052">
                  <c:v>-86.472499999999997</c:v>
                </c:pt>
                <c:pt idx="3053">
                  <c:v>-86.672499999999999</c:v>
                </c:pt>
                <c:pt idx="3054">
                  <c:v>-86.872500000000002</c:v>
                </c:pt>
                <c:pt idx="3055">
                  <c:v>-87.072500000000005</c:v>
                </c:pt>
                <c:pt idx="3056">
                  <c:v>-87.272499999999994</c:v>
                </c:pt>
                <c:pt idx="3057">
                  <c:v>-87.472499999999997</c:v>
                </c:pt>
                <c:pt idx="3058">
                  <c:v>-87.672499999999999</c:v>
                </c:pt>
                <c:pt idx="3059">
                  <c:v>-87.672499999999999</c:v>
                </c:pt>
                <c:pt idx="3060">
                  <c:v>-87.872500000000002</c:v>
                </c:pt>
                <c:pt idx="3061">
                  <c:v>-88.072500000000005</c:v>
                </c:pt>
                <c:pt idx="3062">
                  <c:v>-88.272499999999994</c:v>
                </c:pt>
                <c:pt idx="3063">
                  <c:v>-88.472499999999997</c:v>
                </c:pt>
                <c:pt idx="3064">
                  <c:v>-88.672499999999999</c:v>
                </c:pt>
                <c:pt idx="3065">
                  <c:v>-88.872500000000002</c:v>
                </c:pt>
                <c:pt idx="3066">
                  <c:v>-89.072500000000005</c:v>
                </c:pt>
                <c:pt idx="3067">
                  <c:v>-89.272499999999994</c:v>
                </c:pt>
                <c:pt idx="3068">
                  <c:v>-89.472499999999997</c:v>
                </c:pt>
                <c:pt idx="3069">
                  <c:v>-89.672499999999999</c:v>
                </c:pt>
                <c:pt idx="3070">
                  <c:v>-89.872500000000002</c:v>
                </c:pt>
                <c:pt idx="3071">
                  <c:v>-88.762500000000003</c:v>
                </c:pt>
                <c:pt idx="3072">
                  <c:v>-88.962500000000006</c:v>
                </c:pt>
                <c:pt idx="3073">
                  <c:v>-89.162499999999994</c:v>
                </c:pt>
                <c:pt idx="3074">
                  <c:v>-89.362499999999997</c:v>
                </c:pt>
                <c:pt idx="3075">
                  <c:v>-89.362499999999997</c:v>
                </c:pt>
                <c:pt idx="3076">
                  <c:v>-89.5625</c:v>
                </c:pt>
                <c:pt idx="3077">
                  <c:v>-89.5625</c:v>
                </c:pt>
                <c:pt idx="3078">
                  <c:v>-89.762500000000003</c:v>
                </c:pt>
                <c:pt idx="3079">
                  <c:v>-89.962500000000006</c:v>
                </c:pt>
                <c:pt idx="3080">
                  <c:v>-90.162499999999994</c:v>
                </c:pt>
                <c:pt idx="3081">
                  <c:v>-90.362499999999997</c:v>
                </c:pt>
                <c:pt idx="3082">
                  <c:v>-90.5625</c:v>
                </c:pt>
                <c:pt idx="3083">
                  <c:v>-90.762500000000003</c:v>
                </c:pt>
                <c:pt idx="3084">
                  <c:v>-90.962500000000006</c:v>
                </c:pt>
                <c:pt idx="3085">
                  <c:v>-91.162499999999994</c:v>
                </c:pt>
                <c:pt idx="3086">
                  <c:v>-91.362499999999997</c:v>
                </c:pt>
                <c:pt idx="3087">
                  <c:v>-91.5625</c:v>
                </c:pt>
                <c:pt idx="3088">
                  <c:v>-91.762500000000003</c:v>
                </c:pt>
                <c:pt idx="3089">
                  <c:v>-91.962500000000006</c:v>
                </c:pt>
                <c:pt idx="3090">
                  <c:v>-92.162499999999994</c:v>
                </c:pt>
                <c:pt idx="3091">
                  <c:v>-92.362499999999997</c:v>
                </c:pt>
                <c:pt idx="3092">
                  <c:v>-92.5625</c:v>
                </c:pt>
                <c:pt idx="3093">
                  <c:v>-92.762500000000003</c:v>
                </c:pt>
                <c:pt idx="3094">
                  <c:v>-90.156000000000006</c:v>
                </c:pt>
                <c:pt idx="3095">
                  <c:v>-90.355999999999995</c:v>
                </c:pt>
                <c:pt idx="3096">
                  <c:v>-90.555999999999997</c:v>
                </c:pt>
                <c:pt idx="3097">
                  <c:v>-90.756</c:v>
                </c:pt>
                <c:pt idx="3098">
                  <c:v>-90.956000000000003</c:v>
                </c:pt>
                <c:pt idx="3099">
                  <c:v>-91.156000000000006</c:v>
                </c:pt>
                <c:pt idx="3100">
                  <c:v>-91.355999999999995</c:v>
                </c:pt>
                <c:pt idx="3101">
                  <c:v>-91.555999999999997</c:v>
                </c:pt>
                <c:pt idx="3102">
                  <c:v>-91.756</c:v>
                </c:pt>
                <c:pt idx="3103">
                  <c:v>-91.956000000000003</c:v>
                </c:pt>
                <c:pt idx="3104">
                  <c:v>-92.156000000000006</c:v>
                </c:pt>
                <c:pt idx="3105">
                  <c:v>-92.355999999999995</c:v>
                </c:pt>
                <c:pt idx="3106">
                  <c:v>-92.555999999999997</c:v>
                </c:pt>
                <c:pt idx="3107">
                  <c:v>-92.756</c:v>
                </c:pt>
                <c:pt idx="3108">
                  <c:v>-92.956000000000003</c:v>
                </c:pt>
                <c:pt idx="3109">
                  <c:v>-93.156000000000006</c:v>
                </c:pt>
                <c:pt idx="3110">
                  <c:v>-93.355999999999995</c:v>
                </c:pt>
                <c:pt idx="3111">
                  <c:v>-93.555999999999997</c:v>
                </c:pt>
                <c:pt idx="3112">
                  <c:v>-93.756</c:v>
                </c:pt>
                <c:pt idx="3113">
                  <c:v>-93.956000000000003</c:v>
                </c:pt>
                <c:pt idx="3114">
                  <c:v>-94.156000000000006</c:v>
                </c:pt>
                <c:pt idx="3115">
                  <c:v>-93.286000000000001</c:v>
                </c:pt>
                <c:pt idx="3116">
                  <c:v>-93.486000000000004</c:v>
                </c:pt>
                <c:pt idx="3117">
                  <c:v>-93.686000000000007</c:v>
                </c:pt>
                <c:pt idx="3118">
                  <c:v>-93.885999999999996</c:v>
                </c:pt>
                <c:pt idx="3119">
                  <c:v>-94.085999999999999</c:v>
                </c:pt>
                <c:pt idx="3120">
                  <c:v>-94.286000000000001</c:v>
                </c:pt>
                <c:pt idx="3121">
                  <c:v>-94.486000000000004</c:v>
                </c:pt>
                <c:pt idx="3122">
                  <c:v>-94.686000000000007</c:v>
                </c:pt>
                <c:pt idx="3123">
                  <c:v>-94.885999999999996</c:v>
                </c:pt>
                <c:pt idx="3124">
                  <c:v>-95.085999999999999</c:v>
                </c:pt>
                <c:pt idx="3125">
                  <c:v>-95.286000000000001</c:v>
                </c:pt>
                <c:pt idx="3126">
                  <c:v>-95.486000000000004</c:v>
                </c:pt>
                <c:pt idx="3127">
                  <c:v>-95.686000000000007</c:v>
                </c:pt>
                <c:pt idx="3128">
                  <c:v>-95.885999999999996</c:v>
                </c:pt>
                <c:pt idx="3129">
                  <c:v>-96.085999999999999</c:v>
                </c:pt>
                <c:pt idx="3130">
                  <c:v>-96.286000000000001</c:v>
                </c:pt>
                <c:pt idx="3131">
                  <c:v>-96.486000000000004</c:v>
                </c:pt>
                <c:pt idx="3132">
                  <c:v>-96.686000000000007</c:v>
                </c:pt>
                <c:pt idx="3133">
                  <c:v>-96.885999999999996</c:v>
                </c:pt>
                <c:pt idx="3134">
                  <c:v>-97.085999999999999</c:v>
                </c:pt>
                <c:pt idx="3135">
                  <c:v>-97.286000000000001</c:v>
                </c:pt>
                <c:pt idx="3136">
                  <c:v>-97.486000000000004</c:v>
                </c:pt>
                <c:pt idx="3137">
                  <c:v>-97.608999999999995</c:v>
                </c:pt>
                <c:pt idx="3138">
                  <c:v>-98.009</c:v>
                </c:pt>
                <c:pt idx="3139">
                  <c:v>-98.009</c:v>
                </c:pt>
                <c:pt idx="3140">
                  <c:v>-98.209000000000003</c:v>
                </c:pt>
                <c:pt idx="3141">
                  <c:v>-98.409000000000006</c:v>
                </c:pt>
                <c:pt idx="3142">
                  <c:v>-98.608999999999995</c:v>
                </c:pt>
                <c:pt idx="3143">
                  <c:v>-98.808999999999997</c:v>
                </c:pt>
                <c:pt idx="3144">
                  <c:v>-99.009</c:v>
                </c:pt>
                <c:pt idx="3145">
                  <c:v>-99.209000000000003</c:v>
                </c:pt>
                <c:pt idx="3146">
                  <c:v>-99.409000000000006</c:v>
                </c:pt>
                <c:pt idx="3147">
                  <c:v>-99.608999999999995</c:v>
                </c:pt>
                <c:pt idx="3148">
                  <c:v>-99.808999999999997</c:v>
                </c:pt>
                <c:pt idx="3149">
                  <c:v>-100.009</c:v>
                </c:pt>
                <c:pt idx="3150">
                  <c:v>-100.209</c:v>
                </c:pt>
                <c:pt idx="3151">
                  <c:v>-100.40900000000001</c:v>
                </c:pt>
                <c:pt idx="3152">
                  <c:v>-100.60899999999999</c:v>
                </c:pt>
                <c:pt idx="3153">
                  <c:v>-100.809</c:v>
                </c:pt>
                <c:pt idx="3154">
                  <c:v>-101.009</c:v>
                </c:pt>
                <c:pt idx="3155">
                  <c:v>-101.209</c:v>
                </c:pt>
                <c:pt idx="3156">
                  <c:v>-101.40900000000001</c:v>
                </c:pt>
                <c:pt idx="3157">
                  <c:v>-101.60899999999999</c:v>
                </c:pt>
                <c:pt idx="3158">
                  <c:v>-101.809</c:v>
                </c:pt>
                <c:pt idx="3159">
                  <c:v>-102.009</c:v>
                </c:pt>
                <c:pt idx="3160">
                  <c:v>-102.169</c:v>
                </c:pt>
                <c:pt idx="3161">
                  <c:v>-102.369</c:v>
                </c:pt>
                <c:pt idx="3162">
                  <c:v>-102.569</c:v>
                </c:pt>
                <c:pt idx="3163">
                  <c:v>-102.76900000000001</c:v>
                </c:pt>
                <c:pt idx="3164">
                  <c:v>-102.96899999999999</c:v>
                </c:pt>
                <c:pt idx="3165">
                  <c:v>-103.169</c:v>
                </c:pt>
                <c:pt idx="3166">
                  <c:v>-103.369</c:v>
                </c:pt>
                <c:pt idx="3167">
                  <c:v>-103.569</c:v>
                </c:pt>
                <c:pt idx="3168">
                  <c:v>-103.76900000000001</c:v>
                </c:pt>
                <c:pt idx="3169">
                  <c:v>-103.96899999999999</c:v>
                </c:pt>
                <c:pt idx="3170">
                  <c:v>-104.169</c:v>
                </c:pt>
                <c:pt idx="3171">
                  <c:v>-104.369</c:v>
                </c:pt>
                <c:pt idx="3172">
                  <c:v>-104.569</c:v>
                </c:pt>
                <c:pt idx="3173">
                  <c:v>-104.569</c:v>
                </c:pt>
                <c:pt idx="3174">
                  <c:v>-104.76900000000001</c:v>
                </c:pt>
                <c:pt idx="3175">
                  <c:v>-104.96899999999999</c:v>
                </c:pt>
                <c:pt idx="3176">
                  <c:v>-105.169</c:v>
                </c:pt>
                <c:pt idx="3177">
                  <c:v>-105.369</c:v>
                </c:pt>
                <c:pt idx="3178">
                  <c:v>-105.569</c:v>
                </c:pt>
                <c:pt idx="3179">
                  <c:v>-105.76900000000001</c:v>
                </c:pt>
                <c:pt idx="3180">
                  <c:v>-105.788</c:v>
                </c:pt>
                <c:pt idx="3181">
                  <c:v>-105.988</c:v>
                </c:pt>
                <c:pt idx="3182">
                  <c:v>-106.188</c:v>
                </c:pt>
                <c:pt idx="3183">
                  <c:v>-106.38800000000001</c:v>
                </c:pt>
                <c:pt idx="3184">
                  <c:v>-106.58799999999999</c:v>
                </c:pt>
                <c:pt idx="3185">
                  <c:v>-106.788</c:v>
                </c:pt>
                <c:pt idx="3186">
                  <c:v>-106.988</c:v>
                </c:pt>
                <c:pt idx="3187">
                  <c:v>-107.188</c:v>
                </c:pt>
                <c:pt idx="3188">
                  <c:v>-107.38800000000001</c:v>
                </c:pt>
                <c:pt idx="3189">
                  <c:v>-107.58799999999999</c:v>
                </c:pt>
                <c:pt idx="3190">
                  <c:v>-107.788</c:v>
                </c:pt>
                <c:pt idx="3191">
                  <c:v>-107.988</c:v>
                </c:pt>
                <c:pt idx="3192">
                  <c:v>-108.188</c:v>
                </c:pt>
                <c:pt idx="3193">
                  <c:v>-108.38800000000001</c:v>
                </c:pt>
                <c:pt idx="3194">
                  <c:v>-108.58799999999999</c:v>
                </c:pt>
                <c:pt idx="3195">
                  <c:v>-108.788</c:v>
                </c:pt>
                <c:pt idx="3196">
                  <c:v>-108.988</c:v>
                </c:pt>
                <c:pt idx="3197">
                  <c:v>-108.988</c:v>
                </c:pt>
                <c:pt idx="3198">
                  <c:v>-109.188</c:v>
                </c:pt>
                <c:pt idx="3199">
                  <c:v>-109.38800000000001</c:v>
                </c:pt>
                <c:pt idx="3200">
                  <c:v>-109.58799999999999</c:v>
                </c:pt>
                <c:pt idx="3201">
                  <c:v>-109.58799999999999</c:v>
                </c:pt>
                <c:pt idx="3202">
                  <c:v>-109.461</c:v>
                </c:pt>
                <c:pt idx="3203">
                  <c:v>-109.56100000000001</c:v>
                </c:pt>
                <c:pt idx="3204">
                  <c:v>-109.661</c:v>
                </c:pt>
                <c:pt idx="3205">
                  <c:v>-109.761</c:v>
                </c:pt>
                <c:pt idx="3206">
                  <c:v>-109.861</c:v>
                </c:pt>
                <c:pt idx="3207">
                  <c:v>-109.961</c:v>
                </c:pt>
                <c:pt idx="3208">
                  <c:v>-110.06100000000001</c:v>
                </c:pt>
                <c:pt idx="3209">
                  <c:v>-110.161</c:v>
                </c:pt>
                <c:pt idx="3210">
                  <c:v>-110.261</c:v>
                </c:pt>
                <c:pt idx="3211">
                  <c:v>-110.361</c:v>
                </c:pt>
                <c:pt idx="3212">
                  <c:v>-110.461</c:v>
                </c:pt>
                <c:pt idx="3213">
                  <c:v>-110.56100000000001</c:v>
                </c:pt>
                <c:pt idx="3214">
                  <c:v>-110.661</c:v>
                </c:pt>
                <c:pt idx="3215">
                  <c:v>-110.761</c:v>
                </c:pt>
                <c:pt idx="3216">
                  <c:v>-110.861</c:v>
                </c:pt>
                <c:pt idx="3217">
                  <c:v>-110.961</c:v>
                </c:pt>
                <c:pt idx="3218">
                  <c:v>-111.06100000000001</c:v>
                </c:pt>
                <c:pt idx="3219">
                  <c:v>-111.161</c:v>
                </c:pt>
                <c:pt idx="3220">
                  <c:v>-111.261</c:v>
                </c:pt>
                <c:pt idx="3221">
                  <c:v>-111.361</c:v>
                </c:pt>
                <c:pt idx="3222">
                  <c:v>-111.461</c:v>
                </c:pt>
                <c:pt idx="3223">
                  <c:v>-111.15600000000001</c:v>
                </c:pt>
                <c:pt idx="3224">
                  <c:v>-111.256</c:v>
                </c:pt>
                <c:pt idx="3225">
                  <c:v>-111.35599999999999</c:v>
                </c:pt>
                <c:pt idx="3226">
                  <c:v>-111.456</c:v>
                </c:pt>
                <c:pt idx="3227">
                  <c:v>-111.556</c:v>
                </c:pt>
                <c:pt idx="3228">
                  <c:v>-111.65600000000001</c:v>
                </c:pt>
                <c:pt idx="3229">
                  <c:v>-111.756</c:v>
                </c:pt>
                <c:pt idx="3230">
                  <c:v>-111.85599999999999</c:v>
                </c:pt>
                <c:pt idx="3231">
                  <c:v>-111.956</c:v>
                </c:pt>
                <c:pt idx="3232">
                  <c:v>-112.056</c:v>
                </c:pt>
                <c:pt idx="3233">
                  <c:v>-112.15600000000001</c:v>
                </c:pt>
                <c:pt idx="3234">
                  <c:v>-112.15600000000001</c:v>
                </c:pt>
                <c:pt idx="3235">
                  <c:v>-112.256</c:v>
                </c:pt>
                <c:pt idx="3236">
                  <c:v>-112.35599999999999</c:v>
                </c:pt>
                <c:pt idx="3237">
                  <c:v>-112.456</c:v>
                </c:pt>
                <c:pt idx="3238">
                  <c:v>-112.556</c:v>
                </c:pt>
                <c:pt idx="3239">
                  <c:v>-112.65600000000001</c:v>
                </c:pt>
                <c:pt idx="3240">
                  <c:v>-112.756</c:v>
                </c:pt>
                <c:pt idx="3241">
                  <c:v>-112.818</c:v>
                </c:pt>
                <c:pt idx="3242">
                  <c:v>-112.91800000000001</c:v>
                </c:pt>
                <c:pt idx="3243">
                  <c:v>-113.018</c:v>
                </c:pt>
                <c:pt idx="3244">
                  <c:v>-113.11799999999999</c:v>
                </c:pt>
                <c:pt idx="3245">
                  <c:v>-113.218</c:v>
                </c:pt>
                <c:pt idx="3246">
                  <c:v>-113.318</c:v>
                </c:pt>
                <c:pt idx="3247">
                  <c:v>-113.41800000000001</c:v>
                </c:pt>
                <c:pt idx="3248">
                  <c:v>-113.518</c:v>
                </c:pt>
                <c:pt idx="3249">
                  <c:v>-113.61799999999999</c:v>
                </c:pt>
                <c:pt idx="3250">
                  <c:v>-113.718</c:v>
                </c:pt>
                <c:pt idx="3251">
                  <c:v>-113.818</c:v>
                </c:pt>
                <c:pt idx="3252">
                  <c:v>-113.91800000000001</c:v>
                </c:pt>
                <c:pt idx="3253">
                  <c:v>-114.018</c:v>
                </c:pt>
                <c:pt idx="3254">
                  <c:v>-114.11799999999999</c:v>
                </c:pt>
                <c:pt idx="3255">
                  <c:v>-114.218</c:v>
                </c:pt>
                <c:pt idx="3256">
                  <c:v>-114.318</c:v>
                </c:pt>
                <c:pt idx="3257">
                  <c:v>-114.41800000000001</c:v>
                </c:pt>
                <c:pt idx="3258">
                  <c:v>-114.518</c:v>
                </c:pt>
                <c:pt idx="3259">
                  <c:v>-114.61799999999999</c:v>
                </c:pt>
                <c:pt idx="3260">
                  <c:v>-114.718</c:v>
                </c:pt>
                <c:pt idx="3261">
                  <c:v>-114.818</c:v>
                </c:pt>
                <c:pt idx="3262">
                  <c:v>-114.91800000000001</c:v>
                </c:pt>
                <c:pt idx="3263">
                  <c:v>-112.8245</c:v>
                </c:pt>
                <c:pt idx="3264">
                  <c:v>-112.8245</c:v>
                </c:pt>
                <c:pt idx="3265">
                  <c:v>-112.8245</c:v>
                </c:pt>
                <c:pt idx="3266">
                  <c:v>-112.8245</c:v>
                </c:pt>
                <c:pt idx="3267">
                  <c:v>-112.8245</c:v>
                </c:pt>
                <c:pt idx="3268">
                  <c:v>-112.8245</c:v>
                </c:pt>
                <c:pt idx="3269">
                  <c:v>-112.8245</c:v>
                </c:pt>
                <c:pt idx="3270">
                  <c:v>-112.8245</c:v>
                </c:pt>
                <c:pt idx="3271">
                  <c:v>-112.8245</c:v>
                </c:pt>
                <c:pt idx="3272">
                  <c:v>-112.8245</c:v>
                </c:pt>
                <c:pt idx="3273">
                  <c:v>-112.8245</c:v>
                </c:pt>
                <c:pt idx="3274">
                  <c:v>-112.8245</c:v>
                </c:pt>
                <c:pt idx="3275">
                  <c:v>-112.8245</c:v>
                </c:pt>
                <c:pt idx="3276">
                  <c:v>-112.8245</c:v>
                </c:pt>
                <c:pt idx="3277">
                  <c:v>-112.8245</c:v>
                </c:pt>
                <c:pt idx="3278">
                  <c:v>-112.8245</c:v>
                </c:pt>
                <c:pt idx="3279">
                  <c:v>-112.8245</c:v>
                </c:pt>
                <c:pt idx="3280">
                  <c:v>-112.8245</c:v>
                </c:pt>
                <c:pt idx="3281">
                  <c:v>-112.8245</c:v>
                </c:pt>
                <c:pt idx="3282">
                  <c:v>-112.8245</c:v>
                </c:pt>
                <c:pt idx="3283">
                  <c:v>-112.7795</c:v>
                </c:pt>
                <c:pt idx="3284">
                  <c:v>-112.7795</c:v>
                </c:pt>
                <c:pt idx="3285">
                  <c:v>-112.7795</c:v>
                </c:pt>
                <c:pt idx="3286">
                  <c:v>-112.7795</c:v>
                </c:pt>
                <c:pt idx="3287">
                  <c:v>-112.7795</c:v>
                </c:pt>
                <c:pt idx="3288">
                  <c:v>-112.7795</c:v>
                </c:pt>
                <c:pt idx="3289">
                  <c:v>-112.7795</c:v>
                </c:pt>
                <c:pt idx="3290">
                  <c:v>-112.7795</c:v>
                </c:pt>
                <c:pt idx="3291">
                  <c:v>-112.7795</c:v>
                </c:pt>
                <c:pt idx="3292">
                  <c:v>-112.7795</c:v>
                </c:pt>
                <c:pt idx="3293">
                  <c:v>-112.7795</c:v>
                </c:pt>
                <c:pt idx="3294">
                  <c:v>-112.7795</c:v>
                </c:pt>
                <c:pt idx="3295">
                  <c:v>-112.7795</c:v>
                </c:pt>
                <c:pt idx="3296">
                  <c:v>-112.7795</c:v>
                </c:pt>
                <c:pt idx="3297">
                  <c:v>-112.7795</c:v>
                </c:pt>
                <c:pt idx="3298">
                  <c:v>-112.7795</c:v>
                </c:pt>
                <c:pt idx="3299">
                  <c:v>-112.7795</c:v>
                </c:pt>
                <c:pt idx="3300">
                  <c:v>-112.7795</c:v>
                </c:pt>
                <c:pt idx="3301">
                  <c:v>-112.7795</c:v>
                </c:pt>
                <c:pt idx="3302">
                  <c:v>-112.7795</c:v>
                </c:pt>
                <c:pt idx="3303">
                  <c:v>-110.819</c:v>
                </c:pt>
                <c:pt idx="3304">
                  <c:v>-110.819</c:v>
                </c:pt>
                <c:pt idx="3305">
                  <c:v>-110.819</c:v>
                </c:pt>
                <c:pt idx="3306">
                  <c:v>-110.819</c:v>
                </c:pt>
                <c:pt idx="3307">
                  <c:v>-110.819</c:v>
                </c:pt>
                <c:pt idx="3308">
                  <c:v>-110.819</c:v>
                </c:pt>
                <c:pt idx="3309">
                  <c:v>-110.819</c:v>
                </c:pt>
                <c:pt idx="3310">
                  <c:v>-110.819</c:v>
                </c:pt>
                <c:pt idx="3311">
                  <c:v>-110.819</c:v>
                </c:pt>
                <c:pt idx="3312">
                  <c:v>-110.819</c:v>
                </c:pt>
                <c:pt idx="3313">
                  <c:v>-110.819</c:v>
                </c:pt>
                <c:pt idx="3314">
                  <c:v>-110.819</c:v>
                </c:pt>
                <c:pt idx="3315">
                  <c:v>-110.819</c:v>
                </c:pt>
                <c:pt idx="3316">
                  <c:v>-110.819</c:v>
                </c:pt>
                <c:pt idx="3317">
                  <c:v>-110.819</c:v>
                </c:pt>
                <c:pt idx="3318">
                  <c:v>-110.819</c:v>
                </c:pt>
                <c:pt idx="3319">
                  <c:v>-110.819</c:v>
                </c:pt>
                <c:pt idx="3320">
                  <c:v>-110.819</c:v>
                </c:pt>
                <c:pt idx="3321">
                  <c:v>-110.819</c:v>
                </c:pt>
                <c:pt idx="3322">
                  <c:v>-110.819</c:v>
                </c:pt>
                <c:pt idx="3323">
                  <c:v>-110.819</c:v>
                </c:pt>
                <c:pt idx="3324">
                  <c:v>-108.182</c:v>
                </c:pt>
                <c:pt idx="3325">
                  <c:v>-108.182</c:v>
                </c:pt>
                <c:pt idx="3326">
                  <c:v>-108.182</c:v>
                </c:pt>
                <c:pt idx="3327">
                  <c:v>-108.182</c:v>
                </c:pt>
                <c:pt idx="3328">
                  <c:v>-108.182</c:v>
                </c:pt>
                <c:pt idx="3329">
                  <c:v>-108.182</c:v>
                </c:pt>
                <c:pt idx="3330">
                  <c:v>-108.182</c:v>
                </c:pt>
                <c:pt idx="3331">
                  <c:v>-108.182</c:v>
                </c:pt>
                <c:pt idx="3332">
                  <c:v>-108.182</c:v>
                </c:pt>
                <c:pt idx="3333">
                  <c:v>-108.182</c:v>
                </c:pt>
                <c:pt idx="3334">
                  <c:v>-108.182</c:v>
                </c:pt>
                <c:pt idx="3335">
                  <c:v>-108.182</c:v>
                </c:pt>
                <c:pt idx="3336">
                  <c:v>-108.182</c:v>
                </c:pt>
                <c:pt idx="3337">
                  <c:v>-108.182</c:v>
                </c:pt>
                <c:pt idx="3338">
                  <c:v>-108.182</c:v>
                </c:pt>
                <c:pt idx="3339">
                  <c:v>-108.182</c:v>
                </c:pt>
                <c:pt idx="3340">
                  <c:v>-108.182</c:v>
                </c:pt>
                <c:pt idx="3341">
                  <c:v>-108.182</c:v>
                </c:pt>
                <c:pt idx="3342">
                  <c:v>-108.182</c:v>
                </c:pt>
                <c:pt idx="3343">
                  <c:v>-108.182</c:v>
                </c:pt>
                <c:pt idx="3344">
                  <c:v>-108.182</c:v>
                </c:pt>
                <c:pt idx="3345">
                  <c:v>-108.182</c:v>
                </c:pt>
                <c:pt idx="3346">
                  <c:v>-108.182</c:v>
                </c:pt>
                <c:pt idx="3347">
                  <c:v>-103.917</c:v>
                </c:pt>
                <c:pt idx="3348">
                  <c:v>-103.917</c:v>
                </c:pt>
                <c:pt idx="3349">
                  <c:v>-103.917</c:v>
                </c:pt>
                <c:pt idx="3350">
                  <c:v>-103.917</c:v>
                </c:pt>
                <c:pt idx="3351">
                  <c:v>-103.917</c:v>
                </c:pt>
                <c:pt idx="3352">
                  <c:v>-103.917</c:v>
                </c:pt>
                <c:pt idx="3353">
                  <c:v>-103.917</c:v>
                </c:pt>
                <c:pt idx="3354">
                  <c:v>-103.917</c:v>
                </c:pt>
                <c:pt idx="3355">
                  <c:v>-103.917</c:v>
                </c:pt>
                <c:pt idx="3356">
                  <c:v>-103.917</c:v>
                </c:pt>
                <c:pt idx="3357">
                  <c:v>-103.917</c:v>
                </c:pt>
                <c:pt idx="3358">
                  <c:v>-103.917</c:v>
                </c:pt>
                <c:pt idx="3359">
                  <c:v>-103.917</c:v>
                </c:pt>
                <c:pt idx="3360">
                  <c:v>-103.917</c:v>
                </c:pt>
                <c:pt idx="3361">
                  <c:v>-103.917</c:v>
                </c:pt>
                <c:pt idx="3362">
                  <c:v>-103.917</c:v>
                </c:pt>
                <c:pt idx="3363">
                  <c:v>-103.917</c:v>
                </c:pt>
                <c:pt idx="3364">
                  <c:v>-103.917</c:v>
                </c:pt>
                <c:pt idx="3365">
                  <c:v>-103.917</c:v>
                </c:pt>
                <c:pt idx="3366">
                  <c:v>-103.917</c:v>
                </c:pt>
                <c:pt idx="3367">
                  <c:v>-103.917</c:v>
                </c:pt>
                <c:pt idx="3368">
                  <c:v>-103.89</c:v>
                </c:pt>
                <c:pt idx="3369">
                  <c:v>-103.89</c:v>
                </c:pt>
                <c:pt idx="3370">
                  <c:v>-103.89</c:v>
                </c:pt>
                <c:pt idx="3371">
                  <c:v>-103.89</c:v>
                </c:pt>
                <c:pt idx="3372">
                  <c:v>-103.89</c:v>
                </c:pt>
                <c:pt idx="3373">
                  <c:v>-103.89</c:v>
                </c:pt>
                <c:pt idx="3374">
                  <c:v>-103.89</c:v>
                </c:pt>
                <c:pt idx="3375">
                  <c:v>-103.89</c:v>
                </c:pt>
                <c:pt idx="3376">
                  <c:v>-103.89</c:v>
                </c:pt>
                <c:pt idx="3377">
                  <c:v>-103.89</c:v>
                </c:pt>
                <c:pt idx="3378">
                  <c:v>-103.89</c:v>
                </c:pt>
                <c:pt idx="3379">
                  <c:v>-103.89</c:v>
                </c:pt>
                <c:pt idx="3380">
                  <c:v>-103.89</c:v>
                </c:pt>
                <c:pt idx="3381">
                  <c:v>-103.89</c:v>
                </c:pt>
                <c:pt idx="3382">
                  <c:v>-103.89</c:v>
                </c:pt>
                <c:pt idx="3383">
                  <c:v>-103.89</c:v>
                </c:pt>
                <c:pt idx="3384">
                  <c:v>-104.11</c:v>
                </c:pt>
                <c:pt idx="3385">
                  <c:v>-105.11</c:v>
                </c:pt>
                <c:pt idx="3386">
                  <c:v>-107.11</c:v>
                </c:pt>
                <c:pt idx="3387">
                  <c:v>-107.11</c:v>
                </c:pt>
                <c:pt idx="3388">
                  <c:v>-108.11</c:v>
                </c:pt>
                <c:pt idx="3389">
                  <c:v>-108.10250000000001</c:v>
                </c:pt>
                <c:pt idx="3390">
                  <c:v>-108.10250000000001</c:v>
                </c:pt>
                <c:pt idx="3391">
                  <c:v>-108.10250000000001</c:v>
                </c:pt>
                <c:pt idx="3392">
                  <c:v>-108.10250000000001</c:v>
                </c:pt>
                <c:pt idx="3393">
                  <c:v>-108.10250000000001</c:v>
                </c:pt>
                <c:pt idx="3394">
                  <c:v>-108.10250000000001</c:v>
                </c:pt>
                <c:pt idx="3395">
                  <c:v>-108.10250000000001</c:v>
                </c:pt>
                <c:pt idx="3396">
                  <c:v>-108.10250000000001</c:v>
                </c:pt>
                <c:pt idx="3397">
                  <c:v>-108.10250000000001</c:v>
                </c:pt>
                <c:pt idx="3398">
                  <c:v>-108.10250000000001</c:v>
                </c:pt>
                <c:pt idx="3399">
                  <c:v>-108.10250000000001</c:v>
                </c:pt>
                <c:pt idx="3400">
                  <c:v>-108.10250000000001</c:v>
                </c:pt>
                <c:pt idx="3401">
                  <c:v>-108.10250000000001</c:v>
                </c:pt>
                <c:pt idx="3402">
                  <c:v>-108.10250000000001</c:v>
                </c:pt>
                <c:pt idx="3403">
                  <c:v>-108.10250000000001</c:v>
                </c:pt>
                <c:pt idx="3404">
                  <c:v>-108.10250000000001</c:v>
                </c:pt>
                <c:pt idx="3405">
                  <c:v>-108.10250000000001</c:v>
                </c:pt>
                <c:pt idx="3406">
                  <c:v>-108.10250000000001</c:v>
                </c:pt>
                <c:pt idx="3407">
                  <c:v>-108.10250000000001</c:v>
                </c:pt>
                <c:pt idx="3408">
                  <c:v>-108.10250000000001</c:v>
                </c:pt>
                <c:pt idx="3409">
                  <c:v>-108.10250000000001</c:v>
                </c:pt>
                <c:pt idx="3410">
                  <c:v>-108.1</c:v>
                </c:pt>
                <c:pt idx="3411">
                  <c:v>-108.1</c:v>
                </c:pt>
                <c:pt idx="3412">
                  <c:v>-108.1</c:v>
                </c:pt>
                <c:pt idx="3413">
                  <c:v>-108.1</c:v>
                </c:pt>
                <c:pt idx="3414">
                  <c:v>-108.1</c:v>
                </c:pt>
                <c:pt idx="3415">
                  <c:v>-108.1</c:v>
                </c:pt>
                <c:pt idx="3416">
                  <c:v>-108.1</c:v>
                </c:pt>
                <c:pt idx="3417">
                  <c:v>-108.1</c:v>
                </c:pt>
                <c:pt idx="3418">
                  <c:v>-108.1</c:v>
                </c:pt>
                <c:pt idx="3419">
                  <c:v>-108.1</c:v>
                </c:pt>
                <c:pt idx="3420">
                  <c:v>-108.1</c:v>
                </c:pt>
                <c:pt idx="3421">
                  <c:v>-108.1</c:v>
                </c:pt>
                <c:pt idx="3422">
                  <c:v>-108.1</c:v>
                </c:pt>
                <c:pt idx="3423">
                  <c:v>-108.1</c:v>
                </c:pt>
                <c:pt idx="3424">
                  <c:v>-108.1</c:v>
                </c:pt>
                <c:pt idx="3425">
                  <c:v>-108.1</c:v>
                </c:pt>
                <c:pt idx="3426">
                  <c:v>-108.1</c:v>
                </c:pt>
                <c:pt idx="3427">
                  <c:v>-108.1</c:v>
                </c:pt>
                <c:pt idx="3428">
                  <c:v>-108.1</c:v>
                </c:pt>
                <c:pt idx="3429">
                  <c:v>-108.1</c:v>
                </c:pt>
                <c:pt idx="3430">
                  <c:v>-108.10290000000001</c:v>
                </c:pt>
                <c:pt idx="3431">
                  <c:v>-108.10290000000001</c:v>
                </c:pt>
                <c:pt idx="3432">
                  <c:v>-108.10290000000001</c:v>
                </c:pt>
                <c:pt idx="3433">
                  <c:v>-108.10290000000001</c:v>
                </c:pt>
                <c:pt idx="3434">
                  <c:v>-108.10290000000001</c:v>
                </c:pt>
                <c:pt idx="3435">
                  <c:v>-108.10290000000001</c:v>
                </c:pt>
                <c:pt idx="3436">
                  <c:v>-108.10290000000001</c:v>
                </c:pt>
                <c:pt idx="3437" formatCode="0.0">
                  <c:v>-108.10290000000001</c:v>
                </c:pt>
                <c:pt idx="3438">
                  <c:v>-108.10290000000001</c:v>
                </c:pt>
                <c:pt idx="3439">
                  <c:v>-108.10290000000001</c:v>
                </c:pt>
                <c:pt idx="3440">
                  <c:v>-108.10290000000001</c:v>
                </c:pt>
                <c:pt idx="3441">
                  <c:v>-108.10290000000001</c:v>
                </c:pt>
                <c:pt idx="3442">
                  <c:v>-108.10290000000001</c:v>
                </c:pt>
                <c:pt idx="3443">
                  <c:v>-108.10290000000001</c:v>
                </c:pt>
                <c:pt idx="3444">
                  <c:v>-108.10290000000001</c:v>
                </c:pt>
                <c:pt idx="3445">
                  <c:v>-108.10290000000001</c:v>
                </c:pt>
                <c:pt idx="3446">
                  <c:v>-108.10290000000001</c:v>
                </c:pt>
                <c:pt idx="3447">
                  <c:v>-108.10290000000001</c:v>
                </c:pt>
                <c:pt idx="3448">
                  <c:v>-108.10290000000001</c:v>
                </c:pt>
                <c:pt idx="3449">
                  <c:v>-108.10290000000001</c:v>
                </c:pt>
                <c:pt idx="3450">
                  <c:v>-108.10290000000001</c:v>
                </c:pt>
                <c:pt idx="3451">
                  <c:v>-108.10290000000001</c:v>
                </c:pt>
                <c:pt idx="3452">
                  <c:v>-108.10615</c:v>
                </c:pt>
                <c:pt idx="3453">
                  <c:v>-108.10615</c:v>
                </c:pt>
                <c:pt idx="3454">
                  <c:v>-108.10615</c:v>
                </c:pt>
                <c:pt idx="3455">
                  <c:v>-108.10615</c:v>
                </c:pt>
                <c:pt idx="3456">
                  <c:v>-108.10615</c:v>
                </c:pt>
                <c:pt idx="3457">
                  <c:v>-108.10615</c:v>
                </c:pt>
                <c:pt idx="3458">
                  <c:v>-108.10615</c:v>
                </c:pt>
                <c:pt idx="3459">
                  <c:v>-108.10615</c:v>
                </c:pt>
                <c:pt idx="3460">
                  <c:v>-108.10615</c:v>
                </c:pt>
                <c:pt idx="3461">
                  <c:v>-108.10615</c:v>
                </c:pt>
                <c:pt idx="3462">
                  <c:v>-108.10615</c:v>
                </c:pt>
                <c:pt idx="3463">
                  <c:v>-108.10615</c:v>
                </c:pt>
                <c:pt idx="3464">
                  <c:v>-108.10615</c:v>
                </c:pt>
                <c:pt idx="3465">
                  <c:v>-108.10615</c:v>
                </c:pt>
                <c:pt idx="3466">
                  <c:v>-108.10615</c:v>
                </c:pt>
                <c:pt idx="3467">
                  <c:v>-108.10615</c:v>
                </c:pt>
                <c:pt idx="3468">
                  <c:v>-108.10615</c:v>
                </c:pt>
                <c:pt idx="3469">
                  <c:v>-108.10615</c:v>
                </c:pt>
                <c:pt idx="3470">
                  <c:v>-108.10615</c:v>
                </c:pt>
                <c:pt idx="3471">
                  <c:v>-108.10615</c:v>
                </c:pt>
                <c:pt idx="3472">
                  <c:v>-108.11565</c:v>
                </c:pt>
                <c:pt idx="3473">
                  <c:v>-108.11565</c:v>
                </c:pt>
                <c:pt idx="3474">
                  <c:v>-108.11565</c:v>
                </c:pt>
                <c:pt idx="3475">
                  <c:v>-108.11565</c:v>
                </c:pt>
                <c:pt idx="3476">
                  <c:v>-108.11565</c:v>
                </c:pt>
                <c:pt idx="3477">
                  <c:v>-108.11565</c:v>
                </c:pt>
                <c:pt idx="3478">
                  <c:v>-108.11565</c:v>
                </c:pt>
                <c:pt idx="3479">
                  <c:v>-108.11565</c:v>
                </c:pt>
                <c:pt idx="3480">
                  <c:v>-108.11565</c:v>
                </c:pt>
                <c:pt idx="3481">
                  <c:v>-108.11565</c:v>
                </c:pt>
                <c:pt idx="3482">
                  <c:v>-108.11565</c:v>
                </c:pt>
                <c:pt idx="3483">
                  <c:v>-108.11565</c:v>
                </c:pt>
                <c:pt idx="3484">
                  <c:v>-108.11565</c:v>
                </c:pt>
                <c:pt idx="3485">
                  <c:v>-108.11565</c:v>
                </c:pt>
                <c:pt idx="3486">
                  <c:v>-108.11565</c:v>
                </c:pt>
                <c:pt idx="3487">
                  <c:v>-108.11565</c:v>
                </c:pt>
                <c:pt idx="3488">
                  <c:v>-108.11565</c:v>
                </c:pt>
                <c:pt idx="3489">
                  <c:v>-108.11565</c:v>
                </c:pt>
                <c:pt idx="3490">
                  <c:v>-108.11565</c:v>
                </c:pt>
                <c:pt idx="3491">
                  <c:v>-108.1125</c:v>
                </c:pt>
                <c:pt idx="3492">
                  <c:v>-108.1125</c:v>
                </c:pt>
                <c:pt idx="3493">
                  <c:v>-108.1125</c:v>
                </c:pt>
                <c:pt idx="3494">
                  <c:v>-108.1125</c:v>
                </c:pt>
                <c:pt idx="3495">
                  <c:v>-108.1125</c:v>
                </c:pt>
                <c:pt idx="3496">
                  <c:v>-108.1125</c:v>
                </c:pt>
                <c:pt idx="3497">
                  <c:v>-108.1125</c:v>
                </c:pt>
                <c:pt idx="3498">
                  <c:v>-108.1125</c:v>
                </c:pt>
                <c:pt idx="3499">
                  <c:v>-108.1125</c:v>
                </c:pt>
                <c:pt idx="3500">
                  <c:v>-108.1125</c:v>
                </c:pt>
                <c:pt idx="3501">
                  <c:v>-108.1125</c:v>
                </c:pt>
                <c:pt idx="3502">
                  <c:v>-108.1125</c:v>
                </c:pt>
                <c:pt idx="3503">
                  <c:v>-108.1125</c:v>
                </c:pt>
                <c:pt idx="3504">
                  <c:v>-108.1125</c:v>
                </c:pt>
                <c:pt idx="3505">
                  <c:v>-108.1125</c:v>
                </c:pt>
                <c:pt idx="3506">
                  <c:v>-108.1125</c:v>
                </c:pt>
                <c:pt idx="3507">
                  <c:v>-107.6125</c:v>
                </c:pt>
                <c:pt idx="3508">
                  <c:v>-106.7625</c:v>
                </c:pt>
                <c:pt idx="3509">
                  <c:v>-106.7625</c:v>
                </c:pt>
                <c:pt idx="3510">
                  <c:v>-106.7625</c:v>
                </c:pt>
                <c:pt idx="3511">
                  <c:v>-105.7865</c:v>
                </c:pt>
                <c:pt idx="3512">
                  <c:v>-105.6365</c:v>
                </c:pt>
                <c:pt idx="3513">
                  <c:v>-102.05</c:v>
                </c:pt>
                <c:pt idx="3514">
                  <c:v>-102.05</c:v>
                </c:pt>
                <c:pt idx="3515">
                  <c:v>-101.643</c:v>
                </c:pt>
                <c:pt idx="3516">
                  <c:v>-101.345</c:v>
                </c:pt>
                <c:pt idx="3517">
                  <c:v>-101.345</c:v>
                </c:pt>
                <c:pt idx="3518">
                  <c:v>-100.92</c:v>
                </c:pt>
                <c:pt idx="3519">
                  <c:v>-100.77</c:v>
                </c:pt>
                <c:pt idx="3520">
                  <c:v>-100.13500000000001</c:v>
                </c:pt>
                <c:pt idx="3521">
                  <c:v>-97.415000000000006</c:v>
                </c:pt>
                <c:pt idx="3522">
                  <c:v>-88.62</c:v>
                </c:pt>
                <c:pt idx="3523">
                  <c:v>-82.52</c:v>
                </c:pt>
                <c:pt idx="3524">
                  <c:v>-76.094999999999999</c:v>
                </c:pt>
                <c:pt idx="3525">
                  <c:v>-72.653000000000006</c:v>
                </c:pt>
                <c:pt idx="3526">
                  <c:v>-72.653000000000006</c:v>
                </c:pt>
                <c:pt idx="3527">
                  <c:v>-71.653000000000006</c:v>
                </c:pt>
                <c:pt idx="3528">
                  <c:v>-70.653000000000006</c:v>
                </c:pt>
                <c:pt idx="3529">
                  <c:v>-70.653000000000006</c:v>
                </c:pt>
                <c:pt idx="3530">
                  <c:v>-70.653000000000006</c:v>
                </c:pt>
                <c:pt idx="3531">
                  <c:v>-70.653000000000006</c:v>
                </c:pt>
                <c:pt idx="3532">
                  <c:v>-70.653000000000006</c:v>
                </c:pt>
                <c:pt idx="3533">
                  <c:v>-70.023499999999999</c:v>
                </c:pt>
                <c:pt idx="3534">
                  <c:v>-67.023499999999999</c:v>
                </c:pt>
                <c:pt idx="3535">
                  <c:v>-66.533500000000004</c:v>
                </c:pt>
                <c:pt idx="3536">
                  <c:v>-66.533500000000004</c:v>
                </c:pt>
                <c:pt idx="3537">
                  <c:v>-66.533500000000004</c:v>
                </c:pt>
                <c:pt idx="3538">
                  <c:v>-66.533500000000004</c:v>
                </c:pt>
                <c:pt idx="3539">
                  <c:v>-66.533500000000004</c:v>
                </c:pt>
                <c:pt idx="3540">
                  <c:v>-66.533500000000004</c:v>
                </c:pt>
                <c:pt idx="3541">
                  <c:v>-64.984999999999999</c:v>
                </c:pt>
                <c:pt idx="3542">
                  <c:v>-63.134999999999998</c:v>
                </c:pt>
                <c:pt idx="3543">
                  <c:v>-63.134999999999998</c:v>
                </c:pt>
                <c:pt idx="3544">
                  <c:v>-63.134999999999998</c:v>
                </c:pt>
                <c:pt idx="3545">
                  <c:v>-63.134999999999998</c:v>
                </c:pt>
                <c:pt idx="3546">
                  <c:v>-62.134999999999998</c:v>
                </c:pt>
                <c:pt idx="3547">
                  <c:v>-62.134999999999998</c:v>
                </c:pt>
                <c:pt idx="3548">
                  <c:v>-62.134999999999998</c:v>
                </c:pt>
                <c:pt idx="3549">
                  <c:v>-62.134999999999998</c:v>
                </c:pt>
                <c:pt idx="3550">
                  <c:v>-62.134999999999998</c:v>
                </c:pt>
                <c:pt idx="3551">
                  <c:v>-62.134999999999998</c:v>
                </c:pt>
                <c:pt idx="3552">
                  <c:v>-62.134999999999998</c:v>
                </c:pt>
                <c:pt idx="3553">
                  <c:v>-62.134999999999998</c:v>
                </c:pt>
                <c:pt idx="3554">
                  <c:v>-62.1355</c:v>
                </c:pt>
                <c:pt idx="3555">
                  <c:v>-62.1355</c:v>
                </c:pt>
                <c:pt idx="3556">
                  <c:v>-62.1355</c:v>
                </c:pt>
                <c:pt idx="3557">
                  <c:v>-62.1355</c:v>
                </c:pt>
                <c:pt idx="3558">
                  <c:v>-62.1355</c:v>
                </c:pt>
                <c:pt idx="3559">
                  <c:v>-62.1355</c:v>
                </c:pt>
                <c:pt idx="3560">
                  <c:v>-62.1355</c:v>
                </c:pt>
                <c:pt idx="3561">
                  <c:v>-62.1355</c:v>
                </c:pt>
                <c:pt idx="3562">
                  <c:v>-62.1355</c:v>
                </c:pt>
                <c:pt idx="3563">
                  <c:v>-62.1355</c:v>
                </c:pt>
                <c:pt idx="3564">
                  <c:v>-62.1355</c:v>
                </c:pt>
                <c:pt idx="3565">
                  <c:v>-62.1355</c:v>
                </c:pt>
                <c:pt idx="3566">
                  <c:v>-62.1355</c:v>
                </c:pt>
                <c:pt idx="3567">
                  <c:v>-62.1355</c:v>
                </c:pt>
                <c:pt idx="3568">
                  <c:v>-62.1355</c:v>
                </c:pt>
                <c:pt idx="3569">
                  <c:v>-62.1355</c:v>
                </c:pt>
                <c:pt idx="3570">
                  <c:v>-62.1355</c:v>
                </c:pt>
                <c:pt idx="3571">
                  <c:v>-62.1355</c:v>
                </c:pt>
                <c:pt idx="3572">
                  <c:v>-62.1355</c:v>
                </c:pt>
                <c:pt idx="3573">
                  <c:v>-62.1355</c:v>
                </c:pt>
                <c:pt idx="3574">
                  <c:v>-62.1355</c:v>
                </c:pt>
                <c:pt idx="3575">
                  <c:v>-62.1355</c:v>
                </c:pt>
                <c:pt idx="3576">
                  <c:v>-62.1355</c:v>
                </c:pt>
                <c:pt idx="3577">
                  <c:v>-61.6355</c:v>
                </c:pt>
                <c:pt idx="3578">
                  <c:v>-61.1355</c:v>
                </c:pt>
                <c:pt idx="3579">
                  <c:v>-60.6355</c:v>
                </c:pt>
                <c:pt idx="3580">
                  <c:v>-60.1355</c:v>
                </c:pt>
                <c:pt idx="3581">
                  <c:v>-59.6355</c:v>
                </c:pt>
                <c:pt idx="3582">
                  <c:v>-59.6355</c:v>
                </c:pt>
                <c:pt idx="3583">
                  <c:v>-59.1355</c:v>
                </c:pt>
                <c:pt idx="3584">
                  <c:v>-58.6355</c:v>
                </c:pt>
                <c:pt idx="3585">
                  <c:v>-58.1355</c:v>
                </c:pt>
                <c:pt idx="3586">
                  <c:v>-57.6355</c:v>
                </c:pt>
                <c:pt idx="3587">
                  <c:v>-57.1355</c:v>
                </c:pt>
                <c:pt idx="3588">
                  <c:v>-56.6355</c:v>
                </c:pt>
                <c:pt idx="3589">
                  <c:v>-56.1355</c:v>
                </c:pt>
                <c:pt idx="3590">
                  <c:v>-55.6355</c:v>
                </c:pt>
                <c:pt idx="3591">
                  <c:v>-55.1355</c:v>
                </c:pt>
                <c:pt idx="3592">
                  <c:v>-54.6355</c:v>
                </c:pt>
                <c:pt idx="3593">
                  <c:v>-54.1355</c:v>
                </c:pt>
                <c:pt idx="3594">
                  <c:v>-53.6355</c:v>
                </c:pt>
                <c:pt idx="3595">
                  <c:v>-53.1355</c:v>
                </c:pt>
                <c:pt idx="3596">
                  <c:v>-52.6355</c:v>
                </c:pt>
                <c:pt idx="3597">
                  <c:v>-52.6</c:v>
                </c:pt>
                <c:pt idx="3598">
                  <c:v>-52.1</c:v>
                </c:pt>
                <c:pt idx="3599">
                  <c:v>-51.6</c:v>
                </c:pt>
                <c:pt idx="3600">
                  <c:v>-51.1</c:v>
                </c:pt>
                <c:pt idx="3601">
                  <c:v>-50.6</c:v>
                </c:pt>
                <c:pt idx="3602">
                  <c:v>-50.1</c:v>
                </c:pt>
                <c:pt idx="3603">
                  <c:v>-49.6</c:v>
                </c:pt>
                <c:pt idx="3604">
                  <c:v>-49.1</c:v>
                </c:pt>
                <c:pt idx="3605">
                  <c:v>-48.6</c:v>
                </c:pt>
                <c:pt idx="3606">
                  <c:v>-47.85</c:v>
                </c:pt>
                <c:pt idx="3607">
                  <c:v>-47.1</c:v>
                </c:pt>
                <c:pt idx="3608">
                  <c:v>-46.35</c:v>
                </c:pt>
                <c:pt idx="3609">
                  <c:v>-45.6</c:v>
                </c:pt>
                <c:pt idx="3610">
                  <c:v>-44.85</c:v>
                </c:pt>
                <c:pt idx="3611">
                  <c:v>-44.1</c:v>
                </c:pt>
                <c:pt idx="3612">
                  <c:v>-43.6</c:v>
                </c:pt>
                <c:pt idx="3613">
                  <c:v>-43.1</c:v>
                </c:pt>
                <c:pt idx="3614">
                  <c:v>-42.6</c:v>
                </c:pt>
                <c:pt idx="3615">
                  <c:v>-42.1</c:v>
                </c:pt>
                <c:pt idx="3616">
                  <c:v>-41.6</c:v>
                </c:pt>
                <c:pt idx="3617">
                  <c:v>-41.1</c:v>
                </c:pt>
                <c:pt idx="3618">
                  <c:v>-40.6</c:v>
                </c:pt>
                <c:pt idx="3619">
                  <c:v>-40.1</c:v>
                </c:pt>
                <c:pt idx="3620">
                  <c:v>-40.073</c:v>
                </c:pt>
                <c:pt idx="3621">
                  <c:v>-39.573</c:v>
                </c:pt>
                <c:pt idx="3622">
                  <c:v>-39.073</c:v>
                </c:pt>
                <c:pt idx="3623">
                  <c:v>-38.573</c:v>
                </c:pt>
                <c:pt idx="3624">
                  <c:v>-38.073</c:v>
                </c:pt>
                <c:pt idx="3625">
                  <c:v>-37.573</c:v>
                </c:pt>
                <c:pt idx="3626">
                  <c:v>-37.073</c:v>
                </c:pt>
                <c:pt idx="3627">
                  <c:v>-36.573</c:v>
                </c:pt>
                <c:pt idx="3628">
                  <c:v>-36.073</c:v>
                </c:pt>
                <c:pt idx="3629">
                  <c:v>-35.823</c:v>
                </c:pt>
                <c:pt idx="3630">
                  <c:v>-35.573</c:v>
                </c:pt>
                <c:pt idx="3631">
                  <c:v>-35.323</c:v>
                </c:pt>
                <c:pt idx="3632">
                  <c:v>-35.073</c:v>
                </c:pt>
                <c:pt idx="3633">
                  <c:v>-34.823</c:v>
                </c:pt>
                <c:pt idx="3634">
                  <c:v>-34.573</c:v>
                </c:pt>
                <c:pt idx="3635">
                  <c:v>-34.323</c:v>
                </c:pt>
                <c:pt idx="3636">
                  <c:v>-34.073</c:v>
                </c:pt>
                <c:pt idx="3637">
                  <c:v>-33.823</c:v>
                </c:pt>
                <c:pt idx="3638">
                  <c:v>-33.573</c:v>
                </c:pt>
                <c:pt idx="3639">
                  <c:v>-33.323</c:v>
                </c:pt>
                <c:pt idx="3640">
                  <c:v>-33.073</c:v>
                </c:pt>
                <c:pt idx="3641">
                  <c:v>-33.066499999999998</c:v>
                </c:pt>
                <c:pt idx="3642">
                  <c:v>-32.816499999999998</c:v>
                </c:pt>
                <c:pt idx="3643">
                  <c:v>-32.566499999999998</c:v>
                </c:pt>
                <c:pt idx="3644">
                  <c:v>-32.316499999999998</c:v>
                </c:pt>
                <c:pt idx="3645">
                  <c:v>-32.066499999999998</c:v>
                </c:pt>
                <c:pt idx="3646">
                  <c:v>-31.816500000000001</c:v>
                </c:pt>
                <c:pt idx="3647">
                  <c:v>-31.566500000000001</c:v>
                </c:pt>
                <c:pt idx="3648">
                  <c:v>-31.316500000000001</c:v>
                </c:pt>
                <c:pt idx="3649">
                  <c:v>-31.066500000000001</c:v>
                </c:pt>
                <c:pt idx="3650">
                  <c:v>-30.816500000000001</c:v>
                </c:pt>
                <c:pt idx="3651">
                  <c:v>-30.566500000000001</c:v>
                </c:pt>
                <c:pt idx="3652">
                  <c:v>-30.316500000000001</c:v>
                </c:pt>
                <c:pt idx="3653">
                  <c:v>-30.066500000000001</c:v>
                </c:pt>
                <c:pt idx="3654">
                  <c:v>-29.816500000000001</c:v>
                </c:pt>
                <c:pt idx="3655">
                  <c:v>-29.566500000000001</c:v>
                </c:pt>
                <c:pt idx="3656">
                  <c:v>-29.316500000000001</c:v>
                </c:pt>
                <c:pt idx="3657">
                  <c:v>-29.066500000000001</c:v>
                </c:pt>
                <c:pt idx="3658">
                  <c:v>-28.816500000000001</c:v>
                </c:pt>
                <c:pt idx="3659">
                  <c:v>-28.816500000000001</c:v>
                </c:pt>
                <c:pt idx="3660">
                  <c:v>-28.566500000000001</c:v>
                </c:pt>
                <c:pt idx="3661">
                  <c:v>-25.606000000000002</c:v>
                </c:pt>
                <c:pt idx="3662">
                  <c:v>-25.356000000000002</c:v>
                </c:pt>
                <c:pt idx="3663">
                  <c:v>-25.106000000000002</c:v>
                </c:pt>
                <c:pt idx="3664">
                  <c:v>-24.856000000000002</c:v>
                </c:pt>
                <c:pt idx="3665">
                  <c:v>-24.606000000000002</c:v>
                </c:pt>
                <c:pt idx="3666">
                  <c:v>-24.356000000000002</c:v>
                </c:pt>
                <c:pt idx="3667">
                  <c:v>-24.356000000000002</c:v>
                </c:pt>
                <c:pt idx="3668">
                  <c:v>-24.356000000000002</c:v>
                </c:pt>
                <c:pt idx="3669">
                  <c:v>-25.308499999999999</c:v>
                </c:pt>
                <c:pt idx="3670">
                  <c:v>-25.308499999999999</c:v>
                </c:pt>
                <c:pt idx="3671">
                  <c:v>-25.808499999999999</c:v>
                </c:pt>
                <c:pt idx="3672">
                  <c:v>-26.308499999999999</c:v>
                </c:pt>
                <c:pt idx="3673">
                  <c:v>-26.808499999999999</c:v>
                </c:pt>
                <c:pt idx="3674">
                  <c:v>-26.808499999999999</c:v>
                </c:pt>
                <c:pt idx="3675">
                  <c:v>-26.808499999999999</c:v>
                </c:pt>
                <c:pt idx="3676">
                  <c:v>-26.808499999999999</c:v>
                </c:pt>
                <c:pt idx="3677">
                  <c:v>-26.808499999999999</c:v>
                </c:pt>
                <c:pt idx="3678">
                  <c:v>-26.808499999999999</c:v>
                </c:pt>
                <c:pt idx="3679">
                  <c:v>-26.808499999999999</c:v>
                </c:pt>
                <c:pt idx="3680">
                  <c:v>-26.808499999999999</c:v>
                </c:pt>
                <c:pt idx="3681">
                  <c:v>-26.558499999999999</c:v>
                </c:pt>
                <c:pt idx="3682">
                  <c:v>-26.558499999999999</c:v>
                </c:pt>
                <c:pt idx="3683">
                  <c:v>-26.558499999999999</c:v>
                </c:pt>
                <c:pt idx="3684">
                  <c:v>-26.558499999999999</c:v>
                </c:pt>
                <c:pt idx="3685">
                  <c:v>-26.558499999999999</c:v>
                </c:pt>
                <c:pt idx="3686">
                  <c:v>-26.558499999999999</c:v>
                </c:pt>
                <c:pt idx="3687">
                  <c:v>-26.558499999999999</c:v>
                </c:pt>
                <c:pt idx="3688">
                  <c:v>-26.558499999999999</c:v>
                </c:pt>
                <c:pt idx="3689">
                  <c:v>-26.558499999999999</c:v>
                </c:pt>
                <c:pt idx="3690">
                  <c:v>-26.558499999999999</c:v>
                </c:pt>
                <c:pt idx="3691">
                  <c:v>-26.558499999999999</c:v>
                </c:pt>
                <c:pt idx="3692">
                  <c:v>-26.56</c:v>
                </c:pt>
                <c:pt idx="3693">
                  <c:v>-26.56</c:v>
                </c:pt>
                <c:pt idx="3694">
                  <c:v>-26.56</c:v>
                </c:pt>
                <c:pt idx="3695">
                  <c:v>-26.56</c:v>
                </c:pt>
                <c:pt idx="3696">
                  <c:v>-26.56</c:v>
                </c:pt>
                <c:pt idx="3697">
                  <c:v>-26.56</c:v>
                </c:pt>
                <c:pt idx="3698">
                  <c:v>-26.56</c:v>
                </c:pt>
                <c:pt idx="3699">
                  <c:v>-26.56</c:v>
                </c:pt>
                <c:pt idx="3700">
                  <c:v>-26.56</c:v>
                </c:pt>
                <c:pt idx="3701">
                  <c:v>-26.56</c:v>
                </c:pt>
                <c:pt idx="3702">
                  <c:v>-26.56</c:v>
                </c:pt>
                <c:pt idx="3703">
                  <c:v>-26.56</c:v>
                </c:pt>
                <c:pt idx="3704">
                  <c:v>-26.56</c:v>
                </c:pt>
                <c:pt idx="3705">
                  <c:v>-26.56</c:v>
                </c:pt>
                <c:pt idx="3706">
                  <c:v>-26.56</c:v>
                </c:pt>
                <c:pt idx="3707">
                  <c:v>-26.558499999999999</c:v>
                </c:pt>
                <c:pt idx="3708">
                  <c:v>-26.558499999999999</c:v>
                </c:pt>
                <c:pt idx="3709">
                  <c:v>-26.558499999999999</c:v>
                </c:pt>
                <c:pt idx="3710">
                  <c:v>-26.558499999999999</c:v>
                </c:pt>
                <c:pt idx="3711">
                  <c:v>-26.558499999999999</c:v>
                </c:pt>
                <c:pt idx="3712">
                  <c:v>-26.558499999999999</c:v>
                </c:pt>
                <c:pt idx="3713">
                  <c:v>-26.558499999999999</c:v>
                </c:pt>
                <c:pt idx="3714">
                  <c:v>-26.558499999999999</c:v>
                </c:pt>
                <c:pt idx="3715">
                  <c:v>-26.558499999999999</c:v>
                </c:pt>
                <c:pt idx="3716">
                  <c:v>-26.558499999999999</c:v>
                </c:pt>
                <c:pt idx="3717">
                  <c:v>-26.558499999999999</c:v>
                </c:pt>
                <c:pt idx="3718">
                  <c:v>-26.558499999999999</c:v>
                </c:pt>
                <c:pt idx="3719">
                  <c:v>-26.558499999999999</c:v>
                </c:pt>
                <c:pt idx="3720">
                  <c:v>-26.558499999999999</c:v>
                </c:pt>
                <c:pt idx="3721">
                  <c:v>-26.558499999999999</c:v>
                </c:pt>
                <c:pt idx="3722">
                  <c:v>-26.558499999999999</c:v>
                </c:pt>
                <c:pt idx="3723">
                  <c:v>-26.558499999999999</c:v>
                </c:pt>
                <c:pt idx="3724">
                  <c:v>-26.558499999999999</c:v>
                </c:pt>
                <c:pt idx="3725">
                  <c:v>-26.5275</c:v>
                </c:pt>
                <c:pt idx="3726">
                  <c:v>-26.5275</c:v>
                </c:pt>
                <c:pt idx="3727">
                  <c:v>-26.5275</c:v>
                </c:pt>
                <c:pt idx="3728">
                  <c:v>-26.5275</c:v>
                </c:pt>
                <c:pt idx="3729">
                  <c:v>-26.5275</c:v>
                </c:pt>
                <c:pt idx="3730">
                  <c:v>-26.5275</c:v>
                </c:pt>
                <c:pt idx="3731">
                  <c:v>-26.5275</c:v>
                </c:pt>
                <c:pt idx="3732">
                  <c:v>-26.5275</c:v>
                </c:pt>
                <c:pt idx="3733">
                  <c:v>-26.5275</c:v>
                </c:pt>
                <c:pt idx="3734">
                  <c:v>-26.5275</c:v>
                </c:pt>
                <c:pt idx="3735">
                  <c:v>-26.5275</c:v>
                </c:pt>
                <c:pt idx="3736">
                  <c:v>-26.5275</c:v>
                </c:pt>
                <c:pt idx="3737">
                  <c:v>-26.5275</c:v>
                </c:pt>
                <c:pt idx="3738">
                  <c:v>-26.5275</c:v>
                </c:pt>
                <c:pt idx="3739">
                  <c:v>-26.5275</c:v>
                </c:pt>
                <c:pt idx="3740">
                  <c:v>-26.5275</c:v>
                </c:pt>
                <c:pt idx="3741">
                  <c:v>-26.5275</c:v>
                </c:pt>
                <c:pt idx="3742">
                  <c:v>-26.5275</c:v>
                </c:pt>
                <c:pt idx="3743">
                  <c:v>-20.973749999999999</c:v>
                </c:pt>
                <c:pt idx="3744">
                  <c:v>-20.973749999999999</c:v>
                </c:pt>
                <c:pt idx="3745">
                  <c:v>-20.973749999999999</c:v>
                </c:pt>
                <c:pt idx="3746">
                  <c:v>-20.973749999999999</c:v>
                </c:pt>
                <c:pt idx="3747">
                  <c:v>-20.973749999999999</c:v>
                </c:pt>
                <c:pt idx="3748">
                  <c:v>-20.973749999999999</c:v>
                </c:pt>
                <c:pt idx="3749">
                  <c:v>-20.973749999999999</c:v>
                </c:pt>
                <c:pt idx="3750">
                  <c:v>-20.973749999999999</c:v>
                </c:pt>
                <c:pt idx="3751">
                  <c:v>-20.973749999999999</c:v>
                </c:pt>
                <c:pt idx="3752">
                  <c:v>-20.973749999999999</c:v>
                </c:pt>
                <c:pt idx="3753">
                  <c:v>-20.973749999999999</c:v>
                </c:pt>
                <c:pt idx="3754">
                  <c:v>-20.973749999999999</c:v>
                </c:pt>
                <c:pt idx="3755">
                  <c:v>-20.973749999999999</c:v>
                </c:pt>
                <c:pt idx="3756">
                  <c:v>-20.973749999999999</c:v>
                </c:pt>
                <c:pt idx="3757">
                  <c:v>-20.973749999999999</c:v>
                </c:pt>
                <c:pt idx="3758">
                  <c:v>-20.973749999999999</c:v>
                </c:pt>
                <c:pt idx="3759">
                  <c:v>-20.973749999999999</c:v>
                </c:pt>
                <c:pt idx="3760">
                  <c:v>-20.973749999999999</c:v>
                </c:pt>
                <c:pt idx="3761">
                  <c:v>-20.973749999999999</c:v>
                </c:pt>
                <c:pt idx="3762">
                  <c:v>-20.973749999999999</c:v>
                </c:pt>
                <c:pt idx="3763">
                  <c:v>-20.973749999999999</c:v>
                </c:pt>
                <c:pt idx="3764">
                  <c:v>-20.973749999999999</c:v>
                </c:pt>
                <c:pt idx="3765">
                  <c:v>-20.973749999999999</c:v>
                </c:pt>
                <c:pt idx="3766">
                  <c:v>-17.760000000000002</c:v>
                </c:pt>
                <c:pt idx="3767">
                  <c:v>-17.760000000000002</c:v>
                </c:pt>
                <c:pt idx="3768">
                  <c:v>-17.760000000000002</c:v>
                </c:pt>
                <c:pt idx="3769">
                  <c:v>-17.760000000000002</c:v>
                </c:pt>
                <c:pt idx="3770">
                  <c:v>-17.760000000000002</c:v>
                </c:pt>
                <c:pt idx="3771">
                  <c:v>-17.760000000000002</c:v>
                </c:pt>
                <c:pt idx="3772">
                  <c:v>-17.760000000000002</c:v>
                </c:pt>
                <c:pt idx="3773">
                  <c:v>-17.760000000000002</c:v>
                </c:pt>
                <c:pt idx="3774">
                  <c:v>-17.760000000000002</c:v>
                </c:pt>
                <c:pt idx="3775">
                  <c:v>-17.760000000000002</c:v>
                </c:pt>
                <c:pt idx="3776">
                  <c:v>-17.760000000000002</c:v>
                </c:pt>
                <c:pt idx="3777">
                  <c:v>-17.76275</c:v>
                </c:pt>
                <c:pt idx="3778">
                  <c:v>-17.76275</c:v>
                </c:pt>
                <c:pt idx="3779">
                  <c:v>-17.76275</c:v>
                </c:pt>
                <c:pt idx="3780">
                  <c:v>-17.76275</c:v>
                </c:pt>
                <c:pt idx="3781">
                  <c:v>-17.76275</c:v>
                </c:pt>
                <c:pt idx="3782">
                  <c:v>-17.76275</c:v>
                </c:pt>
                <c:pt idx="3783">
                  <c:v>-17.76275</c:v>
                </c:pt>
                <c:pt idx="3784">
                  <c:v>-17.76275</c:v>
                </c:pt>
                <c:pt idx="3785">
                  <c:v>-17.76275</c:v>
                </c:pt>
                <c:pt idx="3786">
                  <c:v>-17.76275</c:v>
                </c:pt>
                <c:pt idx="3787">
                  <c:v>-17.76275</c:v>
                </c:pt>
                <c:pt idx="3788">
                  <c:v>-17.76275</c:v>
                </c:pt>
                <c:pt idx="3789">
                  <c:v>-17.76275</c:v>
                </c:pt>
                <c:pt idx="3790">
                  <c:v>-17.76275</c:v>
                </c:pt>
                <c:pt idx="3791">
                  <c:v>-17.76275</c:v>
                </c:pt>
                <c:pt idx="3792">
                  <c:v>-17.76275</c:v>
                </c:pt>
                <c:pt idx="3793">
                  <c:v>-17.76275</c:v>
                </c:pt>
                <c:pt idx="3794">
                  <c:v>-17.76275</c:v>
                </c:pt>
                <c:pt idx="3795">
                  <c:v>-17.76275</c:v>
                </c:pt>
                <c:pt idx="3796">
                  <c:v>-17.76275</c:v>
                </c:pt>
                <c:pt idx="3797">
                  <c:v>-21.76275</c:v>
                </c:pt>
                <c:pt idx="3798">
                  <c:v>-23.76275</c:v>
                </c:pt>
                <c:pt idx="3799">
                  <c:v>-25.76275</c:v>
                </c:pt>
                <c:pt idx="3800">
                  <c:v>-27.76275</c:v>
                </c:pt>
                <c:pt idx="3801">
                  <c:v>-27.76275</c:v>
                </c:pt>
                <c:pt idx="3802">
                  <c:v>-27.76275</c:v>
                </c:pt>
                <c:pt idx="3803">
                  <c:v>-27.76275</c:v>
                </c:pt>
                <c:pt idx="3804">
                  <c:v>-27.76275</c:v>
                </c:pt>
                <c:pt idx="3805">
                  <c:v>-27.76275</c:v>
                </c:pt>
                <c:pt idx="3806">
                  <c:v>-27.76275</c:v>
                </c:pt>
                <c:pt idx="3807">
                  <c:v>-27.76275</c:v>
                </c:pt>
                <c:pt idx="3808">
                  <c:v>-27.76275</c:v>
                </c:pt>
                <c:pt idx="3809">
                  <c:v>-27.76275</c:v>
                </c:pt>
                <c:pt idx="3810">
                  <c:v>-27.76275</c:v>
                </c:pt>
                <c:pt idx="3811">
                  <c:v>-27.76275</c:v>
                </c:pt>
                <c:pt idx="3812">
                  <c:v>-27.76275</c:v>
                </c:pt>
                <c:pt idx="3813">
                  <c:v>-27.76275</c:v>
                </c:pt>
                <c:pt idx="3814">
                  <c:v>-27.76275</c:v>
                </c:pt>
                <c:pt idx="3815">
                  <c:v>-27.76275</c:v>
                </c:pt>
                <c:pt idx="3816">
                  <c:v>-27.76275</c:v>
                </c:pt>
                <c:pt idx="3817">
                  <c:v>-27.76275</c:v>
                </c:pt>
                <c:pt idx="3818">
                  <c:v>-27.76275</c:v>
                </c:pt>
                <c:pt idx="3819">
                  <c:v>-27.76275</c:v>
                </c:pt>
                <c:pt idx="3820">
                  <c:v>-27.76275</c:v>
                </c:pt>
                <c:pt idx="3821">
                  <c:v>-27.76275</c:v>
                </c:pt>
                <c:pt idx="3822">
                  <c:v>-27.76275</c:v>
                </c:pt>
                <c:pt idx="3823">
                  <c:v>-27.76275</c:v>
                </c:pt>
                <c:pt idx="3824">
                  <c:v>-27.76275</c:v>
                </c:pt>
                <c:pt idx="3825">
                  <c:v>-27.76275</c:v>
                </c:pt>
                <c:pt idx="3826">
                  <c:v>-27.76275</c:v>
                </c:pt>
                <c:pt idx="3827">
                  <c:v>-27.764250000000001</c:v>
                </c:pt>
                <c:pt idx="3828">
                  <c:v>-27.764250000000001</c:v>
                </c:pt>
                <c:pt idx="3829">
                  <c:v>-27.764250000000001</c:v>
                </c:pt>
                <c:pt idx="3830">
                  <c:v>-27.764250000000001</c:v>
                </c:pt>
                <c:pt idx="3831">
                  <c:v>-27.764250000000001</c:v>
                </c:pt>
                <c:pt idx="3832">
                  <c:v>-27.764250000000001</c:v>
                </c:pt>
                <c:pt idx="3833">
                  <c:v>-27.764250000000001</c:v>
                </c:pt>
                <c:pt idx="3834">
                  <c:v>-27.764250000000001</c:v>
                </c:pt>
                <c:pt idx="3835">
                  <c:v>-27.764250000000001</c:v>
                </c:pt>
                <c:pt idx="3836">
                  <c:v>-27.764250000000001</c:v>
                </c:pt>
                <c:pt idx="3837">
                  <c:v>-27.764250000000001</c:v>
                </c:pt>
                <c:pt idx="3838">
                  <c:v>-27.764250000000001</c:v>
                </c:pt>
                <c:pt idx="3839">
                  <c:v>-27.764250000000001</c:v>
                </c:pt>
                <c:pt idx="3840">
                  <c:v>-27.764250000000001</c:v>
                </c:pt>
                <c:pt idx="3841">
                  <c:v>-27.764250000000001</c:v>
                </c:pt>
                <c:pt idx="3842">
                  <c:v>-27.764250000000001</c:v>
                </c:pt>
                <c:pt idx="3843">
                  <c:v>-27.764250000000001</c:v>
                </c:pt>
                <c:pt idx="3844">
                  <c:v>-27.764250000000001</c:v>
                </c:pt>
                <c:pt idx="3845">
                  <c:v>-27.764250000000001</c:v>
                </c:pt>
                <c:pt idx="3846">
                  <c:v>-27.764250000000001</c:v>
                </c:pt>
                <c:pt idx="3847">
                  <c:v>-27.764250000000001</c:v>
                </c:pt>
                <c:pt idx="3848">
                  <c:v>-27.768249999999998</c:v>
                </c:pt>
                <c:pt idx="3849">
                  <c:v>-27.768249999999998</c:v>
                </c:pt>
                <c:pt idx="3850">
                  <c:v>-27.768249999999998</c:v>
                </c:pt>
                <c:pt idx="3851">
                  <c:v>-27.768249999999998</c:v>
                </c:pt>
                <c:pt idx="3852">
                  <c:v>-27.768249999999998</c:v>
                </c:pt>
                <c:pt idx="3853">
                  <c:v>-27.768249999999998</c:v>
                </c:pt>
                <c:pt idx="3854">
                  <c:v>-27.768249999999998</c:v>
                </c:pt>
                <c:pt idx="3855">
                  <c:v>-27.768249999999998</c:v>
                </c:pt>
                <c:pt idx="3856">
                  <c:v>-27.768249999999998</c:v>
                </c:pt>
                <c:pt idx="3857">
                  <c:v>-27.768249999999998</c:v>
                </c:pt>
                <c:pt idx="3858">
                  <c:v>-27.768249999999998</c:v>
                </c:pt>
                <c:pt idx="3859">
                  <c:v>-27.768249999999998</c:v>
                </c:pt>
                <c:pt idx="3860">
                  <c:v>-27.768249999999998</c:v>
                </c:pt>
                <c:pt idx="3861">
                  <c:v>-27.768249999999998</c:v>
                </c:pt>
                <c:pt idx="3862">
                  <c:v>-27.768249999999998</c:v>
                </c:pt>
                <c:pt idx="3863">
                  <c:v>-27.768249999999998</c:v>
                </c:pt>
                <c:pt idx="3864">
                  <c:v>-27.768249999999998</c:v>
                </c:pt>
                <c:pt idx="3865">
                  <c:v>-27.768249999999998</c:v>
                </c:pt>
                <c:pt idx="3866">
                  <c:v>-27.768249999999998</c:v>
                </c:pt>
                <c:pt idx="3867">
                  <c:v>-27.768249999999998</c:v>
                </c:pt>
                <c:pt idx="3868">
                  <c:v>-27.768249999999998</c:v>
                </c:pt>
                <c:pt idx="3869">
                  <c:v>-27.768249999999998</c:v>
                </c:pt>
                <c:pt idx="3870">
                  <c:v>-27.768249999999998</c:v>
                </c:pt>
                <c:pt idx="3871">
                  <c:v>-27.768249999999998</c:v>
                </c:pt>
                <c:pt idx="3872">
                  <c:v>-27.768249999999998</c:v>
                </c:pt>
                <c:pt idx="3873">
                  <c:v>-27.768249999999998</c:v>
                </c:pt>
                <c:pt idx="3874">
                  <c:v>-27.768249999999998</c:v>
                </c:pt>
                <c:pt idx="3875">
                  <c:v>-27.768249999999998</c:v>
                </c:pt>
                <c:pt idx="3876">
                  <c:v>-27.768249999999998</c:v>
                </c:pt>
                <c:pt idx="3877">
                  <c:v>-27.768249999999998</c:v>
                </c:pt>
                <c:pt idx="3878">
                  <c:v>-27.768249999999998</c:v>
                </c:pt>
                <c:pt idx="3879">
                  <c:v>-27.768249999999998</c:v>
                </c:pt>
                <c:pt idx="3880">
                  <c:v>-27.768249999999998</c:v>
                </c:pt>
                <c:pt idx="3881">
                  <c:v>-27.768249999999998</c:v>
                </c:pt>
                <c:pt idx="3882">
                  <c:v>-27.768249999999998</c:v>
                </c:pt>
                <c:pt idx="3883">
                  <c:v>-27.768249999999998</c:v>
                </c:pt>
                <c:pt idx="3884">
                  <c:v>-27.768249999999998</c:v>
                </c:pt>
                <c:pt idx="3885">
                  <c:v>-27.768249999999998</c:v>
                </c:pt>
                <c:pt idx="3886">
                  <c:v>-27.768249999999998</c:v>
                </c:pt>
                <c:pt idx="3887">
                  <c:v>-27.768249999999998</c:v>
                </c:pt>
                <c:pt idx="3888">
                  <c:v>-27.768249999999998</c:v>
                </c:pt>
                <c:pt idx="3889">
                  <c:v>-27.768249999999998</c:v>
                </c:pt>
                <c:pt idx="3890">
                  <c:v>-27.768249999999998</c:v>
                </c:pt>
                <c:pt idx="3891">
                  <c:v>-23.793500000000002</c:v>
                </c:pt>
                <c:pt idx="3892">
                  <c:v>-23.793500000000002</c:v>
                </c:pt>
                <c:pt idx="3893">
                  <c:v>-23.793500000000002</c:v>
                </c:pt>
                <c:pt idx="3894">
                  <c:v>-23.793500000000002</c:v>
                </c:pt>
                <c:pt idx="3895">
                  <c:v>-23.793500000000002</c:v>
                </c:pt>
                <c:pt idx="3896">
                  <c:v>-23.793500000000002</c:v>
                </c:pt>
                <c:pt idx="3897">
                  <c:v>-23.793500000000002</c:v>
                </c:pt>
                <c:pt idx="3898">
                  <c:v>-23.793500000000002</c:v>
                </c:pt>
                <c:pt idx="3899">
                  <c:v>-23.793500000000002</c:v>
                </c:pt>
                <c:pt idx="3900">
                  <c:v>-23.793500000000002</c:v>
                </c:pt>
                <c:pt idx="3901">
                  <c:v>-23.793500000000002</c:v>
                </c:pt>
                <c:pt idx="3902">
                  <c:v>-23.793500000000002</c:v>
                </c:pt>
                <c:pt idx="3903">
                  <c:v>-23.793500000000002</c:v>
                </c:pt>
                <c:pt idx="3904">
                  <c:v>-23.793500000000002</c:v>
                </c:pt>
                <c:pt idx="3905">
                  <c:v>-23.793500000000002</c:v>
                </c:pt>
                <c:pt idx="3906">
                  <c:v>-23.793500000000002</c:v>
                </c:pt>
                <c:pt idx="3907">
                  <c:v>-23.793500000000002</c:v>
                </c:pt>
                <c:pt idx="3908">
                  <c:v>-23.793500000000002</c:v>
                </c:pt>
                <c:pt idx="3909">
                  <c:v>-23.793500000000002</c:v>
                </c:pt>
                <c:pt idx="3910">
                  <c:v>-23.793500000000002</c:v>
                </c:pt>
                <c:pt idx="3911">
                  <c:v>-23.793500000000002</c:v>
                </c:pt>
                <c:pt idx="3912">
                  <c:v>-23.793500000000002</c:v>
                </c:pt>
                <c:pt idx="3913">
                  <c:v>-23.793500000000002</c:v>
                </c:pt>
                <c:pt idx="3914">
                  <c:v>-23.793500000000002</c:v>
                </c:pt>
                <c:pt idx="3915">
                  <c:v>-23.793500000000002</c:v>
                </c:pt>
                <c:pt idx="3916">
                  <c:v>-23.793500000000002</c:v>
                </c:pt>
                <c:pt idx="3917">
                  <c:v>-23.793500000000002</c:v>
                </c:pt>
                <c:pt idx="3918">
                  <c:v>-23.793500000000002</c:v>
                </c:pt>
                <c:pt idx="3919">
                  <c:v>-23.793500000000002</c:v>
                </c:pt>
                <c:pt idx="3920">
                  <c:v>-23.793500000000002</c:v>
                </c:pt>
                <c:pt idx="3921">
                  <c:v>-23.793500000000002</c:v>
                </c:pt>
                <c:pt idx="3922">
                  <c:v>-23.793500000000002</c:v>
                </c:pt>
                <c:pt idx="3923">
                  <c:v>-23.793500000000002</c:v>
                </c:pt>
                <c:pt idx="3924">
                  <c:v>-23.793500000000002</c:v>
                </c:pt>
                <c:pt idx="3925">
                  <c:v>-23.793500000000002</c:v>
                </c:pt>
                <c:pt idx="3926">
                  <c:v>-23.793500000000002</c:v>
                </c:pt>
                <c:pt idx="3927">
                  <c:v>-23.793500000000002</c:v>
                </c:pt>
                <c:pt idx="3928">
                  <c:v>-23.793500000000002</c:v>
                </c:pt>
                <c:pt idx="3929">
                  <c:v>-23.793500000000002</c:v>
                </c:pt>
                <c:pt idx="3930">
                  <c:v>-23.793500000000002</c:v>
                </c:pt>
                <c:pt idx="3931">
                  <c:v>-23.793500000000002</c:v>
                </c:pt>
                <c:pt idx="3932">
                  <c:v>-23.793500000000002</c:v>
                </c:pt>
                <c:pt idx="3933">
                  <c:v>-23.793500000000002</c:v>
                </c:pt>
                <c:pt idx="3934">
                  <c:v>-23.793500000000002</c:v>
                </c:pt>
                <c:pt idx="3935">
                  <c:v>-23.793500000000002</c:v>
                </c:pt>
                <c:pt idx="3936">
                  <c:v>-23.793500000000002</c:v>
                </c:pt>
                <c:pt idx="3937">
                  <c:v>-23.793500000000002</c:v>
                </c:pt>
                <c:pt idx="3938">
                  <c:v>-23.793500000000002</c:v>
                </c:pt>
                <c:pt idx="3939">
                  <c:v>-23.793500000000002</c:v>
                </c:pt>
                <c:pt idx="3940">
                  <c:v>-23.793500000000002</c:v>
                </c:pt>
                <c:pt idx="3941">
                  <c:v>-23.793500000000002</c:v>
                </c:pt>
                <c:pt idx="3942">
                  <c:v>-23.793500000000002</c:v>
                </c:pt>
                <c:pt idx="3943">
                  <c:v>-23.793500000000002</c:v>
                </c:pt>
                <c:pt idx="3944">
                  <c:v>-23.793500000000002</c:v>
                </c:pt>
                <c:pt idx="3945">
                  <c:v>-23.793500000000002</c:v>
                </c:pt>
                <c:pt idx="3946">
                  <c:v>-23.793500000000002</c:v>
                </c:pt>
                <c:pt idx="3947">
                  <c:v>-23.793500000000002</c:v>
                </c:pt>
                <c:pt idx="3948">
                  <c:v>-23.793500000000002</c:v>
                </c:pt>
                <c:pt idx="3949">
                  <c:v>-23.793500000000002</c:v>
                </c:pt>
                <c:pt idx="3950">
                  <c:v>-23.793500000000002</c:v>
                </c:pt>
                <c:pt idx="3951">
                  <c:v>-23.793500000000002</c:v>
                </c:pt>
                <c:pt idx="3952">
                  <c:v>23.795500000000001</c:v>
                </c:pt>
                <c:pt idx="3953">
                  <c:v>23.795500000000001</c:v>
                </c:pt>
                <c:pt idx="3954">
                  <c:v>23.795500000000001</c:v>
                </c:pt>
                <c:pt idx="3955">
                  <c:v>23.795500000000001</c:v>
                </c:pt>
                <c:pt idx="3956">
                  <c:v>23.795500000000001</c:v>
                </c:pt>
                <c:pt idx="3957">
                  <c:v>23.795500000000001</c:v>
                </c:pt>
                <c:pt idx="3958">
                  <c:v>23.795500000000001</c:v>
                </c:pt>
                <c:pt idx="3959">
                  <c:v>23.795500000000001</c:v>
                </c:pt>
                <c:pt idx="3960">
                  <c:v>23.795500000000001</c:v>
                </c:pt>
                <c:pt idx="3961">
                  <c:v>23.795500000000001</c:v>
                </c:pt>
                <c:pt idx="3962">
                  <c:v>23.795500000000001</c:v>
                </c:pt>
                <c:pt idx="3963">
                  <c:v>23.795500000000001</c:v>
                </c:pt>
                <c:pt idx="3964">
                  <c:v>23.795500000000001</c:v>
                </c:pt>
                <c:pt idx="3965">
                  <c:v>23.795500000000001</c:v>
                </c:pt>
                <c:pt idx="3966">
                  <c:v>23.795500000000001</c:v>
                </c:pt>
                <c:pt idx="3967">
                  <c:v>23.795500000000001</c:v>
                </c:pt>
                <c:pt idx="3968">
                  <c:v>23.795500000000001</c:v>
                </c:pt>
                <c:pt idx="3969">
                  <c:v>23.795500000000001</c:v>
                </c:pt>
                <c:pt idx="3970">
                  <c:v>23.795500000000001</c:v>
                </c:pt>
                <c:pt idx="3971">
                  <c:v>23.795500000000001</c:v>
                </c:pt>
                <c:pt idx="3972">
                  <c:v>23.795500000000001</c:v>
                </c:pt>
                <c:pt idx="3973">
                  <c:v>23.795500000000001</c:v>
                </c:pt>
                <c:pt idx="3974">
                  <c:v>23.795500000000001</c:v>
                </c:pt>
                <c:pt idx="3975">
                  <c:v>23.795500000000001</c:v>
                </c:pt>
                <c:pt idx="3976">
                  <c:v>23.795500000000001</c:v>
                </c:pt>
                <c:pt idx="3977">
                  <c:v>23.795500000000001</c:v>
                </c:pt>
                <c:pt idx="3978">
                  <c:v>23.795500000000001</c:v>
                </c:pt>
                <c:pt idx="3979">
                  <c:v>23.795500000000001</c:v>
                </c:pt>
                <c:pt idx="3980">
                  <c:v>23.795500000000001</c:v>
                </c:pt>
                <c:pt idx="3981">
                  <c:v>23.795500000000001</c:v>
                </c:pt>
                <c:pt idx="3982">
                  <c:v>23.795500000000001</c:v>
                </c:pt>
                <c:pt idx="3983">
                  <c:v>23.795500000000001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8AD-4F42-B51C-C60C927748E2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repo lines + FX loan operations</c:v>
                </c:pt>
              </c:strCache>
            </c:strRef>
          </c:tx>
          <c:spPr>
            <a:ln w="50800">
              <a:solidFill>
                <a:srgbClr val="006600"/>
              </a:solidFill>
            </a:ln>
          </c:spPr>
          <c:marker>
            <c:symbol val="none"/>
          </c:marker>
          <c:dLbls>
            <c:dLbl>
              <c:idx val="3403"/>
              <c:layout>
                <c:manualLayout>
                  <c:x val="9.8562247474747358E-2"/>
                  <c:y val="-4.3241452991452994E-3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rgbClr val="006600"/>
                        </a:solidFill>
                        <a:latin typeface="+mn-lt"/>
                      </a:defRPr>
                    </a:pPr>
                    <a:r>
                      <a:rPr lang="en-US" sz="1200" dirty="0">
                        <a:solidFill>
                          <a:srgbClr val="006600"/>
                        </a:solidFill>
                        <a:latin typeface="+mn-lt"/>
                      </a:rPr>
                      <a:t>5.0</a:t>
                    </a:r>
                  </a:p>
                </c:rich>
              </c:tx>
              <c:numFmt formatCode="#,##0.0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8AD-4F42-B51C-C60C927748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006600"/>
                    </a:solidFill>
                    <a:latin typeface="+mn-lt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Plan1!$A$2:$A$3985</c:f>
              <c:numCache>
                <c:formatCode>m/d/yyyy</c:formatCode>
                <c:ptCount val="3984"/>
                <c:pt idx="0">
                  <c:v>37357</c:v>
                </c:pt>
                <c:pt idx="1">
                  <c:v>37358</c:v>
                </c:pt>
                <c:pt idx="2">
                  <c:v>37361</c:v>
                </c:pt>
                <c:pt idx="3">
                  <c:v>37362</c:v>
                </c:pt>
                <c:pt idx="4">
                  <c:v>37363</c:v>
                </c:pt>
                <c:pt idx="5">
                  <c:v>37364</c:v>
                </c:pt>
                <c:pt idx="6">
                  <c:v>37365</c:v>
                </c:pt>
                <c:pt idx="7">
                  <c:v>37368</c:v>
                </c:pt>
                <c:pt idx="8">
                  <c:v>37369</c:v>
                </c:pt>
                <c:pt idx="9">
                  <c:v>37370</c:v>
                </c:pt>
                <c:pt idx="10">
                  <c:v>37371</c:v>
                </c:pt>
                <c:pt idx="11">
                  <c:v>37372</c:v>
                </c:pt>
                <c:pt idx="12">
                  <c:v>37375</c:v>
                </c:pt>
                <c:pt idx="13">
                  <c:v>37376</c:v>
                </c:pt>
                <c:pt idx="14">
                  <c:v>37378</c:v>
                </c:pt>
                <c:pt idx="15">
                  <c:v>37379</c:v>
                </c:pt>
                <c:pt idx="16">
                  <c:v>37382</c:v>
                </c:pt>
                <c:pt idx="17">
                  <c:v>37383</c:v>
                </c:pt>
                <c:pt idx="18">
                  <c:v>37384</c:v>
                </c:pt>
                <c:pt idx="19">
                  <c:v>37385</c:v>
                </c:pt>
                <c:pt idx="20">
                  <c:v>37386</c:v>
                </c:pt>
                <c:pt idx="21">
                  <c:v>37389</c:v>
                </c:pt>
                <c:pt idx="22">
                  <c:v>37390</c:v>
                </c:pt>
                <c:pt idx="23">
                  <c:v>37391</c:v>
                </c:pt>
                <c:pt idx="24">
                  <c:v>37392</c:v>
                </c:pt>
                <c:pt idx="25">
                  <c:v>37393</c:v>
                </c:pt>
                <c:pt idx="26">
                  <c:v>37396</c:v>
                </c:pt>
                <c:pt idx="27">
                  <c:v>37397</c:v>
                </c:pt>
                <c:pt idx="28">
                  <c:v>37398</c:v>
                </c:pt>
                <c:pt idx="29">
                  <c:v>37399</c:v>
                </c:pt>
                <c:pt idx="30">
                  <c:v>37400</c:v>
                </c:pt>
                <c:pt idx="31">
                  <c:v>37403</c:v>
                </c:pt>
                <c:pt idx="32">
                  <c:v>37404</c:v>
                </c:pt>
                <c:pt idx="33">
                  <c:v>37405</c:v>
                </c:pt>
                <c:pt idx="34">
                  <c:v>37407</c:v>
                </c:pt>
                <c:pt idx="35">
                  <c:v>37410</c:v>
                </c:pt>
                <c:pt idx="36">
                  <c:v>37411</c:v>
                </c:pt>
                <c:pt idx="37">
                  <c:v>37412</c:v>
                </c:pt>
                <c:pt idx="38">
                  <c:v>37413</c:v>
                </c:pt>
                <c:pt idx="39">
                  <c:v>37414</c:v>
                </c:pt>
                <c:pt idx="40">
                  <c:v>37417</c:v>
                </c:pt>
                <c:pt idx="41">
                  <c:v>37418</c:v>
                </c:pt>
                <c:pt idx="42">
                  <c:v>37419</c:v>
                </c:pt>
                <c:pt idx="43">
                  <c:v>37420</c:v>
                </c:pt>
                <c:pt idx="44">
                  <c:v>37421</c:v>
                </c:pt>
                <c:pt idx="45">
                  <c:v>37424</c:v>
                </c:pt>
                <c:pt idx="46">
                  <c:v>37425</c:v>
                </c:pt>
                <c:pt idx="47">
                  <c:v>37426</c:v>
                </c:pt>
                <c:pt idx="48">
                  <c:v>37427</c:v>
                </c:pt>
                <c:pt idx="49">
                  <c:v>37428</c:v>
                </c:pt>
                <c:pt idx="50">
                  <c:v>37431</c:v>
                </c:pt>
                <c:pt idx="51">
                  <c:v>37432</c:v>
                </c:pt>
                <c:pt idx="52">
                  <c:v>37433</c:v>
                </c:pt>
                <c:pt idx="53">
                  <c:v>37434</c:v>
                </c:pt>
                <c:pt idx="54">
                  <c:v>37435</c:v>
                </c:pt>
                <c:pt idx="55">
                  <c:v>37438</c:v>
                </c:pt>
                <c:pt idx="56">
                  <c:v>37439</c:v>
                </c:pt>
                <c:pt idx="57">
                  <c:v>37440</c:v>
                </c:pt>
                <c:pt idx="58">
                  <c:v>37441</c:v>
                </c:pt>
                <c:pt idx="59">
                  <c:v>37442</c:v>
                </c:pt>
                <c:pt idx="60">
                  <c:v>37445</c:v>
                </c:pt>
                <c:pt idx="61">
                  <c:v>37446</c:v>
                </c:pt>
                <c:pt idx="62">
                  <c:v>37447</c:v>
                </c:pt>
                <c:pt idx="63">
                  <c:v>37448</c:v>
                </c:pt>
                <c:pt idx="64">
                  <c:v>37449</c:v>
                </c:pt>
                <c:pt idx="65">
                  <c:v>37452</c:v>
                </c:pt>
                <c:pt idx="66">
                  <c:v>37453</c:v>
                </c:pt>
                <c:pt idx="67">
                  <c:v>37454</c:v>
                </c:pt>
                <c:pt idx="68">
                  <c:v>37455</c:v>
                </c:pt>
                <c:pt idx="69">
                  <c:v>37456</c:v>
                </c:pt>
                <c:pt idx="70">
                  <c:v>37459</c:v>
                </c:pt>
                <c:pt idx="71">
                  <c:v>37460</c:v>
                </c:pt>
                <c:pt idx="72">
                  <c:v>37461</c:v>
                </c:pt>
                <c:pt idx="73">
                  <c:v>37462</c:v>
                </c:pt>
                <c:pt idx="74">
                  <c:v>37463</c:v>
                </c:pt>
                <c:pt idx="75">
                  <c:v>37466</c:v>
                </c:pt>
                <c:pt idx="76">
                  <c:v>37467</c:v>
                </c:pt>
                <c:pt idx="77">
                  <c:v>37468</c:v>
                </c:pt>
                <c:pt idx="78">
                  <c:v>37469</c:v>
                </c:pt>
                <c:pt idx="79">
                  <c:v>37470</c:v>
                </c:pt>
                <c:pt idx="80">
                  <c:v>37473</c:v>
                </c:pt>
                <c:pt idx="81">
                  <c:v>37474</c:v>
                </c:pt>
                <c:pt idx="82">
                  <c:v>37475</c:v>
                </c:pt>
                <c:pt idx="83">
                  <c:v>37476</c:v>
                </c:pt>
                <c:pt idx="84">
                  <c:v>37477</c:v>
                </c:pt>
                <c:pt idx="85">
                  <c:v>37480</c:v>
                </c:pt>
                <c:pt idx="86">
                  <c:v>37481</c:v>
                </c:pt>
                <c:pt idx="87">
                  <c:v>37482</c:v>
                </c:pt>
                <c:pt idx="88">
                  <c:v>37483</c:v>
                </c:pt>
                <c:pt idx="89">
                  <c:v>37484</c:v>
                </c:pt>
                <c:pt idx="90">
                  <c:v>37487</c:v>
                </c:pt>
                <c:pt idx="91">
                  <c:v>37488</c:v>
                </c:pt>
                <c:pt idx="92">
                  <c:v>37489</c:v>
                </c:pt>
                <c:pt idx="93">
                  <c:v>37490</c:v>
                </c:pt>
                <c:pt idx="94">
                  <c:v>37491</c:v>
                </c:pt>
                <c:pt idx="95">
                  <c:v>37494</c:v>
                </c:pt>
                <c:pt idx="96">
                  <c:v>37495</c:v>
                </c:pt>
                <c:pt idx="97">
                  <c:v>37496</c:v>
                </c:pt>
                <c:pt idx="98">
                  <c:v>37497</c:v>
                </c:pt>
                <c:pt idx="99">
                  <c:v>37498</c:v>
                </c:pt>
                <c:pt idx="100">
                  <c:v>37501</c:v>
                </c:pt>
                <c:pt idx="101">
                  <c:v>37502</c:v>
                </c:pt>
                <c:pt idx="102">
                  <c:v>37503</c:v>
                </c:pt>
                <c:pt idx="103">
                  <c:v>37504</c:v>
                </c:pt>
                <c:pt idx="104">
                  <c:v>37505</c:v>
                </c:pt>
                <c:pt idx="105">
                  <c:v>37508</c:v>
                </c:pt>
                <c:pt idx="106">
                  <c:v>37509</c:v>
                </c:pt>
                <c:pt idx="107">
                  <c:v>37510</c:v>
                </c:pt>
                <c:pt idx="108">
                  <c:v>37511</c:v>
                </c:pt>
                <c:pt idx="109">
                  <c:v>37512</c:v>
                </c:pt>
                <c:pt idx="110">
                  <c:v>37515</c:v>
                </c:pt>
                <c:pt idx="111">
                  <c:v>37516</c:v>
                </c:pt>
                <c:pt idx="112">
                  <c:v>37517</c:v>
                </c:pt>
                <c:pt idx="113">
                  <c:v>37518</c:v>
                </c:pt>
                <c:pt idx="114">
                  <c:v>37519</c:v>
                </c:pt>
                <c:pt idx="115">
                  <c:v>37522</c:v>
                </c:pt>
                <c:pt idx="116">
                  <c:v>37523</c:v>
                </c:pt>
                <c:pt idx="117">
                  <c:v>37524</c:v>
                </c:pt>
                <c:pt idx="118">
                  <c:v>37525</c:v>
                </c:pt>
                <c:pt idx="119">
                  <c:v>37526</c:v>
                </c:pt>
                <c:pt idx="120">
                  <c:v>37529</c:v>
                </c:pt>
                <c:pt idx="121">
                  <c:v>37530</c:v>
                </c:pt>
                <c:pt idx="122">
                  <c:v>37531</c:v>
                </c:pt>
                <c:pt idx="123">
                  <c:v>37532</c:v>
                </c:pt>
                <c:pt idx="124">
                  <c:v>37533</c:v>
                </c:pt>
                <c:pt idx="125">
                  <c:v>37536</c:v>
                </c:pt>
                <c:pt idx="126">
                  <c:v>37537</c:v>
                </c:pt>
                <c:pt idx="127">
                  <c:v>37538</c:v>
                </c:pt>
                <c:pt idx="128">
                  <c:v>37539</c:v>
                </c:pt>
                <c:pt idx="129">
                  <c:v>37540</c:v>
                </c:pt>
                <c:pt idx="130">
                  <c:v>37543</c:v>
                </c:pt>
                <c:pt idx="131">
                  <c:v>37544</c:v>
                </c:pt>
                <c:pt idx="132">
                  <c:v>37545</c:v>
                </c:pt>
                <c:pt idx="133">
                  <c:v>37546</c:v>
                </c:pt>
                <c:pt idx="134">
                  <c:v>37547</c:v>
                </c:pt>
                <c:pt idx="135">
                  <c:v>37550</c:v>
                </c:pt>
                <c:pt idx="136">
                  <c:v>37551</c:v>
                </c:pt>
                <c:pt idx="137">
                  <c:v>37552</c:v>
                </c:pt>
                <c:pt idx="138">
                  <c:v>37553</c:v>
                </c:pt>
                <c:pt idx="139">
                  <c:v>37554</c:v>
                </c:pt>
                <c:pt idx="140">
                  <c:v>37557</c:v>
                </c:pt>
                <c:pt idx="141">
                  <c:v>37558</c:v>
                </c:pt>
                <c:pt idx="142">
                  <c:v>37559</c:v>
                </c:pt>
                <c:pt idx="143">
                  <c:v>37560</c:v>
                </c:pt>
                <c:pt idx="144">
                  <c:v>37561</c:v>
                </c:pt>
                <c:pt idx="145">
                  <c:v>37564</c:v>
                </c:pt>
                <c:pt idx="146">
                  <c:v>37565</c:v>
                </c:pt>
                <c:pt idx="147">
                  <c:v>37566</c:v>
                </c:pt>
                <c:pt idx="148">
                  <c:v>37567</c:v>
                </c:pt>
                <c:pt idx="149">
                  <c:v>37568</c:v>
                </c:pt>
                <c:pt idx="150">
                  <c:v>37571</c:v>
                </c:pt>
                <c:pt idx="151">
                  <c:v>37572</c:v>
                </c:pt>
                <c:pt idx="152">
                  <c:v>37573</c:v>
                </c:pt>
                <c:pt idx="153">
                  <c:v>37574</c:v>
                </c:pt>
                <c:pt idx="154">
                  <c:v>37578</c:v>
                </c:pt>
                <c:pt idx="155">
                  <c:v>37579</c:v>
                </c:pt>
                <c:pt idx="156">
                  <c:v>37580</c:v>
                </c:pt>
                <c:pt idx="157">
                  <c:v>37581</c:v>
                </c:pt>
                <c:pt idx="158">
                  <c:v>37582</c:v>
                </c:pt>
                <c:pt idx="159">
                  <c:v>37585</c:v>
                </c:pt>
                <c:pt idx="160">
                  <c:v>37586</c:v>
                </c:pt>
                <c:pt idx="161">
                  <c:v>37587</c:v>
                </c:pt>
                <c:pt idx="162">
                  <c:v>37588</c:v>
                </c:pt>
                <c:pt idx="163">
                  <c:v>37589</c:v>
                </c:pt>
                <c:pt idx="164">
                  <c:v>37592</c:v>
                </c:pt>
                <c:pt idx="165">
                  <c:v>37593</c:v>
                </c:pt>
                <c:pt idx="166">
                  <c:v>37594</c:v>
                </c:pt>
                <c:pt idx="167">
                  <c:v>37595</c:v>
                </c:pt>
                <c:pt idx="168">
                  <c:v>37596</c:v>
                </c:pt>
                <c:pt idx="169">
                  <c:v>37599</c:v>
                </c:pt>
                <c:pt idx="170">
                  <c:v>37600</c:v>
                </c:pt>
                <c:pt idx="171">
                  <c:v>37601</c:v>
                </c:pt>
                <c:pt idx="172">
                  <c:v>37602</c:v>
                </c:pt>
                <c:pt idx="173">
                  <c:v>37603</c:v>
                </c:pt>
                <c:pt idx="174">
                  <c:v>37606</c:v>
                </c:pt>
                <c:pt idx="175">
                  <c:v>37607</c:v>
                </c:pt>
                <c:pt idx="176">
                  <c:v>37608</c:v>
                </c:pt>
                <c:pt idx="177">
                  <c:v>37609</c:v>
                </c:pt>
                <c:pt idx="178">
                  <c:v>37610</c:v>
                </c:pt>
                <c:pt idx="179">
                  <c:v>37613</c:v>
                </c:pt>
                <c:pt idx="180">
                  <c:v>37614</c:v>
                </c:pt>
                <c:pt idx="181">
                  <c:v>37616</c:v>
                </c:pt>
                <c:pt idx="182">
                  <c:v>37617</c:v>
                </c:pt>
                <c:pt idx="183">
                  <c:v>37620</c:v>
                </c:pt>
                <c:pt idx="184">
                  <c:v>37621</c:v>
                </c:pt>
                <c:pt idx="185">
                  <c:v>37623</c:v>
                </c:pt>
                <c:pt idx="186">
                  <c:v>37624</c:v>
                </c:pt>
                <c:pt idx="187">
                  <c:v>37627</c:v>
                </c:pt>
                <c:pt idx="188">
                  <c:v>37628</c:v>
                </c:pt>
                <c:pt idx="189">
                  <c:v>37629</c:v>
                </c:pt>
                <c:pt idx="190">
                  <c:v>37630</c:v>
                </c:pt>
                <c:pt idx="191">
                  <c:v>37631</c:v>
                </c:pt>
                <c:pt idx="192">
                  <c:v>37634</c:v>
                </c:pt>
                <c:pt idx="193">
                  <c:v>37635</c:v>
                </c:pt>
                <c:pt idx="194">
                  <c:v>37636</c:v>
                </c:pt>
                <c:pt idx="195">
                  <c:v>37637</c:v>
                </c:pt>
                <c:pt idx="196">
                  <c:v>37638</c:v>
                </c:pt>
                <c:pt idx="197">
                  <c:v>37641</c:v>
                </c:pt>
                <c:pt idx="198">
                  <c:v>37642</c:v>
                </c:pt>
                <c:pt idx="199">
                  <c:v>37643</c:v>
                </c:pt>
                <c:pt idx="200">
                  <c:v>37644</c:v>
                </c:pt>
                <c:pt idx="201">
                  <c:v>37645</c:v>
                </c:pt>
                <c:pt idx="202">
                  <c:v>37648</c:v>
                </c:pt>
                <c:pt idx="203">
                  <c:v>37649</c:v>
                </c:pt>
                <c:pt idx="204">
                  <c:v>37650</c:v>
                </c:pt>
                <c:pt idx="205">
                  <c:v>37651</c:v>
                </c:pt>
                <c:pt idx="206">
                  <c:v>37652</c:v>
                </c:pt>
                <c:pt idx="207">
                  <c:v>37655</c:v>
                </c:pt>
                <c:pt idx="208">
                  <c:v>37656</c:v>
                </c:pt>
                <c:pt idx="209">
                  <c:v>37657</c:v>
                </c:pt>
                <c:pt idx="210">
                  <c:v>37658</c:v>
                </c:pt>
                <c:pt idx="211">
                  <c:v>37659</c:v>
                </c:pt>
                <c:pt idx="212">
                  <c:v>37662</c:v>
                </c:pt>
                <c:pt idx="213">
                  <c:v>37663</c:v>
                </c:pt>
                <c:pt idx="214">
                  <c:v>37664</c:v>
                </c:pt>
                <c:pt idx="215">
                  <c:v>37665</c:v>
                </c:pt>
                <c:pt idx="216">
                  <c:v>37666</c:v>
                </c:pt>
                <c:pt idx="217">
                  <c:v>37669</c:v>
                </c:pt>
                <c:pt idx="218">
                  <c:v>37670</c:v>
                </c:pt>
                <c:pt idx="219">
                  <c:v>37671</c:v>
                </c:pt>
                <c:pt idx="220">
                  <c:v>37672</c:v>
                </c:pt>
                <c:pt idx="221">
                  <c:v>37673</c:v>
                </c:pt>
                <c:pt idx="222">
                  <c:v>37676</c:v>
                </c:pt>
                <c:pt idx="223">
                  <c:v>37677</c:v>
                </c:pt>
                <c:pt idx="224">
                  <c:v>37678</c:v>
                </c:pt>
                <c:pt idx="225">
                  <c:v>37679</c:v>
                </c:pt>
                <c:pt idx="226">
                  <c:v>37680</c:v>
                </c:pt>
                <c:pt idx="227">
                  <c:v>37685</c:v>
                </c:pt>
                <c:pt idx="228">
                  <c:v>37686</c:v>
                </c:pt>
                <c:pt idx="229">
                  <c:v>37687</c:v>
                </c:pt>
                <c:pt idx="230">
                  <c:v>37690</c:v>
                </c:pt>
                <c:pt idx="231">
                  <c:v>37691</c:v>
                </c:pt>
                <c:pt idx="232">
                  <c:v>37692</c:v>
                </c:pt>
                <c:pt idx="233">
                  <c:v>37693</c:v>
                </c:pt>
                <c:pt idx="234">
                  <c:v>37694</c:v>
                </c:pt>
                <c:pt idx="235">
                  <c:v>37697</c:v>
                </c:pt>
                <c:pt idx="236">
                  <c:v>37698</c:v>
                </c:pt>
                <c:pt idx="237">
                  <c:v>37699</c:v>
                </c:pt>
                <c:pt idx="238">
                  <c:v>37700</c:v>
                </c:pt>
                <c:pt idx="239">
                  <c:v>37701</c:v>
                </c:pt>
                <c:pt idx="240">
                  <c:v>37704</c:v>
                </c:pt>
                <c:pt idx="241">
                  <c:v>37705</c:v>
                </c:pt>
                <c:pt idx="242">
                  <c:v>37706</c:v>
                </c:pt>
                <c:pt idx="243">
                  <c:v>37707</c:v>
                </c:pt>
                <c:pt idx="244">
                  <c:v>37708</c:v>
                </c:pt>
                <c:pt idx="245">
                  <c:v>37711</c:v>
                </c:pt>
                <c:pt idx="246">
                  <c:v>37712</c:v>
                </c:pt>
                <c:pt idx="247">
                  <c:v>37713</c:v>
                </c:pt>
                <c:pt idx="248">
                  <c:v>37714</c:v>
                </c:pt>
                <c:pt idx="249">
                  <c:v>37715</c:v>
                </c:pt>
                <c:pt idx="250">
                  <c:v>37718</c:v>
                </c:pt>
                <c:pt idx="251">
                  <c:v>37719</c:v>
                </c:pt>
                <c:pt idx="252">
                  <c:v>37720</c:v>
                </c:pt>
                <c:pt idx="253">
                  <c:v>37721</c:v>
                </c:pt>
                <c:pt idx="254">
                  <c:v>37722</c:v>
                </c:pt>
                <c:pt idx="255">
                  <c:v>37725</c:v>
                </c:pt>
                <c:pt idx="256">
                  <c:v>37726</c:v>
                </c:pt>
                <c:pt idx="257">
                  <c:v>37727</c:v>
                </c:pt>
                <c:pt idx="258">
                  <c:v>37728</c:v>
                </c:pt>
                <c:pt idx="259">
                  <c:v>37733</c:v>
                </c:pt>
                <c:pt idx="260">
                  <c:v>37734</c:v>
                </c:pt>
                <c:pt idx="261">
                  <c:v>37735</c:v>
                </c:pt>
                <c:pt idx="262">
                  <c:v>37736</c:v>
                </c:pt>
                <c:pt idx="263">
                  <c:v>37739</c:v>
                </c:pt>
                <c:pt idx="264">
                  <c:v>37740</c:v>
                </c:pt>
                <c:pt idx="265">
                  <c:v>37741</c:v>
                </c:pt>
                <c:pt idx="266">
                  <c:v>37743</c:v>
                </c:pt>
                <c:pt idx="267">
                  <c:v>37746</c:v>
                </c:pt>
                <c:pt idx="268">
                  <c:v>37747</c:v>
                </c:pt>
                <c:pt idx="269">
                  <c:v>37748</c:v>
                </c:pt>
                <c:pt idx="270">
                  <c:v>37749</c:v>
                </c:pt>
                <c:pt idx="271">
                  <c:v>37750</c:v>
                </c:pt>
                <c:pt idx="272">
                  <c:v>37753</c:v>
                </c:pt>
                <c:pt idx="273">
                  <c:v>37754</c:v>
                </c:pt>
                <c:pt idx="274">
                  <c:v>37755</c:v>
                </c:pt>
                <c:pt idx="275">
                  <c:v>37756</c:v>
                </c:pt>
                <c:pt idx="276">
                  <c:v>37757</c:v>
                </c:pt>
                <c:pt idx="277">
                  <c:v>37760</c:v>
                </c:pt>
                <c:pt idx="278">
                  <c:v>37761</c:v>
                </c:pt>
                <c:pt idx="279">
                  <c:v>37762</c:v>
                </c:pt>
                <c:pt idx="280">
                  <c:v>37763</c:v>
                </c:pt>
                <c:pt idx="281">
                  <c:v>37764</c:v>
                </c:pt>
                <c:pt idx="282">
                  <c:v>37767</c:v>
                </c:pt>
                <c:pt idx="283">
                  <c:v>37768</c:v>
                </c:pt>
                <c:pt idx="284">
                  <c:v>37769</c:v>
                </c:pt>
                <c:pt idx="285">
                  <c:v>37770</c:v>
                </c:pt>
                <c:pt idx="286">
                  <c:v>37771</c:v>
                </c:pt>
                <c:pt idx="287">
                  <c:v>37774</c:v>
                </c:pt>
                <c:pt idx="288">
                  <c:v>37775</c:v>
                </c:pt>
                <c:pt idx="289">
                  <c:v>37776</c:v>
                </c:pt>
                <c:pt idx="290">
                  <c:v>37777</c:v>
                </c:pt>
                <c:pt idx="291">
                  <c:v>37778</c:v>
                </c:pt>
                <c:pt idx="292">
                  <c:v>37781</c:v>
                </c:pt>
                <c:pt idx="293">
                  <c:v>37782</c:v>
                </c:pt>
                <c:pt idx="294">
                  <c:v>37783</c:v>
                </c:pt>
                <c:pt idx="295">
                  <c:v>37784</c:v>
                </c:pt>
                <c:pt idx="296">
                  <c:v>37785</c:v>
                </c:pt>
                <c:pt idx="297">
                  <c:v>37788</c:v>
                </c:pt>
                <c:pt idx="298">
                  <c:v>37789</c:v>
                </c:pt>
                <c:pt idx="299">
                  <c:v>37790</c:v>
                </c:pt>
                <c:pt idx="300">
                  <c:v>37792</c:v>
                </c:pt>
                <c:pt idx="301">
                  <c:v>37795</c:v>
                </c:pt>
                <c:pt idx="302">
                  <c:v>37796</c:v>
                </c:pt>
                <c:pt idx="303">
                  <c:v>37797</c:v>
                </c:pt>
                <c:pt idx="304">
                  <c:v>37798</c:v>
                </c:pt>
                <c:pt idx="305">
                  <c:v>37799</c:v>
                </c:pt>
                <c:pt idx="306">
                  <c:v>37802</c:v>
                </c:pt>
                <c:pt idx="307">
                  <c:v>37803</c:v>
                </c:pt>
                <c:pt idx="308">
                  <c:v>37804</c:v>
                </c:pt>
                <c:pt idx="309">
                  <c:v>37805</c:v>
                </c:pt>
                <c:pt idx="310">
                  <c:v>37806</c:v>
                </c:pt>
                <c:pt idx="311">
                  <c:v>37809</c:v>
                </c:pt>
                <c:pt idx="312">
                  <c:v>37810</c:v>
                </c:pt>
                <c:pt idx="313">
                  <c:v>37811</c:v>
                </c:pt>
                <c:pt idx="314">
                  <c:v>37812</c:v>
                </c:pt>
                <c:pt idx="315">
                  <c:v>37813</c:v>
                </c:pt>
                <c:pt idx="316">
                  <c:v>37816</c:v>
                </c:pt>
                <c:pt idx="317">
                  <c:v>37817</c:v>
                </c:pt>
                <c:pt idx="318">
                  <c:v>37818</c:v>
                </c:pt>
                <c:pt idx="319">
                  <c:v>37819</c:v>
                </c:pt>
                <c:pt idx="320">
                  <c:v>37820</c:v>
                </c:pt>
                <c:pt idx="321">
                  <c:v>37823</c:v>
                </c:pt>
                <c:pt idx="322">
                  <c:v>37824</c:v>
                </c:pt>
                <c:pt idx="323">
                  <c:v>37825</c:v>
                </c:pt>
                <c:pt idx="324">
                  <c:v>37826</c:v>
                </c:pt>
                <c:pt idx="325">
                  <c:v>37827</c:v>
                </c:pt>
                <c:pt idx="326">
                  <c:v>37830</c:v>
                </c:pt>
                <c:pt idx="327">
                  <c:v>37831</c:v>
                </c:pt>
                <c:pt idx="328">
                  <c:v>37832</c:v>
                </c:pt>
                <c:pt idx="329">
                  <c:v>37833</c:v>
                </c:pt>
                <c:pt idx="330">
                  <c:v>37834</c:v>
                </c:pt>
                <c:pt idx="331">
                  <c:v>37837</c:v>
                </c:pt>
                <c:pt idx="332">
                  <c:v>37838</c:v>
                </c:pt>
                <c:pt idx="333">
                  <c:v>37839</c:v>
                </c:pt>
                <c:pt idx="334">
                  <c:v>37840</c:v>
                </c:pt>
                <c:pt idx="335">
                  <c:v>37841</c:v>
                </c:pt>
                <c:pt idx="336">
                  <c:v>37844</c:v>
                </c:pt>
                <c:pt idx="337">
                  <c:v>37845</c:v>
                </c:pt>
                <c:pt idx="338">
                  <c:v>37846</c:v>
                </c:pt>
                <c:pt idx="339">
                  <c:v>37847</c:v>
                </c:pt>
                <c:pt idx="340">
                  <c:v>37848</c:v>
                </c:pt>
                <c:pt idx="341">
                  <c:v>37851</c:v>
                </c:pt>
                <c:pt idx="342">
                  <c:v>37852</c:v>
                </c:pt>
                <c:pt idx="343">
                  <c:v>37853</c:v>
                </c:pt>
                <c:pt idx="344">
                  <c:v>37854</c:v>
                </c:pt>
                <c:pt idx="345">
                  <c:v>37855</c:v>
                </c:pt>
                <c:pt idx="346">
                  <c:v>37858</c:v>
                </c:pt>
                <c:pt idx="347">
                  <c:v>37859</c:v>
                </c:pt>
                <c:pt idx="348">
                  <c:v>37860</c:v>
                </c:pt>
                <c:pt idx="349">
                  <c:v>37861</c:v>
                </c:pt>
                <c:pt idx="350">
                  <c:v>37862</c:v>
                </c:pt>
                <c:pt idx="351">
                  <c:v>37865</c:v>
                </c:pt>
                <c:pt idx="352">
                  <c:v>37866</c:v>
                </c:pt>
                <c:pt idx="353">
                  <c:v>37867</c:v>
                </c:pt>
                <c:pt idx="354">
                  <c:v>37868</c:v>
                </c:pt>
                <c:pt idx="355">
                  <c:v>37869</c:v>
                </c:pt>
                <c:pt idx="356">
                  <c:v>37872</c:v>
                </c:pt>
                <c:pt idx="357">
                  <c:v>37873</c:v>
                </c:pt>
                <c:pt idx="358">
                  <c:v>37874</c:v>
                </c:pt>
                <c:pt idx="359">
                  <c:v>37875</c:v>
                </c:pt>
                <c:pt idx="360">
                  <c:v>37876</c:v>
                </c:pt>
                <c:pt idx="361">
                  <c:v>37879</c:v>
                </c:pt>
                <c:pt idx="362">
                  <c:v>37880</c:v>
                </c:pt>
                <c:pt idx="363">
                  <c:v>37881</c:v>
                </c:pt>
                <c:pt idx="364">
                  <c:v>37882</c:v>
                </c:pt>
                <c:pt idx="365">
                  <c:v>37883</c:v>
                </c:pt>
                <c:pt idx="366">
                  <c:v>37886</c:v>
                </c:pt>
                <c:pt idx="367">
                  <c:v>37887</c:v>
                </c:pt>
                <c:pt idx="368">
                  <c:v>37888</c:v>
                </c:pt>
                <c:pt idx="369">
                  <c:v>37889</c:v>
                </c:pt>
                <c:pt idx="370">
                  <c:v>37890</c:v>
                </c:pt>
                <c:pt idx="371">
                  <c:v>37893</c:v>
                </c:pt>
                <c:pt idx="372">
                  <c:v>37894</c:v>
                </c:pt>
                <c:pt idx="373">
                  <c:v>37895</c:v>
                </c:pt>
                <c:pt idx="374">
                  <c:v>37896</c:v>
                </c:pt>
                <c:pt idx="375">
                  <c:v>37897</c:v>
                </c:pt>
                <c:pt idx="376">
                  <c:v>37900</c:v>
                </c:pt>
                <c:pt idx="377">
                  <c:v>37901</c:v>
                </c:pt>
                <c:pt idx="378">
                  <c:v>37902</c:v>
                </c:pt>
                <c:pt idx="379">
                  <c:v>37903</c:v>
                </c:pt>
                <c:pt idx="380">
                  <c:v>37904</c:v>
                </c:pt>
                <c:pt idx="381">
                  <c:v>37907</c:v>
                </c:pt>
                <c:pt idx="382">
                  <c:v>37908</c:v>
                </c:pt>
                <c:pt idx="383">
                  <c:v>37909</c:v>
                </c:pt>
                <c:pt idx="384">
                  <c:v>37910</c:v>
                </c:pt>
                <c:pt idx="385">
                  <c:v>37911</c:v>
                </c:pt>
                <c:pt idx="386">
                  <c:v>37914</c:v>
                </c:pt>
                <c:pt idx="387">
                  <c:v>37915</c:v>
                </c:pt>
                <c:pt idx="388">
                  <c:v>37916</c:v>
                </c:pt>
                <c:pt idx="389">
                  <c:v>37917</c:v>
                </c:pt>
                <c:pt idx="390">
                  <c:v>37918</c:v>
                </c:pt>
                <c:pt idx="391">
                  <c:v>37921</c:v>
                </c:pt>
                <c:pt idx="392">
                  <c:v>37922</c:v>
                </c:pt>
                <c:pt idx="393">
                  <c:v>37923</c:v>
                </c:pt>
                <c:pt idx="394">
                  <c:v>37924</c:v>
                </c:pt>
                <c:pt idx="395">
                  <c:v>37925</c:v>
                </c:pt>
                <c:pt idx="396">
                  <c:v>37928</c:v>
                </c:pt>
                <c:pt idx="397">
                  <c:v>37929</c:v>
                </c:pt>
                <c:pt idx="398">
                  <c:v>37930</c:v>
                </c:pt>
                <c:pt idx="399">
                  <c:v>37931</c:v>
                </c:pt>
                <c:pt idx="400">
                  <c:v>37932</c:v>
                </c:pt>
                <c:pt idx="401">
                  <c:v>37935</c:v>
                </c:pt>
                <c:pt idx="402">
                  <c:v>37936</c:v>
                </c:pt>
                <c:pt idx="403">
                  <c:v>37937</c:v>
                </c:pt>
                <c:pt idx="404">
                  <c:v>37938</c:v>
                </c:pt>
                <c:pt idx="405">
                  <c:v>37939</c:v>
                </c:pt>
                <c:pt idx="406">
                  <c:v>37942</c:v>
                </c:pt>
                <c:pt idx="407">
                  <c:v>37943</c:v>
                </c:pt>
                <c:pt idx="408">
                  <c:v>37944</c:v>
                </c:pt>
                <c:pt idx="409">
                  <c:v>37945</c:v>
                </c:pt>
                <c:pt idx="410">
                  <c:v>37946</c:v>
                </c:pt>
                <c:pt idx="411">
                  <c:v>37949</c:v>
                </c:pt>
                <c:pt idx="412">
                  <c:v>37950</c:v>
                </c:pt>
                <c:pt idx="413">
                  <c:v>37951</c:v>
                </c:pt>
                <c:pt idx="414">
                  <c:v>37952</c:v>
                </c:pt>
                <c:pt idx="415">
                  <c:v>37953</c:v>
                </c:pt>
                <c:pt idx="416">
                  <c:v>37956</c:v>
                </c:pt>
                <c:pt idx="417">
                  <c:v>37957</c:v>
                </c:pt>
                <c:pt idx="418">
                  <c:v>37958</c:v>
                </c:pt>
                <c:pt idx="419">
                  <c:v>37959</c:v>
                </c:pt>
                <c:pt idx="420">
                  <c:v>37960</c:v>
                </c:pt>
                <c:pt idx="421">
                  <c:v>37963</c:v>
                </c:pt>
                <c:pt idx="422">
                  <c:v>37964</c:v>
                </c:pt>
                <c:pt idx="423">
                  <c:v>37965</c:v>
                </c:pt>
                <c:pt idx="424">
                  <c:v>37966</c:v>
                </c:pt>
                <c:pt idx="425">
                  <c:v>37967</c:v>
                </c:pt>
                <c:pt idx="426">
                  <c:v>37970</c:v>
                </c:pt>
                <c:pt idx="427">
                  <c:v>37971</c:v>
                </c:pt>
                <c:pt idx="428">
                  <c:v>37972</c:v>
                </c:pt>
                <c:pt idx="429">
                  <c:v>37973</c:v>
                </c:pt>
                <c:pt idx="430">
                  <c:v>37974</c:v>
                </c:pt>
                <c:pt idx="431">
                  <c:v>37977</c:v>
                </c:pt>
                <c:pt idx="432">
                  <c:v>37978</c:v>
                </c:pt>
                <c:pt idx="433">
                  <c:v>37979</c:v>
                </c:pt>
                <c:pt idx="434">
                  <c:v>37981</c:v>
                </c:pt>
                <c:pt idx="435">
                  <c:v>37984</c:v>
                </c:pt>
                <c:pt idx="436">
                  <c:v>37985</c:v>
                </c:pt>
                <c:pt idx="437">
                  <c:v>37986</c:v>
                </c:pt>
                <c:pt idx="438">
                  <c:v>37988</c:v>
                </c:pt>
                <c:pt idx="439">
                  <c:v>37991</c:v>
                </c:pt>
                <c:pt idx="440">
                  <c:v>37992</c:v>
                </c:pt>
                <c:pt idx="441">
                  <c:v>37993</c:v>
                </c:pt>
                <c:pt idx="442">
                  <c:v>37994</c:v>
                </c:pt>
                <c:pt idx="443">
                  <c:v>37995</c:v>
                </c:pt>
                <c:pt idx="444">
                  <c:v>37998</c:v>
                </c:pt>
                <c:pt idx="445">
                  <c:v>37999</c:v>
                </c:pt>
                <c:pt idx="446">
                  <c:v>38000</c:v>
                </c:pt>
                <c:pt idx="447">
                  <c:v>38001</c:v>
                </c:pt>
                <c:pt idx="448">
                  <c:v>38002</c:v>
                </c:pt>
                <c:pt idx="449">
                  <c:v>38005</c:v>
                </c:pt>
                <c:pt idx="450">
                  <c:v>38006</c:v>
                </c:pt>
                <c:pt idx="451">
                  <c:v>38007</c:v>
                </c:pt>
                <c:pt idx="452">
                  <c:v>38008</c:v>
                </c:pt>
                <c:pt idx="453">
                  <c:v>38009</c:v>
                </c:pt>
                <c:pt idx="454">
                  <c:v>38012</c:v>
                </c:pt>
                <c:pt idx="455">
                  <c:v>38013</c:v>
                </c:pt>
                <c:pt idx="456">
                  <c:v>38014</c:v>
                </c:pt>
                <c:pt idx="457">
                  <c:v>38015</c:v>
                </c:pt>
                <c:pt idx="458">
                  <c:v>38016</c:v>
                </c:pt>
                <c:pt idx="459">
                  <c:v>38019</c:v>
                </c:pt>
                <c:pt idx="460">
                  <c:v>38020</c:v>
                </c:pt>
                <c:pt idx="461">
                  <c:v>38021</c:v>
                </c:pt>
                <c:pt idx="462">
                  <c:v>38022</c:v>
                </c:pt>
                <c:pt idx="463">
                  <c:v>38023</c:v>
                </c:pt>
                <c:pt idx="464">
                  <c:v>38026</c:v>
                </c:pt>
                <c:pt idx="465">
                  <c:v>38027</c:v>
                </c:pt>
                <c:pt idx="466">
                  <c:v>38028</c:v>
                </c:pt>
                <c:pt idx="467">
                  <c:v>38029</c:v>
                </c:pt>
                <c:pt idx="468">
                  <c:v>38030</c:v>
                </c:pt>
                <c:pt idx="469">
                  <c:v>38033</c:v>
                </c:pt>
                <c:pt idx="470">
                  <c:v>38034</c:v>
                </c:pt>
                <c:pt idx="471">
                  <c:v>38035</c:v>
                </c:pt>
                <c:pt idx="472">
                  <c:v>38036</c:v>
                </c:pt>
                <c:pt idx="473">
                  <c:v>38037</c:v>
                </c:pt>
                <c:pt idx="474">
                  <c:v>38042</c:v>
                </c:pt>
                <c:pt idx="475">
                  <c:v>38043</c:v>
                </c:pt>
                <c:pt idx="476">
                  <c:v>38044</c:v>
                </c:pt>
                <c:pt idx="477">
                  <c:v>38047</c:v>
                </c:pt>
                <c:pt idx="478">
                  <c:v>38048</c:v>
                </c:pt>
                <c:pt idx="479">
                  <c:v>38049</c:v>
                </c:pt>
                <c:pt idx="480">
                  <c:v>38050</c:v>
                </c:pt>
                <c:pt idx="481">
                  <c:v>38051</c:v>
                </c:pt>
                <c:pt idx="482">
                  <c:v>38054</c:v>
                </c:pt>
                <c:pt idx="483">
                  <c:v>38055</c:v>
                </c:pt>
                <c:pt idx="484">
                  <c:v>38056</c:v>
                </c:pt>
                <c:pt idx="485">
                  <c:v>38057</c:v>
                </c:pt>
                <c:pt idx="486">
                  <c:v>38058</c:v>
                </c:pt>
                <c:pt idx="487">
                  <c:v>38061</c:v>
                </c:pt>
                <c:pt idx="488">
                  <c:v>38062</c:v>
                </c:pt>
                <c:pt idx="489">
                  <c:v>38063</c:v>
                </c:pt>
                <c:pt idx="490">
                  <c:v>38064</c:v>
                </c:pt>
                <c:pt idx="491">
                  <c:v>38065</c:v>
                </c:pt>
                <c:pt idx="492">
                  <c:v>38068</c:v>
                </c:pt>
                <c:pt idx="493">
                  <c:v>38069</c:v>
                </c:pt>
                <c:pt idx="494">
                  <c:v>38070</c:v>
                </c:pt>
                <c:pt idx="495">
                  <c:v>38071</c:v>
                </c:pt>
                <c:pt idx="496">
                  <c:v>38072</c:v>
                </c:pt>
                <c:pt idx="497">
                  <c:v>38075</c:v>
                </c:pt>
                <c:pt idx="498">
                  <c:v>38076</c:v>
                </c:pt>
                <c:pt idx="499">
                  <c:v>38077</c:v>
                </c:pt>
                <c:pt idx="500">
                  <c:v>38078</c:v>
                </c:pt>
                <c:pt idx="501">
                  <c:v>38079</c:v>
                </c:pt>
                <c:pt idx="502">
                  <c:v>38082</c:v>
                </c:pt>
                <c:pt idx="503">
                  <c:v>38083</c:v>
                </c:pt>
                <c:pt idx="504">
                  <c:v>38084</c:v>
                </c:pt>
                <c:pt idx="505">
                  <c:v>38085</c:v>
                </c:pt>
                <c:pt idx="506">
                  <c:v>38089</c:v>
                </c:pt>
                <c:pt idx="507">
                  <c:v>38090</c:v>
                </c:pt>
                <c:pt idx="508">
                  <c:v>38091</c:v>
                </c:pt>
                <c:pt idx="509">
                  <c:v>38092</c:v>
                </c:pt>
                <c:pt idx="510">
                  <c:v>38093</c:v>
                </c:pt>
                <c:pt idx="511">
                  <c:v>38096</c:v>
                </c:pt>
                <c:pt idx="512">
                  <c:v>38097</c:v>
                </c:pt>
                <c:pt idx="513">
                  <c:v>38099</c:v>
                </c:pt>
                <c:pt idx="514">
                  <c:v>38100</c:v>
                </c:pt>
                <c:pt idx="515">
                  <c:v>38103</c:v>
                </c:pt>
                <c:pt idx="516">
                  <c:v>38104</c:v>
                </c:pt>
                <c:pt idx="517">
                  <c:v>38105</c:v>
                </c:pt>
                <c:pt idx="518">
                  <c:v>38106</c:v>
                </c:pt>
                <c:pt idx="519">
                  <c:v>38107</c:v>
                </c:pt>
                <c:pt idx="520">
                  <c:v>38110</c:v>
                </c:pt>
                <c:pt idx="521">
                  <c:v>38111</c:v>
                </c:pt>
                <c:pt idx="522">
                  <c:v>38112</c:v>
                </c:pt>
                <c:pt idx="523">
                  <c:v>38113</c:v>
                </c:pt>
                <c:pt idx="524">
                  <c:v>38114</c:v>
                </c:pt>
                <c:pt idx="525">
                  <c:v>38117</c:v>
                </c:pt>
                <c:pt idx="526">
                  <c:v>38118</c:v>
                </c:pt>
                <c:pt idx="527">
                  <c:v>38119</c:v>
                </c:pt>
                <c:pt idx="528">
                  <c:v>38120</c:v>
                </c:pt>
                <c:pt idx="529">
                  <c:v>38121</c:v>
                </c:pt>
                <c:pt idx="530">
                  <c:v>38124</c:v>
                </c:pt>
                <c:pt idx="531">
                  <c:v>38125</c:v>
                </c:pt>
                <c:pt idx="532">
                  <c:v>38126</c:v>
                </c:pt>
                <c:pt idx="533">
                  <c:v>38127</c:v>
                </c:pt>
                <c:pt idx="534">
                  <c:v>38128</c:v>
                </c:pt>
                <c:pt idx="535">
                  <c:v>38131</c:v>
                </c:pt>
                <c:pt idx="536">
                  <c:v>38132</c:v>
                </c:pt>
                <c:pt idx="537">
                  <c:v>38133</c:v>
                </c:pt>
                <c:pt idx="538">
                  <c:v>38134</c:v>
                </c:pt>
                <c:pt idx="539">
                  <c:v>38135</c:v>
                </c:pt>
                <c:pt idx="540">
                  <c:v>38138</c:v>
                </c:pt>
                <c:pt idx="541">
                  <c:v>38139</c:v>
                </c:pt>
                <c:pt idx="542">
                  <c:v>38140</c:v>
                </c:pt>
                <c:pt idx="543">
                  <c:v>38141</c:v>
                </c:pt>
                <c:pt idx="544">
                  <c:v>38142</c:v>
                </c:pt>
                <c:pt idx="545">
                  <c:v>38145</c:v>
                </c:pt>
                <c:pt idx="546">
                  <c:v>38146</c:v>
                </c:pt>
                <c:pt idx="547">
                  <c:v>38147</c:v>
                </c:pt>
                <c:pt idx="548">
                  <c:v>38149</c:v>
                </c:pt>
                <c:pt idx="549">
                  <c:v>38152</c:v>
                </c:pt>
                <c:pt idx="550">
                  <c:v>38153</c:v>
                </c:pt>
                <c:pt idx="551">
                  <c:v>38154</c:v>
                </c:pt>
                <c:pt idx="552">
                  <c:v>38155</c:v>
                </c:pt>
                <c:pt idx="553">
                  <c:v>38156</c:v>
                </c:pt>
                <c:pt idx="554">
                  <c:v>38159</c:v>
                </c:pt>
                <c:pt idx="555">
                  <c:v>38160</c:v>
                </c:pt>
                <c:pt idx="556">
                  <c:v>38161</c:v>
                </c:pt>
                <c:pt idx="557">
                  <c:v>38162</c:v>
                </c:pt>
                <c:pt idx="558">
                  <c:v>38163</c:v>
                </c:pt>
                <c:pt idx="559">
                  <c:v>38166</c:v>
                </c:pt>
                <c:pt idx="560">
                  <c:v>38167</c:v>
                </c:pt>
                <c:pt idx="561">
                  <c:v>38168</c:v>
                </c:pt>
                <c:pt idx="562">
                  <c:v>38169</c:v>
                </c:pt>
                <c:pt idx="563">
                  <c:v>38170</c:v>
                </c:pt>
                <c:pt idx="564">
                  <c:v>38173</c:v>
                </c:pt>
                <c:pt idx="565">
                  <c:v>38174</c:v>
                </c:pt>
                <c:pt idx="566">
                  <c:v>38175</c:v>
                </c:pt>
                <c:pt idx="567">
                  <c:v>38176</c:v>
                </c:pt>
                <c:pt idx="568">
                  <c:v>38177</c:v>
                </c:pt>
                <c:pt idx="569">
                  <c:v>38180</c:v>
                </c:pt>
                <c:pt idx="570">
                  <c:v>38181</c:v>
                </c:pt>
                <c:pt idx="571">
                  <c:v>38182</c:v>
                </c:pt>
                <c:pt idx="572">
                  <c:v>38183</c:v>
                </c:pt>
                <c:pt idx="573">
                  <c:v>38184</c:v>
                </c:pt>
                <c:pt idx="574">
                  <c:v>38187</c:v>
                </c:pt>
                <c:pt idx="575">
                  <c:v>38188</c:v>
                </c:pt>
                <c:pt idx="576">
                  <c:v>38189</c:v>
                </c:pt>
                <c:pt idx="577">
                  <c:v>38190</c:v>
                </c:pt>
                <c:pt idx="578">
                  <c:v>38191</c:v>
                </c:pt>
                <c:pt idx="579">
                  <c:v>38194</c:v>
                </c:pt>
                <c:pt idx="580">
                  <c:v>38195</c:v>
                </c:pt>
                <c:pt idx="581">
                  <c:v>38196</c:v>
                </c:pt>
                <c:pt idx="582">
                  <c:v>38197</c:v>
                </c:pt>
                <c:pt idx="583">
                  <c:v>38198</c:v>
                </c:pt>
                <c:pt idx="584">
                  <c:v>38201</c:v>
                </c:pt>
                <c:pt idx="585">
                  <c:v>38202</c:v>
                </c:pt>
                <c:pt idx="586">
                  <c:v>38203</c:v>
                </c:pt>
                <c:pt idx="587">
                  <c:v>38204</c:v>
                </c:pt>
                <c:pt idx="588">
                  <c:v>38205</c:v>
                </c:pt>
                <c:pt idx="589">
                  <c:v>38208</c:v>
                </c:pt>
                <c:pt idx="590">
                  <c:v>38209</c:v>
                </c:pt>
                <c:pt idx="591">
                  <c:v>38210</c:v>
                </c:pt>
                <c:pt idx="592">
                  <c:v>38211</c:v>
                </c:pt>
                <c:pt idx="593">
                  <c:v>38212</c:v>
                </c:pt>
                <c:pt idx="594">
                  <c:v>38215</c:v>
                </c:pt>
                <c:pt idx="595">
                  <c:v>38216</c:v>
                </c:pt>
                <c:pt idx="596">
                  <c:v>38217</c:v>
                </c:pt>
                <c:pt idx="597">
                  <c:v>38218</c:v>
                </c:pt>
                <c:pt idx="598">
                  <c:v>38219</c:v>
                </c:pt>
                <c:pt idx="599">
                  <c:v>38222</c:v>
                </c:pt>
                <c:pt idx="600">
                  <c:v>38223</c:v>
                </c:pt>
                <c:pt idx="601">
                  <c:v>38224</c:v>
                </c:pt>
                <c:pt idx="602">
                  <c:v>38225</c:v>
                </c:pt>
                <c:pt idx="603">
                  <c:v>38226</c:v>
                </c:pt>
                <c:pt idx="604">
                  <c:v>38229</c:v>
                </c:pt>
                <c:pt idx="605">
                  <c:v>38230</c:v>
                </c:pt>
                <c:pt idx="606">
                  <c:v>38231</c:v>
                </c:pt>
                <c:pt idx="607">
                  <c:v>38232</c:v>
                </c:pt>
                <c:pt idx="608">
                  <c:v>38233</c:v>
                </c:pt>
                <c:pt idx="609">
                  <c:v>38236</c:v>
                </c:pt>
                <c:pt idx="610">
                  <c:v>38238</c:v>
                </c:pt>
                <c:pt idx="611">
                  <c:v>38239</c:v>
                </c:pt>
                <c:pt idx="612">
                  <c:v>38240</c:v>
                </c:pt>
                <c:pt idx="613">
                  <c:v>38243</c:v>
                </c:pt>
                <c:pt idx="614">
                  <c:v>38244</c:v>
                </c:pt>
                <c:pt idx="615">
                  <c:v>38245</c:v>
                </c:pt>
                <c:pt idx="616">
                  <c:v>38246</c:v>
                </c:pt>
                <c:pt idx="617">
                  <c:v>38247</c:v>
                </c:pt>
                <c:pt idx="618">
                  <c:v>38250</c:v>
                </c:pt>
                <c:pt idx="619">
                  <c:v>38251</c:v>
                </c:pt>
                <c:pt idx="620">
                  <c:v>38252</c:v>
                </c:pt>
                <c:pt idx="621">
                  <c:v>38253</c:v>
                </c:pt>
                <c:pt idx="622">
                  <c:v>38254</c:v>
                </c:pt>
                <c:pt idx="623">
                  <c:v>38257</c:v>
                </c:pt>
                <c:pt idx="624">
                  <c:v>38258</c:v>
                </c:pt>
                <c:pt idx="625">
                  <c:v>38259</c:v>
                </c:pt>
                <c:pt idx="626">
                  <c:v>38260</c:v>
                </c:pt>
                <c:pt idx="627">
                  <c:v>38261</c:v>
                </c:pt>
                <c:pt idx="628">
                  <c:v>38264</c:v>
                </c:pt>
                <c:pt idx="629">
                  <c:v>38265</c:v>
                </c:pt>
                <c:pt idx="630">
                  <c:v>38266</c:v>
                </c:pt>
                <c:pt idx="631">
                  <c:v>38267</c:v>
                </c:pt>
                <c:pt idx="632">
                  <c:v>38268</c:v>
                </c:pt>
                <c:pt idx="633">
                  <c:v>38271</c:v>
                </c:pt>
                <c:pt idx="634">
                  <c:v>38273</c:v>
                </c:pt>
                <c:pt idx="635">
                  <c:v>38274</c:v>
                </c:pt>
                <c:pt idx="636">
                  <c:v>38275</c:v>
                </c:pt>
                <c:pt idx="637">
                  <c:v>38278</c:v>
                </c:pt>
                <c:pt idx="638">
                  <c:v>38279</c:v>
                </c:pt>
                <c:pt idx="639">
                  <c:v>38280</c:v>
                </c:pt>
                <c:pt idx="640">
                  <c:v>38281</c:v>
                </c:pt>
                <c:pt idx="641">
                  <c:v>38282</c:v>
                </c:pt>
                <c:pt idx="642">
                  <c:v>38285</c:v>
                </c:pt>
                <c:pt idx="643">
                  <c:v>38286</c:v>
                </c:pt>
                <c:pt idx="644">
                  <c:v>38287</c:v>
                </c:pt>
                <c:pt idx="645">
                  <c:v>38288</c:v>
                </c:pt>
                <c:pt idx="646">
                  <c:v>38289</c:v>
                </c:pt>
                <c:pt idx="647">
                  <c:v>38292</c:v>
                </c:pt>
                <c:pt idx="648">
                  <c:v>38294</c:v>
                </c:pt>
                <c:pt idx="649">
                  <c:v>38295</c:v>
                </c:pt>
                <c:pt idx="650">
                  <c:v>38296</c:v>
                </c:pt>
                <c:pt idx="651">
                  <c:v>38299</c:v>
                </c:pt>
                <c:pt idx="652">
                  <c:v>38300</c:v>
                </c:pt>
                <c:pt idx="653">
                  <c:v>38301</c:v>
                </c:pt>
                <c:pt idx="654">
                  <c:v>38302</c:v>
                </c:pt>
                <c:pt idx="655">
                  <c:v>38303</c:v>
                </c:pt>
                <c:pt idx="656">
                  <c:v>38307</c:v>
                </c:pt>
                <c:pt idx="657">
                  <c:v>38308</c:v>
                </c:pt>
                <c:pt idx="658">
                  <c:v>38309</c:v>
                </c:pt>
                <c:pt idx="659">
                  <c:v>38310</c:v>
                </c:pt>
                <c:pt idx="660">
                  <c:v>38313</c:v>
                </c:pt>
                <c:pt idx="661">
                  <c:v>38314</c:v>
                </c:pt>
                <c:pt idx="662">
                  <c:v>38315</c:v>
                </c:pt>
                <c:pt idx="663">
                  <c:v>38316</c:v>
                </c:pt>
                <c:pt idx="664">
                  <c:v>38317</c:v>
                </c:pt>
                <c:pt idx="665">
                  <c:v>38320</c:v>
                </c:pt>
                <c:pt idx="666">
                  <c:v>38321</c:v>
                </c:pt>
                <c:pt idx="667">
                  <c:v>38322</c:v>
                </c:pt>
                <c:pt idx="668">
                  <c:v>38323</c:v>
                </c:pt>
                <c:pt idx="669">
                  <c:v>38324</c:v>
                </c:pt>
                <c:pt idx="670">
                  <c:v>38327</c:v>
                </c:pt>
                <c:pt idx="671">
                  <c:v>38328</c:v>
                </c:pt>
                <c:pt idx="672">
                  <c:v>38329</c:v>
                </c:pt>
                <c:pt idx="673">
                  <c:v>38330</c:v>
                </c:pt>
                <c:pt idx="674">
                  <c:v>38331</c:v>
                </c:pt>
                <c:pt idx="675">
                  <c:v>38334</c:v>
                </c:pt>
                <c:pt idx="676">
                  <c:v>38335</c:v>
                </c:pt>
                <c:pt idx="677">
                  <c:v>38336</c:v>
                </c:pt>
                <c:pt idx="678">
                  <c:v>38337</c:v>
                </c:pt>
                <c:pt idx="679">
                  <c:v>38338</c:v>
                </c:pt>
                <c:pt idx="680">
                  <c:v>38341</c:v>
                </c:pt>
                <c:pt idx="681">
                  <c:v>38342</c:v>
                </c:pt>
                <c:pt idx="682">
                  <c:v>38343</c:v>
                </c:pt>
                <c:pt idx="683">
                  <c:v>38344</c:v>
                </c:pt>
                <c:pt idx="684">
                  <c:v>38345</c:v>
                </c:pt>
                <c:pt idx="685">
                  <c:v>38348</c:v>
                </c:pt>
                <c:pt idx="686">
                  <c:v>38349</c:v>
                </c:pt>
                <c:pt idx="687">
                  <c:v>38350</c:v>
                </c:pt>
                <c:pt idx="688">
                  <c:v>38351</c:v>
                </c:pt>
                <c:pt idx="689">
                  <c:v>38352</c:v>
                </c:pt>
                <c:pt idx="690">
                  <c:v>38355</c:v>
                </c:pt>
                <c:pt idx="691">
                  <c:v>38356</c:v>
                </c:pt>
                <c:pt idx="692">
                  <c:v>38357</c:v>
                </c:pt>
                <c:pt idx="693">
                  <c:v>38358</c:v>
                </c:pt>
                <c:pt idx="694">
                  <c:v>38359</c:v>
                </c:pt>
                <c:pt idx="695">
                  <c:v>38362</c:v>
                </c:pt>
                <c:pt idx="696">
                  <c:v>38363</c:v>
                </c:pt>
                <c:pt idx="697">
                  <c:v>38364</c:v>
                </c:pt>
                <c:pt idx="698">
                  <c:v>38365</c:v>
                </c:pt>
                <c:pt idx="699">
                  <c:v>38366</c:v>
                </c:pt>
                <c:pt idx="700">
                  <c:v>38369</c:v>
                </c:pt>
                <c:pt idx="701">
                  <c:v>38370</c:v>
                </c:pt>
                <c:pt idx="702">
                  <c:v>38371</c:v>
                </c:pt>
                <c:pt idx="703">
                  <c:v>38372</c:v>
                </c:pt>
                <c:pt idx="704">
                  <c:v>38373</c:v>
                </c:pt>
                <c:pt idx="705">
                  <c:v>38376</c:v>
                </c:pt>
                <c:pt idx="706">
                  <c:v>38377</c:v>
                </c:pt>
                <c:pt idx="707">
                  <c:v>38378</c:v>
                </c:pt>
                <c:pt idx="708">
                  <c:v>38379</c:v>
                </c:pt>
                <c:pt idx="709">
                  <c:v>38380</c:v>
                </c:pt>
                <c:pt idx="710">
                  <c:v>38383</c:v>
                </c:pt>
                <c:pt idx="711">
                  <c:v>38384</c:v>
                </c:pt>
                <c:pt idx="712">
                  <c:v>38385</c:v>
                </c:pt>
                <c:pt idx="713">
                  <c:v>38386</c:v>
                </c:pt>
                <c:pt idx="714">
                  <c:v>38387</c:v>
                </c:pt>
                <c:pt idx="715">
                  <c:v>38392</c:v>
                </c:pt>
                <c:pt idx="716">
                  <c:v>38393</c:v>
                </c:pt>
                <c:pt idx="717">
                  <c:v>38394</c:v>
                </c:pt>
                <c:pt idx="718">
                  <c:v>38397</c:v>
                </c:pt>
                <c:pt idx="719">
                  <c:v>38398</c:v>
                </c:pt>
                <c:pt idx="720">
                  <c:v>38399</c:v>
                </c:pt>
                <c:pt idx="721">
                  <c:v>38400</c:v>
                </c:pt>
                <c:pt idx="722">
                  <c:v>38401</c:v>
                </c:pt>
                <c:pt idx="723">
                  <c:v>38404</c:v>
                </c:pt>
                <c:pt idx="724">
                  <c:v>38405</c:v>
                </c:pt>
                <c:pt idx="725">
                  <c:v>38406</c:v>
                </c:pt>
                <c:pt idx="726">
                  <c:v>38407</c:v>
                </c:pt>
                <c:pt idx="727">
                  <c:v>38408</c:v>
                </c:pt>
                <c:pt idx="728">
                  <c:v>38411</c:v>
                </c:pt>
                <c:pt idx="729">
                  <c:v>38412</c:v>
                </c:pt>
                <c:pt idx="730">
                  <c:v>38413</c:v>
                </c:pt>
                <c:pt idx="731">
                  <c:v>38414</c:v>
                </c:pt>
                <c:pt idx="732">
                  <c:v>38415</c:v>
                </c:pt>
                <c:pt idx="733">
                  <c:v>38418</c:v>
                </c:pt>
                <c:pt idx="734">
                  <c:v>38419</c:v>
                </c:pt>
                <c:pt idx="735">
                  <c:v>38420</c:v>
                </c:pt>
                <c:pt idx="736">
                  <c:v>38421</c:v>
                </c:pt>
                <c:pt idx="737">
                  <c:v>38422</c:v>
                </c:pt>
                <c:pt idx="738">
                  <c:v>38425</c:v>
                </c:pt>
                <c:pt idx="739">
                  <c:v>38426</c:v>
                </c:pt>
                <c:pt idx="740">
                  <c:v>38427</c:v>
                </c:pt>
                <c:pt idx="741">
                  <c:v>38428</c:v>
                </c:pt>
                <c:pt idx="742">
                  <c:v>38429</c:v>
                </c:pt>
                <c:pt idx="743">
                  <c:v>38432</c:v>
                </c:pt>
                <c:pt idx="744">
                  <c:v>38433</c:v>
                </c:pt>
                <c:pt idx="745">
                  <c:v>38434</c:v>
                </c:pt>
                <c:pt idx="746">
                  <c:v>38435</c:v>
                </c:pt>
                <c:pt idx="747">
                  <c:v>38439</c:v>
                </c:pt>
                <c:pt idx="748">
                  <c:v>38440</c:v>
                </c:pt>
                <c:pt idx="749">
                  <c:v>38441</c:v>
                </c:pt>
                <c:pt idx="750">
                  <c:v>38442</c:v>
                </c:pt>
                <c:pt idx="751">
                  <c:v>38443</c:v>
                </c:pt>
                <c:pt idx="752">
                  <c:v>38446</c:v>
                </c:pt>
                <c:pt idx="753">
                  <c:v>38447</c:v>
                </c:pt>
                <c:pt idx="754">
                  <c:v>38448</c:v>
                </c:pt>
                <c:pt idx="755">
                  <c:v>38449</c:v>
                </c:pt>
                <c:pt idx="756">
                  <c:v>38450</c:v>
                </c:pt>
                <c:pt idx="757">
                  <c:v>38453</c:v>
                </c:pt>
                <c:pt idx="758">
                  <c:v>38454</c:v>
                </c:pt>
                <c:pt idx="759">
                  <c:v>38455</c:v>
                </c:pt>
                <c:pt idx="760">
                  <c:v>38456</c:v>
                </c:pt>
                <c:pt idx="761">
                  <c:v>38457</c:v>
                </c:pt>
                <c:pt idx="762">
                  <c:v>38460</c:v>
                </c:pt>
                <c:pt idx="763">
                  <c:v>38461</c:v>
                </c:pt>
                <c:pt idx="764">
                  <c:v>38462</c:v>
                </c:pt>
                <c:pt idx="765">
                  <c:v>38464</c:v>
                </c:pt>
                <c:pt idx="766">
                  <c:v>38467</c:v>
                </c:pt>
                <c:pt idx="767">
                  <c:v>38468</c:v>
                </c:pt>
                <c:pt idx="768">
                  <c:v>38469</c:v>
                </c:pt>
                <c:pt idx="769">
                  <c:v>38470</c:v>
                </c:pt>
                <c:pt idx="770">
                  <c:v>38471</c:v>
                </c:pt>
                <c:pt idx="771">
                  <c:v>38474</c:v>
                </c:pt>
                <c:pt idx="772">
                  <c:v>38475</c:v>
                </c:pt>
                <c:pt idx="773">
                  <c:v>38476</c:v>
                </c:pt>
                <c:pt idx="774">
                  <c:v>38477</c:v>
                </c:pt>
                <c:pt idx="775">
                  <c:v>38478</c:v>
                </c:pt>
                <c:pt idx="776">
                  <c:v>38481</c:v>
                </c:pt>
                <c:pt idx="777">
                  <c:v>38482</c:v>
                </c:pt>
                <c:pt idx="778">
                  <c:v>38483</c:v>
                </c:pt>
                <c:pt idx="779">
                  <c:v>38484</c:v>
                </c:pt>
                <c:pt idx="780">
                  <c:v>38485</c:v>
                </c:pt>
                <c:pt idx="781">
                  <c:v>38488</c:v>
                </c:pt>
                <c:pt idx="782">
                  <c:v>38489</c:v>
                </c:pt>
                <c:pt idx="783">
                  <c:v>38490</c:v>
                </c:pt>
                <c:pt idx="784">
                  <c:v>38491</c:v>
                </c:pt>
                <c:pt idx="785">
                  <c:v>38492</c:v>
                </c:pt>
                <c:pt idx="786">
                  <c:v>38495</c:v>
                </c:pt>
                <c:pt idx="787">
                  <c:v>38496</c:v>
                </c:pt>
                <c:pt idx="788">
                  <c:v>38497</c:v>
                </c:pt>
                <c:pt idx="789">
                  <c:v>38499</c:v>
                </c:pt>
                <c:pt idx="790">
                  <c:v>38502</c:v>
                </c:pt>
                <c:pt idx="791">
                  <c:v>38503</c:v>
                </c:pt>
                <c:pt idx="792">
                  <c:v>38504</c:v>
                </c:pt>
                <c:pt idx="793">
                  <c:v>38505</c:v>
                </c:pt>
                <c:pt idx="794">
                  <c:v>38506</c:v>
                </c:pt>
                <c:pt idx="795">
                  <c:v>38509</c:v>
                </c:pt>
                <c:pt idx="796">
                  <c:v>38510</c:v>
                </c:pt>
                <c:pt idx="797">
                  <c:v>38511</c:v>
                </c:pt>
                <c:pt idx="798">
                  <c:v>38512</c:v>
                </c:pt>
                <c:pt idx="799">
                  <c:v>38513</c:v>
                </c:pt>
                <c:pt idx="800">
                  <c:v>38516</c:v>
                </c:pt>
                <c:pt idx="801">
                  <c:v>38517</c:v>
                </c:pt>
                <c:pt idx="802">
                  <c:v>38518</c:v>
                </c:pt>
                <c:pt idx="803">
                  <c:v>38519</c:v>
                </c:pt>
                <c:pt idx="804">
                  <c:v>38520</c:v>
                </c:pt>
                <c:pt idx="805">
                  <c:v>38523</c:v>
                </c:pt>
                <c:pt idx="806">
                  <c:v>38524</c:v>
                </c:pt>
                <c:pt idx="807">
                  <c:v>38525</c:v>
                </c:pt>
                <c:pt idx="808">
                  <c:v>38526</c:v>
                </c:pt>
                <c:pt idx="809">
                  <c:v>38527</c:v>
                </c:pt>
                <c:pt idx="810">
                  <c:v>38530</c:v>
                </c:pt>
                <c:pt idx="811">
                  <c:v>38531</c:v>
                </c:pt>
                <c:pt idx="812">
                  <c:v>38532</c:v>
                </c:pt>
                <c:pt idx="813">
                  <c:v>38533</c:v>
                </c:pt>
                <c:pt idx="814">
                  <c:v>38534</c:v>
                </c:pt>
                <c:pt idx="815">
                  <c:v>38537</c:v>
                </c:pt>
                <c:pt idx="816">
                  <c:v>38538</c:v>
                </c:pt>
                <c:pt idx="817">
                  <c:v>38539</c:v>
                </c:pt>
                <c:pt idx="818">
                  <c:v>38540</c:v>
                </c:pt>
                <c:pt idx="819">
                  <c:v>38541</c:v>
                </c:pt>
                <c:pt idx="820">
                  <c:v>38544</c:v>
                </c:pt>
                <c:pt idx="821">
                  <c:v>38545</c:v>
                </c:pt>
                <c:pt idx="822">
                  <c:v>38546</c:v>
                </c:pt>
                <c:pt idx="823">
                  <c:v>38547</c:v>
                </c:pt>
                <c:pt idx="824">
                  <c:v>38548</c:v>
                </c:pt>
                <c:pt idx="825">
                  <c:v>38551</c:v>
                </c:pt>
                <c:pt idx="826">
                  <c:v>38552</c:v>
                </c:pt>
                <c:pt idx="827">
                  <c:v>38553</c:v>
                </c:pt>
                <c:pt idx="828">
                  <c:v>38554</c:v>
                </c:pt>
                <c:pt idx="829">
                  <c:v>38555</c:v>
                </c:pt>
                <c:pt idx="830">
                  <c:v>38558</c:v>
                </c:pt>
                <c:pt idx="831">
                  <c:v>38559</c:v>
                </c:pt>
                <c:pt idx="832">
                  <c:v>38560</c:v>
                </c:pt>
                <c:pt idx="833">
                  <c:v>38561</c:v>
                </c:pt>
                <c:pt idx="834">
                  <c:v>38562</c:v>
                </c:pt>
                <c:pt idx="835">
                  <c:v>38565</c:v>
                </c:pt>
                <c:pt idx="836">
                  <c:v>38566</c:v>
                </c:pt>
                <c:pt idx="837">
                  <c:v>38567</c:v>
                </c:pt>
                <c:pt idx="838">
                  <c:v>38568</c:v>
                </c:pt>
                <c:pt idx="839">
                  <c:v>38569</c:v>
                </c:pt>
                <c:pt idx="840">
                  <c:v>38572</c:v>
                </c:pt>
                <c:pt idx="841">
                  <c:v>38573</c:v>
                </c:pt>
                <c:pt idx="842">
                  <c:v>38574</c:v>
                </c:pt>
                <c:pt idx="843">
                  <c:v>38575</c:v>
                </c:pt>
                <c:pt idx="844">
                  <c:v>38576</c:v>
                </c:pt>
                <c:pt idx="845">
                  <c:v>38579</c:v>
                </c:pt>
                <c:pt idx="846">
                  <c:v>38580</c:v>
                </c:pt>
                <c:pt idx="847">
                  <c:v>38581</c:v>
                </c:pt>
                <c:pt idx="848">
                  <c:v>38582</c:v>
                </c:pt>
                <c:pt idx="849">
                  <c:v>38583</c:v>
                </c:pt>
                <c:pt idx="850">
                  <c:v>38586</c:v>
                </c:pt>
                <c:pt idx="851">
                  <c:v>38587</c:v>
                </c:pt>
                <c:pt idx="852">
                  <c:v>38588</c:v>
                </c:pt>
                <c:pt idx="853">
                  <c:v>38589</c:v>
                </c:pt>
                <c:pt idx="854">
                  <c:v>38590</c:v>
                </c:pt>
                <c:pt idx="855">
                  <c:v>38593</c:v>
                </c:pt>
                <c:pt idx="856">
                  <c:v>38594</c:v>
                </c:pt>
                <c:pt idx="857">
                  <c:v>38595</c:v>
                </c:pt>
                <c:pt idx="858">
                  <c:v>38596</c:v>
                </c:pt>
                <c:pt idx="859">
                  <c:v>38597</c:v>
                </c:pt>
                <c:pt idx="860">
                  <c:v>38600</c:v>
                </c:pt>
                <c:pt idx="861">
                  <c:v>38601</c:v>
                </c:pt>
                <c:pt idx="862">
                  <c:v>38603</c:v>
                </c:pt>
                <c:pt idx="863">
                  <c:v>38604</c:v>
                </c:pt>
                <c:pt idx="864">
                  <c:v>38607</c:v>
                </c:pt>
                <c:pt idx="865">
                  <c:v>38608</c:v>
                </c:pt>
                <c:pt idx="866">
                  <c:v>38609</c:v>
                </c:pt>
                <c:pt idx="867">
                  <c:v>38610</c:v>
                </c:pt>
                <c:pt idx="868">
                  <c:v>38611</c:v>
                </c:pt>
                <c:pt idx="869">
                  <c:v>38614</c:v>
                </c:pt>
                <c:pt idx="870">
                  <c:v>38615</c:v>
                </c:pt>
                <c:pt idx="871">
                  <c:v>38616</c:v>
                </c:pt>
                <c:pt idx="872">
                  <c:v>38617</c:v>
                </c:pt>
                <c:pt idx="873">
                  <c:v>38618</c:v>
                </c:pt>
                <c:pt idx="874">
                  <c:v>38621</c:v>
                </c:pt>
                <c:pt idx="875">
                  <c:v>38622</c:v>
                </c:pt>
                <c:pt idx="876">
                  <c:v>38623</c:v>
                </c:pt>
                <c:pt idx="877">
                  <c:v>38624</c:v>
                </c:pt>
                <c:pt idx="878">
                  <c:v>38625</c:v>
                </c:pt>
                <c:pt idx="879">
                  <c:v>38628</c:v>
                </c:pt>
                <c:pt idx="880">
                  <c:v>38629</c:v>
                </c:pt>
                <c:pt idx="881">
                  <c:v>38630</c:v>
                </c:pt>
                <c:pt idx="882">
                  <c:v>38631</c:v>
                </c:pt>
                <c:pt idx="883">
                  <c:v>38632</c:v>
                </c:pt>
                <c:pt idx="884">
                  <c:v>38635</c:v>
                </c:pt>
                <c:pt idx="885">
                  <c:v>38636</c:v>
                </c:pt>
                <c:pt idx="886">
                  <c:v>38638</c:v>
                </c:pt>
                <c:pt idx="887">
                  <c:v>38639</c:v>
                </c:pt>
                <c:pt idx="888">
                  <c:v>38642</c:v>
                </c:pt>
                <c:pt idx="889">
                  <c:v>38643</c:v>
                </c:pt>
                <c:pt idx="890">
                  <c:v>38644</c:v>
                </c:pt>
                <c:pt idx="891">
                  <c:v>38645</c:v>
                </c:pt>
                <c:pt idx="892">
                  <c:v>38646</c:v>
                </c:pt>
                <c:pt idx="893">
                  <c:v>38649</c:v>
                </c:pt>
                <c:pt idx="894">
                  <c:v>38650</c:v>
                </c:pt>
                <c:pt idx="895">
                  <c:v>38651</c:v>
                </c:pt>
                <c:pt idx="896">
                  <c:v>38652</c:v>
                </c:pt>
                <c:pt idx="897">
                  <c:v>38653</c:v>
                </c:pt>
                <c:pt idx="898">
                  <c:v>38656</c:v>
                </c:pt>
                <c:pt idx="899">
                  <c:v>38657</c:v>
                </c:pt>
                <c:pt idx="900">
                  <c:v>38659</c:v>
                </c:pt>
                <c:pt idx="901">
                  <c:v>38660</c:v>
                </c:pt>
                <c:pt idx="902">
                  <c:v>38663</c:v>
                </c:pt>
                <c:pt idx="903">
                  <c:v>38664</c:v>
                </c:pt>
                <c:pt idx="904">
                  <c:v>38665</c:v>
                </c:pt>
                <c:pt idx="905">
                  <c:v>38666</c:v>
                </c:pt>
                <c:pt idx="906">
                  <c:v>38667</c:v>
                </c:pt>
                <c:pt idx="907">
                  <c:v>38670</c:v>
                </c:pt>
                <c:pt idx="908">
                  <c:v>38672</c:v>
                </c:pt>
                <c:pt idx="909">
                  <c:v>38673</c:v>
                </c:pt>
                <c:pt idx="910">
                  <c:v>38674</c:v>
                </c:pt>
                <c:pt idx="911">
                  <c:v>38677</c:v>
                </c:pt>
                <c:pt idx="912">
                  <c:v>38678</c:v>
                </c:pt>
                <c:pt idx="913">
                  <c:v>38679</c:v>
                </c:pt>
                <c:pt idx="914">
                  <c:v>38680</c:v>
                </c:pt>
                <c:pt idx="915">
                  <c:v>38681</c:v>
                </c:pt>
                <c:pt idx="916">
                  <c:v>38684</c:v>
                </c:pt>
                <c:pt idx="917">
                  <c:v>38685</c:v>
                </c:pt>
                <c:pt idx="918">
                  <c:v>38686</c:v>
                </c:pt>
                <c:pt idx="919">
                  <c:v>38687</c:v>
                </c:pt>
                <c:pt idx="920">
                  <c:v>38688</c:v>
                </c:pt>
                <c:pt idx="921">
                  <c:v>38691</c:v>
                </c:pt>
                <c:pt idx="922">
                  <c:v>38692</c:v>
                </c:pt>
                <c:pt idx="923">
                  <c:v>38693</c:v>
                </c:pt>
                <c:pt idx="924">
                  <c:v>38694</c:v>
                </c:pt>
                <c:pt idx="925">
                  <c:v>38695</c:v>
                </c:pt>
                <c:pt idx="926">
                  <c:v>38698</c:v>
                </c:pt>
                <c:pt idx="927">
                  <c:v>38699</c:v>
                </c:pt>
                <c:pt idx="928">
                  <c:v>38700</c:v>
                </c:pt>
                <c:pt idx="929">
                  <c:v>38701</c:v>
                </c:pt>
                <c:pt idx="930">
                  <c:v>38702</c:v>
                </c:pt>
                <c:pt idx="931">
                  <c:v>38705</c:v>
                </c:pt>
                <c:pt idx="932">
                  <c:v>38706</c:v>
                </c:pt>
                <c:pt idx="933">
                  <c:v>38707</c:v>
                </c:pt>
                <c:pt idx="934">
                  <c:v>38708</c:v>
                </c:pt>
                <c:pt idx="935">
                  <c:v>38709</c:v>
                </c:pt>
                <c:pt idx="936">
                  <c:v>38712</c:v>
                </c:pt>
                <c:pt idx="937">
                  <c:v>38713</c:v>
                </c:pt>
                <c:pt idx="938">
                  <c:v>38714</c:v>
                </c:pt>
                <c:pt idx="939">
                  <c:v>38715</c:v>
                </c:pt>
                <c:pt idx="940">
                  <c:v>38716</c:v>
                </c:pt>
                <c:pt idx="941">
                  <c:v>38719</c:v>
                </c:pt>
                <c:pt idx="942">
                  <c:v>38720</c:v>
                </c:pt>
                <c:pt idx="943">
                  <c:v>38721</c:v>
                </c:pt>
                <c:pt idx="944">
                  <c:v>38722</c:v>
                </c:pt>
                <c:pt idx="945">
                  <c:v>38723</c:v>
                </c:pt>
                <c:pt idx="946">
                  <c:v>38726</c:v>
                </c:pt>
                <c:pt idx="947">
                  <c:v>38727</c:v>
                </c:pt>
                <c:pt idx="948">
                  <c:v>38728</c:v>
                </c:pt>
                <c:pt idx="949">
                  <c:v>38729</c:v>
                </c:pt>
                <c:pt idx="950">
                  <c:v>38730</c:v>
                </c:pt>
                <c:pt idx="951">
                  <c:v>38733</c:v>
                </c:pt>
                <c:pt idx="952">
                  <c:v>38734</c:v>
                </c:pt>
                <c:pt idx="953">
                  <c:v>38735</c:v>
                </c:pt>
                <c:pt idx="954">
                  <c:v>38736</c:v>
                </c:pt>
                <c:pt idx="955">
                  <c:v>38737</c:v>
                </c:pt>
                <c:pt idx="956">
                  <c:v>38740</c:v>
                </c:pt>
                <c:pt idx="957">
                  <c:v>38741</c:v>
                </c:pt>
                <c:pt idx="958">
                  <c:v>38742</c:v>
                </c:pt>
                <c:pt idx="959">
                  <c:v>38743</c:v>
                </c:pt>
                <c:pt idx="960">
                  <c:v>38744</c:v>
                </c:pt>
                <c:pt idx="961">
                  <c:v>38747</c:v>
                </c:pt>
                <c:pt idx="962">
                  <c:v>38748</c:v>
                </c:pt>
                <c:pt idx="963">
                  <c:v>38749</c:v>
                </c:pt>
                <c:pt idx="964">
                  <c:v>38750</c:v>
                </c:pt>
                <c:pt idx="965">
                  <c:v>38751</c:v>
                </c:pt>
                <c:pt idx="966">
                  <c:v>38754</c:v>
                </c:pt>
                <c:pt idx="967">
                  <c:v>38755</c:v>
                </c:pt>
                <c:pt idx="968">
                  <c:v>38756</c:v>
                </c:pt>
                <c:pt idx="969">
                  <c:v>38757</c:v>
                </c:pt>
                <c:pt idx="970">
                  <c:v>38758</c:v>
                </c:pt>
                <c:pt idx="971">
                  <c:v>38761</c:v>
                </c:pt>
                <c:pt idx="972">
                  <c:v>38762</c:v>
                </c:pt>
                <c:pt idx="973">
                  <c:v>38763</c:v>
                </c:pt>
                <c:pt idx="974">
                  <c:v>38764</c:v>
                </c:pt>
                <c:pt idx="975">
                  <c:v>38765</c:v>
                </c:pt>
                <c:pt idx="976">
                  <c:v>38768</c:v>
                </c:pt>
                <c:pt idx="977">
                  <c:v>38769</c:v>
                </c:pt>
                <c:pt idx="978">
                  <c:v>38770</c:v>
                </c:pt>
                <c:pt idx="979">
                  <c:v>38771</c:v>
                </c:pt>
                <c:pt idx="980">
                  <c:v>38772</c:v>
                </c:pt>
                <c:pt idx="981">
                  <c:v>38777</c:v>
                </c:pt>
                <c:pt idx="982">
                  <c:v>38778</c:v>
                </c:pt>
                <c:pt idx="983">
                  <c:v>38779</c:v>
                </c:pt>
                <c:pt idx="984">
                  <c:v>38782</c:v>
                </c:pt>
                <c:pt idx="985">
                  <c:v>38783</c:v>
                </c:pt>
                <c:pt idx="986">
                  <c:v>38784</c:v>
                </c:pt>
                <c:pt idx="987">
                  <c:v>38785</c:v>
                </c:pt>
                <c:pt idx="988">
                  <c:v>38786</c:v>
                </c:pt>
                <c:pt idx="989">
                  <c:v>38789</c:v>
                </c:pt>
                <c:pt idx="990">
                  <c:v>38790</c:v>
                </c:pt>
                <c:pt idx="991">
                  <c:v>38791</c:v>
                </c:pt>
                <c:pt idx="992">
                  <c:v>38792</c:v>
                </c:pt>
                <c:pt idx="993">
                  <c:v>38793</c:v>
                </c:pt>
                <c:pt idx="994">
                  <c:v>38796</c:v>
                </c:pt>
                <c:pt idx="995">
                  <c:v>38797</c:v>
                </c:pt>
                <c:pt idx="996">
                  <c:v>38798</c:v>
                </c:pt>
                <c:pt idx="997">
                  <c:v>38799</c:v>
                </c:pt>
                <c:pt idx="998">
                  <c:v>38800</c:v>
                </c:pt>
                <c:pt idx="999">
                  <c:v>38803</c:v>
                </c:pt>
                <c:pt idx="1000">
                  <c:v>38804</c:v>
                </c:pt>
                <c:pt idx="1001">
                  <c:v>38805</c:v>
                </c:pt>
                <c:pt idx="1002">
                  <c:v>38806</c:v>
                </c:pt>
                <c:pt idx="1003">
                  <c:v>38807</c:v>
                </c:pt>
                <c:pt idx="1004">
                  <c:v>38810</c:v>
                </c:pt>
                <c:pt idx="1005">
                  <c:v>38811</c:v>
                </c:pt>
                <c:pt idx="1006">
                  <c:v>38812</c:v>
                </c:pt>
                <c:pt idx="1007">
                  <c:v>38813</c:v>
                </c:pt>
                <c:pt idx="1008">
                  <c:v>38814</c:v>
                </c:pt>
                <c:pt idx="1009">
                  <c:v>38817</c:v>
                </c:pt>
                <c:pt idx="1010">
                  <c:v>38818</c:v>
                </c:pt>
                <c:pt idx="1011">
                  <c:v>38819</c:v>
                </c:pt>
                <c:pt idx="1012">
                  <c:v>38820</c:v>
                </c:pt>
                <c:pt idx="1013">
                  <c:v>38824</c:v>
                </c:pt>
                <c:pt idx="1014">
                  <c:v>38825</c:v>
                </c:pt>
                <c:pt idx="1015">
                  <c:v>38826</c:v>
                </c:pt>
                <c:pt idx="1016">
                  <c:v>38827</c:v>
                </c:pt>
                <c:pt idx="1017">
                  <c:v>38831</c:v>
                </c:pt>
                <c:pt idx="1018">
                  <c:v>38832</c:v>
                </c:pt>
                <c:pt idx="1019">
                  <c:v>38833</c:v>
                </c:pt>
                <c:pt idx="1020">
                  <c:v>38834</c:v>
                </c:pt>
                <c:pt idx="1021">
                  <c:v>38835</c:v>
                </c:pt>
                <c:pt idx="1022">
                  <c:v>38839</c:v>
                </c:pt>
                <c:pt idx="1023">
                  <c:v>38840</c:v>
                </c:pt>
                <c:pt idx="1024">
                  <c:v>38841</c:v>
                </c:pt>
                <c:pt idx="1025">
                  <c:v>38842</c:v>
                </c:pt>
                <c:pt idx="1026">
                  <c:v>38845</c:v>
                </c:pt>
                <c:pt idx="1027">
                  <c:v>38846</c:v>
                </c:pt>
                <c:pt idx="1028">
                  <c:v>38847</c:v>
                </c:pt>
                <c:pt idx="1029">
                  <c:v>38848</c:v>
                </c:pt>
                <c:pt idx="1030">
                  <c:v>38849</c:v>
                </c:pt>
                <c:pt idx="1031">
                  <c:v>38852</c:v>
                </c:pt>
                <c:pt idx="1032">
                  <c:v>38853</c:v>
                </c:pt>
                <c:pt idx="1033">
                  <c:v>38854</c:v>
                </c:pt>
                <c:pt idx="1034">
                  <c:v>38855</c:v>
                </c:pt>
                <c:pt idx="1035">
                  <c:v>38856</c:v>
                </c:pt>
                <c:pt idx="1036">
                  <c:v>38859</c:v>
                </c:pt>
                <c:pt idx="1037">
                  <c:v>38860</c:v>
                </c:pt>
                <c:pt idx="1038">
                  <c:v>38861</c:v>
                </c:pt>
                <c:pt idx="1039">
                  <c:v>38862</c:v>
                </c:pt>
                <c:pt idx="1040">
                  <c:v>38863</c:v>
                </c:pt>
                <c:pt idx="1041">
                  <c:v>38866</c:v>
                </c:pt>
                <c:pt idx="1042">
                  <c:v>38867</c:v>
                </c:pt>
                <c:pt idx="1043">
                  <c:v>38868</c:v>
                </c:pt>
                <c:pt idx="1044">
                  <c:v>38869</c:v>
                </c:pt>
                <c:pt idx="1045">
                  <c:v>38870</c:v>
                </c:pt>
                <c:pt idx="1046">
                  <c:v>38873</c:v>
                </c:pt>
                <c:pt idx="1047">
                  <c:v>38874</c:v>
                </c:pt>
                <c:pt idx="1048">
                  <c:v>38875</c:v>
                </c:pt>
                <c:pt idx="1049">
                  <c:v>38876</c:v>
                </c:pt>
                <c:pt idx="1050">
                  <c:v>38877</c:v>
                </c:pt>
                <c:pt idx="1051">
                  <c:v>38880</c:v>
                </c:pt>
                <c:pt idx="1052">
                  <c:v>38881</c:v>
                </c:pt>
                <c:pt idx="1053">
                  <c:v>38882</c:v>
                </c:pt>
                <c:pt idx="1054">
                  <c:v>38884</c:v>
                </c:pt>
                <c:pt idx="1055">
                  <c:v>38887</c:v>
                </c:pt>
                <c:pt idx="1056">
                  <c:v>38888</c:v>
                </c:pt>
                <c:pt idx="1057">
                  <c:v>38889</c:v>
                </c:pt>
                <c:pt idx="1058">
                  <c:v>38890</c:v>
                </c:pt>
                <c:pt idx="1059">
                  <c:v>38891</c:v>
                </c:pt>
                <c:pt idx="1060">
                  <c:v>38894</c:v>
                </c:pt>
                <c:pt idx="1061">
                  <c:v>38895</c:v>
                </c:pt>
                <c:pt idx="1062">
                  <c:v>38896</c:v>
                </c:pt>
                <c:pt idx="1063">
                  <c:v>38897</c:v>
                </c:pt>
                <c:pt idx="1064">
                  <c:v>38898</c:v>
                </c:pt>
                <c:pt idx="1065">
                  <c:v>38901</c:v>
                </c:pt>
                <c:pt idx="1066">
                  <c:v>38902</c:v>
                </c:pt>
                <c:pt idx="1067">
                  <c:v>38903</c:v>
                </c:pt>
                <c:pt idx="1068">
                  <c:v>38904</c:v>
                </c:pt>
                <c:pt idx="1069">
                  <c:v>38905</c:v>
                </c:pt>
                <c:pt idx="1070">
                  <c:v>38908</c:v>
                </c:pt>
                <c:pt idx="1071">
                  <c:v>38909</c:v>
                </c:pt>
                <c:pt idx="1072">
                  <c:v>38910</c:v>
                </c:pt>
                <c:pt idx="1073">
                  <c:v>38911</c:v>
                </c:pt>
                <c:pt idx="1074">
                  <c:v>38912</c:v>
                </c:pt>
                <c:pt idx="1075">
                  <c:v>38915</c:v>
                </c:pt>
                <c:pt idx="1076">
                  <c:v>38916</c:v>
                </c:pt>
                <c:pt idx="1077">
                  <c:v>38917</c:v>
                </c:pt>
                <c:pt idx="1078">
                  <c:v>38918</c:v>
                </c:pt>
                <c:pt idx="1079">
                  <c:v>38919</c:v>
                </c:pt>
                <c:pt idx="1080">
                  <c:v>38922</c:v>
                </c:pt>
                <c:pt idx="1081">
                  <c:v>38923</c:v>
                </c:pt>
                <c:pt idx="1082">
                  <c:v>38924</c:v>
                </c:pt>
                <c:pt idx="1083">
                  <c:v>38925</c:v>
                </c:pt>
                <c:pt idx="1084">
                  <c:v>38926</c:v>
                </c:pt>
                <c:pt idx="1085">
                  <c:v>38929</c:v>
                </c:pt>
                <c:pt idx="1086">
                  <c:v>38930</c:v>
                </c:pt>
                <c:pt idx="1087">
                  <c:v>38931</c:v>
                </c:pt>
                <c:pt idx="1088">
                  <c:v>38932</c:v>
                </c:pt>
                <c:pt idx="1089">
                  <c:v>38933</c:v>
                </c:pt>
                <c:pt idx="1090">
                  <c:v>38936</c:v>
                </c:pt>
                <c:pt idx="1091">
                  <c:v>38937</c:v>
                </c:pt>
                <c:pt idx="1092">
                  <c:v>38938</c:v>
                </c:pt>
                <c:pt idx="1093">
                  <c:v>38939</c:v>
                </c:pt>
                <c:pt idx="1094">
                  <c:v>38940</c:v>
                </c:pt>
                <c:pt idx="1095">
                  <c:v>38943</c:v>
                </c:pt>
                <c:pt idx="1096">
                  <c:v>38944</c:v>
                </c:pt>
                <c:pt idx="1097">
                  <c:v>38945</c:v>
                </c:pt>
                <c:pt idx="1098">
                  <c:v>38946</c:v>
                </c:pt>
                <c:pt idx="1099">
                  <c:v>38947</c:v>
                </c:pt>
                <c:pt idx="1100">
                  <c:v>38950</c:v>
                </c:pt>
                <c:pt idx="1101">
                  <c:v>38951</c:v>
                </c:pt>
                <c:pt idx="1102">
                  <c:v>38952</c:v>
                </c:pt>
                <c:pt idx="1103">
                  <c:v>38953</c:v>
                </c:pt>
                <c:pt idx="1104">
                  <c:v>38954</c:v>
                </c:pt>
                <c:pt idx="1105">
                  <c:v>38957</c:v>
                </c:pt>
                <c:pt idx="1106">
                  <c:v>38958</c:v>
                </c:pt>
                <c:pt idx="1107">
                  <c:v>38959</c:v>
                </c:pt>
                <c:pt idx="1108">
                  <c:v>38960</c:v>
                </c:pt>
                <c:pt idx="1109">
                  <c:v>38961</c:v>
                </c:pt>
                <c:pt idx="1110">
                  <c:v>38964</c:v>
                </c:pt>
                <c:pt idx="1111">
                  <c:v>38965</c:v>
                </c:pt>
                <c:pt idx="1112">
                  <c:v>38966</c:v>
                </c:pt>
                <c:pt idx="1113">
                  <c:v>38968</c:v>
                </c:pt>
                <c:pt idx="1114">
                  <c:v>38971</c:v>
                </c:pt>
                <c:pt idx="1115">
                  <c:v>38972</c:v>
                </c:pt>
                <c:pt idx="1116">
                  <c:v>38973</c:v>
                </c:pt>
                <c:pt idx="1117">
                  <c:v>38974</c:v>
                </c:pt>
                <c:pt idx="1118">
                  <c:v>38975</c:v>
                </c:pt>
                <c:pt idx="1119">
                  <c:v>38978</c:v>
                </c:pt>
                <c:pt idx="1120">
                  <c:v>38979</c:v>
                </c:pt>
                <c:pt idx="1121">
                  <c:v>38980</c:v>
                </c:pt>
                <c:pt idx="1122">
                  <c:v>38981</c:v>
                </c:pt>
                <c:pt idx="1123">
                  <c:v>38982</c:v>
                </c:pt>
                <c:pt idx="1124">
                  <c:v>38985</c:v>
                </c:pt>
                <c:pt idx="1125">
                  <c:v>38986</c:v>
                </c:pt>
                <c:pt idx="1126">
                  <c:v>38987</c:v>
                </c:pt>
                <c:pt idx="1127">
                  <c:v>38988</c:v>
                </c:pt>
                <c:pt idx="1128">
                  <c:v>38989</c:v>
                </c:pt>
                <c:pt idx="1129">
                  <c:v>38992</c:v>
                </c:pt>
                <c:pt idx="1130">
                  <c:v>38993</c:v>
                </c:pt>
                <c:pt idx="1131">
                  <c:v>38994</c:v>
                </c:pt>
                <c:pt idx="1132">
                  <c:v>38995</c:v>
                </c:pt>
                <c:pt idx="1133">
                  <c:v>38996</c:v>
                </c:pt>
                <c:pt idx="1134">
                  <c:v>38999</c:v>
                </c:pt>
                <c:pt idx="1135">
                  <c:v>39000</c:v>
                </c:pt>
                <c:pt idx="1136">
                  <c:v>39001</c:v>
                </c:pt>
                <c:pt idx="1137">
                  <c:v>39003</c:v>
                </c:pt>
                <c:pt idx="1138">
                  <c:v>39006</c:v>
                </c:pt>
                <c:pt idx="1139">
                  <c:v>39007</c:v>
                </c:pt>
                <c:pt idx="1140">
                  <c:v>39008</c:v>
                </c:pt>
                <c:pt idx="1141">
                  <c:v>39009</c:v>
                </c:pt>
                <c:pt idx="1142">
                  <c:v>39010</c:v>
                </c:pt>
                <c:pt idx="1143">
                  <c:v>39013</c:v>
                </c:pt>
                <c:pt idx="1144">
                  <c:v>39014</c:v>
                </c:pt>
                <c:pt idx="1145">
                  <c:v>39015</c:v>
                </c:pt>
                <c:pt idx="1146">
                  <c:v>39016</c:v>
                </c:pt>
                <c:pt idx="1147">
                  <c:v>39017</c:v>
                </c:pt>
                <c:pt idx="1148">
                  <c:v>39020</c:v>
                </c:pt>
                <c:pt idx="1149">
                  <c:v>39021</c:v>
                </c:pt>
                <c:pt idx="1150">
                  <c:v>39022</c:v>
                </c:pt>
                <c:pt idx="1151">
                  <c:v>39024</c:v>
                </c:pt>
                <c:pt idx="1152">
                  <c:v>39027</c:v>
                </c:pt>
                <c:pt idx="1153">
                  <c:v>39028</c:v>
                </c:pt>
                <c:pt idx="1154">
                  <c:v>39029</c:v>
                </c:pt>
                <c:pt idx="1155">
                  <c:v>39030</c:v>
                </c:pt>
                <c:pt idx="1156">
                  <c:v>39031</c:v>
                </c:pt>
                <c:pt idx="1157">
                  <c:v>39034</c:v>
                </c:pt>
                <c:pt idx="1158">
                  <c:v>39035</c:v>
                </c:pt>
                <c:pt idx="1159">
                  <c:v>39037</c:v>
                </c:pt>
                <c:pt idx="1160">
                  <c:v>39038</c:v>
                </c:pt>
                <c:pt idx="1161">
                  <c:v>39041</c:v>
                </c:pt>
                <c:pt idx="1162">
                  <c:v>39042</c:v>
                </c:pt>
                <c:pt idx="1163">
                  <c:v>39043</c:v>
                </c:pt>
                <c:pt idx="1164">
                  <c:v>39044</c:v>
                </c:pt>
                <c:pt idx="1165">
                  <c:v>39045</c:v>
                </c:pt>
                <c:pt idx="1166">
                  <c:v>39048</c:v>
                </c:pt>
                <c:pt idx="1167">
                  <c:v>39049</c:v>
                </c:pt>
                <c:pt idx="1168">
                  <c:v>39050</c:v>
                </c:pt>
                <c:pt idx="1169">
                  <c:v>39051</c:v>
                </c:pt>
                <c:pt idx="1170">
                  <c:v>39052</c:v>
                </c:pt>
                <c:pt idx="1171">
                  <c:v>39055</c:v>
                </c:pt>
                <c:pt idx="1172">
                  <c:v>39056</c:v>
                </c:pt>
                <c:pt idx="1173">
                  <c:v>39057</c:v>
                </c:pt>
                <c:pt idx="1174">
                  <c:v>39058</c:v>
                </c:pt>
                <c:pt idx="1175">
                  <c:v>39059</c:v>
                </c:pt>
                <c:pt idx="1176">
                  <c:v>39062</c:v>
                </c:pt>
                <c:pt idx="1177">
                  <c:v>39063</c:v>
                </c:pt>
                <c:pt idx="1178">
                  <c:v>39064</c:v>
                </c:pt>
                <c:pt idx="1179">
                  <c:v>39065</c:v>
                </c:pt>
                <c:pt idx="1180">
                  <c:v>39066</c:v>
                </c:pt>
                <c:pt idx="1181">
                  <c:v>39069</c:v>
                </c:pt>
                <c:pt idx="1182">
                  <c:v>39070</c:v>
                </c:pt>
                <c:pt idx="1183">
                  <c:v>39071</c:v>
                </c:pt>
                <c:pt idx="1184">
                  <c:v>39072</c:v>
                </c:pt>
                <c:pt idx="1185">
                  <c:v>39073</c:v>
                </c:pt>
                <c:pt idx="1186">
                  <c:v>39077</c:v>
                </c:pt>
                <c:pt idx="1187">
                  <c:v>39078</c:v>
                </c:pt>
                <c:pt idx="1188">
                  <c:v>39079</c:v>
                </c:pt>
                <c:pt idx="1189">
                  <c:v>39080</c:v>
                </c:pt>
                <c:pt idx="1190">
                  <c:v>39084</c:v>
                </c:pt>
                <c:pt idx="1191">
                  <c:v>39085</c:v>
                </c:pt>
                <c:pt idx="1192">
                  <c:v>39086</c:v>
                </c:pt>
                <c:pt idx="1193">
                  <c:v>39087</c:v>
                </c:pt>
                <c:pt idx="1194">
                  <c:v>39090</c:v>
                </c:pt>
                <c:pt idx="1195">
                  <c:v>39091</c:v>
                </c:pt>
                <c:pt idx="1196">
                  <c:v>39092</c:v>
                </c:pt>
                <c:pt idx="1197">
                  <c:v>39093</c:v>
                </c:pt>
                <c:pt idx="1198">
                  <c:v>39094</c:v>
                </c:pt>
                <c:pt idx="1199">
                  <c:v>39097</c:v>
                </c:pt>
                <c:pt idx="1200">
                  <c:v>39098</c:v>
                </c:pt>
                <c:pt idx="1201">
                  <c:v>39099</c:v>
                </c:pt>
                <c:pt idx="1202">
                  <c:v>39100</c:v>
                </c:pt>
                <c:pt idx="1203">
                  <c:v>39101</c:v>
                </c:pt>
                <c:pt idx="1204">
                  <c:v>39104</c:v>
                </c:pt>
                <c:pt idx="1205">
                  <c:v>39105</c:v>
                </c:pt>
                <c:pt idx="1206">
                  <c:v>39106</c:v>
                </c:pt>
                <c:pt idx="1207">
                  <c:v>39107</c:v>
                </c:pt>
                <c:pt idx="1208">
                  <c:v>39108</c:v>
                </c:pt>
                <c:pt idx="1209">
                  <c:v>39111</c:v>
                </c:pt>
                <c:pt idx="1210">
                  <c:v>39112</c:v>
                </c:pt>
                <c:pt idx="1211">
                  <c:v>39113</c:v>
                </c:pt>
                <c:pt idx="1212">
                  <c:v>39114</c:v>
                </c:pt>
                <c:pt idx="1213">
                  <c:v>39115</c:v>
                </c:pt>
                <c:pt idx="1214">
                  <c:v>39118</c:v>
                </c:pt>
                <c:pt idx="1215">
                  <c:v>39119</c:v>
                </c:pt>
                <c:pt idx="1216">
                  <c:v>39120</c:v>
                </c:pt>
                <c:pt idx="1217">
                  <c:v>39121</c:v>
                </c:pt>
                <c:pt idx="1218">
                  <c:v>39122</c:v>
                </c:pt>
                <c:pt idx="1219">
                  <c:v>39125</c:v>
                </c:pt>
                <c:pt idx="1220">
                  <c:v>39126</c:v>
                </c:pt>
                <c:pt idx="1221">
                  <c:v>39127</c:v>
                </c:pt>
                <c:pt idx="1222">
                  <c:v>39128</c:v>
                </c:pt>
                <c:pt idx="1223">
                  <c:v>39129</c:v>
                </c:pt>
                <c:pt idx="1224">
                  <c:v>39134</c:v>
                </c:pt>
                <c:pt idx="1225">
                  <c:v>39135</c:v>
                </c:pt>
                <c:pt idx="1226">
                  <c:v>39136</c:v>
                </c:pt>
                <c:pt idx="1227">
                  <c:v>39139</c:v>
                </c:pt>
                <c:pt idx="1228">
                  <c:v>39140</c:v>
                </c:pt>
                <c:pt idx="1229">
                  <c:v>39141</c:v>
                </c:pt>
                <c:pt idx="1230">
                  <c:v>39142</c:v>
                </c:pt>
                <c:pt idx="1231">
                  <c:v>39143</c:v>
                </c:pt>
                <c:pt idx="1232">
                  <c:v>39146</c:v>
                </c:pt>
                <c:pt idx="1233">
                  <c:v>39147</c:v>
                </c:pt>
                <c:pt idx="1234">
                  <c:v>39148</c:v>
                </c:pt>
                <c:pt idx="1235">
                  <c:v>39149</c:v>
                </c:pt>
                <c:pt idx="1236">
                  <c:v>39150</c:v>
                </c:pt>
                <c:pt idx="1237">
                  <c:v>39153</c:v>
                </c:pt>
                <c:pt idx="1238">
                  <c:v>39154</c:v>
                </c:pt>
                <c:pt idx="1239">
                  <c:v>39155</c:v>
                </c:pt>
                <c:pt idx="1240">
                  <c:v>39156</c:v>
                </c:pt>
                <c:pt idx="1241">
                  <c:v>39157</c:v>
                </c:pt>
                <c:pt idx="1242">
                  <c:v>39160</c:v>
                </c:pt>
                <c:pt idx="1243">
                  <c:v>39161</c:v>
                </c:pt>
                <c:pt idx="1244">
                  <c:v>39162</c:v>
                </c:pt>
                <c:pt idx="1245">
                  <c:v>39163</c:v>
                </c:pt>
                <c:pt idx="1246">
                  <c:v>39164</c:v>
                </c:pt>
                <c:pt idx="1247">
                  <c:v>39167</c:v>
                </c:pt>
                <c:pt idx="1248">
                  <c:v>39168</c:v>
                </c:pt>
                <c:pt idx="1249">
                  <c:v>39169</c:v>
                </c:pt>
                <c:pt idx="1250">
                  <c:v>39170</c:v>
                </c:pt>
                <c:pt idx="1251">
                  <c:v>39171</c:v>
                </c:pt>
                <c:pt idx="1252">
                  <c:v>39174</c:v>
                </c:pt>
                <c:pt idx="1253">
                  <c:v>39175</c:v>
                </c:pt>
                <c:pt idx="1254">
                  <c:v>39176</c:v>
                </c:pt>
                <c:pt idx="1255">
                  <c:v>39177</c:v>
                </c:pt>
                <c:pt idx="1256">
                  <c:v>39181</c:v>
                </c:pt>
                <c:pt idx="1257">
                  <c:v>39182</c:v>
                </c:pt>
                <c:pt idx="1258">
                  <c:v>39183</c:v>
                </c:pt>
                <c:pt idx="1259">
                  <c:v>39184</c:v>
                </c:pt>
                <c:pt idx="1260">
                  <c:v>39185</c:v>
                </c:pt>
                <c:pt idx="1261">
                  <c:v>39188</c:v>
                </c:pt>
                <c:pt idx="1262">
                  <c:v>39189</c:v>
                </c:pt>
                <c:pt idx="1263">
                  <c:v>39190</c:v>
                </c:pt>
                <c:pt idx="1264">
                  <c:v>39191</c:v>
                </c:pt>
                <c:pt idx="1265">
                  <c:v>39192</c:v>
                </c:pt>
                <c:pt idx="1266">
                  <c:v>39195</c:v>
                </c:pt>
                <c:pt idx="1267">
                  <c:v>39196</c:v>
                </c:pt>
                <c:pt idx="1268">
                  <c:v>39197</c:v>
                </c:pt>
                <c:pt idx="1269">
                  <c:v>39198</c:v>
                </c:pt>
                <c:pt idx="1270">
                  <c:v>39199</c:v>
                </c:pt>
                <c:pt idx="1271">
                  <c:v>39202</c:v>
                </c:pt>
                <c:pt idx="1272">
                  <c:v>39204</c:v>
                </c:pt>
                <c:pt idx="1273">
                  <c:v>39205</c:v>
                </c:pt>
                <c:pt idx="1274">
                  <c:v>39206</c:v>
                </c:pt>
                <c:pt idx="1275">
                  <c:v>39209</c:v>
                </c:pt>
                <c:pt idx="1276">
                  <c:v>39210</c:v>
                </c:pt>
                <c:pt idx="1277">
                  <c:v>39211</c:v>
                </c:pt>
                <c:pt idx="1278">
                  <c:v>39212</c:v>
                </c:pt>
                <c:pt idx="1279">
                  <c:v>39213</c:v>
                </c:pt>
                <c:pt idx="1280">
                  <c:v>39216</c:v>
                </c:pt>
                <c:pt idx="1281">
                  <c:v>39217</c:v>
                </c:pt>
                <c:pt idx="1282">
                  <c:v>39218</c:v>
                </c:pt>
                <c:pt idx="1283">
                  <c:v>39219</c:v>
                </c:pt>
                <c:pt idx="1284">
                  <c:v>39220</c:v>
                </c:pt>
                <c:pt idx="1285">
                  <c:v>39223</c:v>
                </c:pt>
                <c:pt idx="1286">
                  <c:v>39224</c:v>
                </c:pt>
                <c:pt idx="1287">
                  <c:v>39225</c:v>
                </c:pt>
                <c:pt idx="1288">
                  <c:v>39226</c:v>
                </c:pt>
                <c:pt idx="1289">
                  <c:v>39227</c:v>
                </c:pt>
                <c:pt idx="1290">
                  <c:v>39230</c:v>
                </c:pt>
                <c:pt idx="1291">
                  <c:v>39231</c:v>
                </c:pt>
                <c:pt idx="1292">
                  <c:v>39232</c:v>
                </c:pt>
                <c:pt idx="1293">
                  <c:v>39233</c:v>
                </c:pt>
                <c:pt idx="1294">
                  <c:v>39234</c:v>
                </c:pt>
                <c:pt idx="1295">
                  <c:v>39237</c:v>
                </c:pt>
                <c:pt idx="1296">
                  <c:v>39238</c:v>
                </c:pt>
                <c:pt idx="1297">
                  <c:v>39239</c:v>
                </c:pt>
                <c:pt idx="1298">
                  <c:v>39241</c:v>
                </c:pt>
                <c:pt idx="1299">
                  <c:v>39244</c:v>
                </c:pt>
                <c:pt idx="1300">
                  <c:v>39245</c:v>
                </c:pt>
                <c:pt idx="1301">
                  <c:v>39246</c:v>
                </c:pt>
                <c:pt idx="1302">
                  <c:v>39247</c:v>
                </c:pt>
                <c:pt idx="1303">
                  <c:v>39248</c:v>
                </c:pt>
                <c:pt idx="1304">
                  <c:v>39251</c:v>
                </c:pt>
                <c:pt idx="1305">
                  <c:v>39252</c:v>
                </c:pt>
                <c:pt idx="1306">
                  <c:v>39253</c:v>
                </c:pt>
                <c:pt idx="1307">
                  <c:v>39254</c:v>
                </c:pt>
                <c:pt idx="1308">
                  <c:v>39255</c:v>
                </c:pt>
                <c:pt idx="1309">
                  <c:v>39258</c:v>
                </c:pt>
                <c:pt idx="1310">
                  <c:v>39259</c:v>
                </c:pt>
                <c:pt idx="1311">
                  <c:v>39260</c:v>
                </c:pt>
                <c:pt idx="1312">
                  <c:v>39261</c:v>
                </c:pt>
                <c:pt idx="1313">
                  <c:v>39262</c:v>
                </c:pt>
                <c:pt idx="1314">
                  <c:v>39265</c:v>
                </c:pt>
                <c:pt idx="1315">
                  <c:v>39266</c:v>
                </c:pt>
                <c:pt idx="1316">
                  <c:v>39267</c:v>
                </c:pt>
                <c:pt idx="1317">
                  <c:v>39268</c:v>
                </c:pt>
                <c:pt idx="1318">
                  <c:v>39269</c:v>
                </c:pt>
                <c:pt idx="1319">
                  <c:v>39272</c:v>
                </c:pt>
                <c:pt idx="1320">
                  <c:v>39273</c:v>
                </c:pt>
                <c:pt idx="1321">
                  <c:v>39274</c:v>
                </c:pt>
                <c:pt idx="1322">
                  <c:v>39275</c:v>
                </c:pt>
                <c:pt idx="1323">
                  <c:v>39276</c:v>
                </c:pt>
                <c:pt idx="1324">
                  <c:v>39279</c:v>
                </c:pt>
                <c:pt idx="1325">
                  <c:v>39280</c:v>
                </c:pt>
                <c:pt idx="1326">
                  <c:v>39281</c:v>
                </c:pt>
                <c:pt idx="1327">
                  <c:v>39282</c:v>
                </c:pt>
                <c:pt idx="1328">
                  <c:v>39283</c:v>
                </c:pt>
                <c:pt idx="1329">
                  <c:v>39286</c:v>
                </c:pt>
                <c:pt idx="1330">
                  <c:v>39287</c:v>
                </c:pt>
                <c:pt idx="1331">
                  <c:v>39288</c:v>
                </c:pt>
                <c:pt idx="1332">
                  <c:v>39289</c:v>
                </c:pt>
                <c:pt idx="1333">
                  <c:v>39290</c:v>
                </c:pt>
                <c:pt idx="1334">
                  <c:v>39293</c:v>
                </c:pt>
                <c:pt idx="1335">
                  <c:v>39294</c:v>
                </c:pt>
                <c:pt idx="1336">
                  <c:v>39295</c:v>
                </c:pt>
                <c:pt idx="1337">
                  <c:v>39296</c:v>
                </c:pt>
                <c:pt idx="1338">
                  <c:v>39297</c:v>
                </c:pt>
                <c:pt idx="1339">
                  <c:v>39300</c:v>
                </c:pt>
                <c:pt idx="1340">
                  <c:v>39301</c:v>
                </c:pt>
                <c:pt idx="1341">
                  <c:v>39302</c:v>
                </c:pt>
                <c:pt idx="1342">
                  <c:v>39303</c:v>
                </c:pt>
                <c:pt idx="1343">
                  <c:v>39304</c:v>
                </c:pt>
                <c:pt idx="1344">
                  <c:v>39307</c:v>
                </c:pt>
                <c:pt idx="1345">
                  <c:v>39308</c:v>
                </c:pt>
                <c:pt idx="1346">
                  <c:v>39309</c:v>
                </c:pt>
                <c:pt idx="1347">
                  <c:v>39310</c:v>
                </c:pt>
                <c:pt idx="1348">
                  <c:v>39311</c:v>
                </c:pt>
                <c:pt idx="1349">
                  <c:v>39314</c:v>
                </c:pt>
                <c:pt idx="1350">
                  <c:v>39315</c:v>
                </c:pt>
                <c:pt idx="1351">
                  <c:v>39316</c:v>
                </c:pt>
                <c:pt idx="1352">
                  <c:v>39317</c:v>
                </c:pt>
                <c:pt idx="1353">
                  <c:v>39318</c:v>
                </c:pt>
                <c:pt idx="1354">
                  <c:v>39321</c:v>
                </c:pt>
                <c:pt idx="1355">
                  <c:v>39322</c:v>
                </c:pt>
                <c:pt idx="1356">
                  <c:v>39323</c:v>
                </c:pt>
                <c:pt idx="1357">
                  <c:v>39324</c:v>
                </c:pt>
                <c:pt idx="1358">
                  <c:v>39325</c:v>
                </c:pt>
                <c:pt idx="1359">
                  <c:v>39328</c:v>
                </c:pt>
                <c:pt idx="1360">
                  <c:v>39329</c:v>
                </c:pt>
                <c:pt idx="1361">
                  <c:v>39330</c:v>
                </c:pt>
                <c:pt idx="1362">
                  <c:v>39331</c:v>
                </c:pt>
                <c:pt idx="1363">
                  <c:v>39335</c:v>
                </c:pt>
                <c:pt idx="1364">
                  <c:v>39336</c:v>
                </c:pt>
                <c:pt idx="1365">
                  <c:v>39337</c:v>
                </c:pt>
                <c:pt idx="1366">
                  <c:v>39338</c:v>
                </c:pt>
                <c:pt idx="1367">
                  <c:v>39339</c:v>
                </c:pt>
                <c:pt idx="1368">
                  <c:v>39342</c:v>
                </c:pt>
                <c:pt idx="1369">
                  <c:v>39343</c:v>
                </c:pt>
                <c:pt idx="1370">
                  <c:v>39344</c:v>
                </c:pt>
                <c:pt idx="1371">
                  <c:v>39345</c:v>
                </c:pt>
                <c:pt idx="1372">
                  <c:v>39346</c:v>
                </c:pt>
                <c:pt idx="1373">
                  <c:v>39349</c:v>
                </c:pt>
                <c:pt idx="1374">
                  <c:v>39350</c:v>
                </c:pt>
                <c:pt idx="1375">
                  <c:v>39351</c:v>
                </c:pt>
                <c:pt idx="1376">
                  <c:v>39352</c:v>
                </c:pt>
                <c:pt idx="1377">
                  <c:v>39353</c:v>
                </c:pt>
                <c:pt idx="1378">
                  <c:v>39356</c:v>
                </c:pt>
                <c:pt idx="1379">
                  <c:v>39357</c:v>
                </c:pt>
                <c:pt idx="1380">
                  <c:v>39358</c:v>
                </c:pt>
                <c:pt idx="1381">
                  <c:v>39359</c:v>
                </c:pt>
                <c:pt idx="1382">
                  <c:v>39360</c:v>
                </c:pt>
                <c:pt idx="1383">
                  <c:v>39363</c:v>
                </c:pt>
                <c:pt idx="1384">
                  <c:v>39364</c:v>
                </c:pt>
                <c:pt idx="1385">
                  <c:v>39365</c:v>
                </c:pt>
                <c:pt idx="1386">
                  <c:v>39366</c:v>
                </c:pt>
                <c:pt idx="1387">
                  <c:v>39370</c:v>
                </c:pt>
                <c:pt idx="1388">
                  <c:v>39371</c:v>
                </c:pt>
                <c:pt idx="1389">
                  <c:v>39372</c:v>
                </c:pt>
                <c:pt idx="1390">
                  <c:v>39373</c:v>
                </c:pt>
                <c:pt idx="1391">
                  <c:v>39374</c:v>
                </c:pt>
                <c:pt idx="1392">
                  <c:v>39377</c:v>
                </c:pt>
                <c:pt idx="1393">
                  <c:v>39378</c:v>
                </c:pt>
                <c:pt idx="1394">
                  <c:v>39379</c:v>
                </c:pt>
                <c:pt idx="1395">
                  <c:v>39380</c:v>
                </c:pt>
                <c:pt idx="1396">
                  <c:v>39381</c:v>
                </c:pt>
                <c:pt idx="1397">
                  <c:v>39384</c:v>
                </c:pt>
                <c:pt idx="1398">
                  <c:v>39385</c:v>
                </c:pt>
                <c:pt idx="1399">
                  <c:v>39386</c:v>
                </c:pt>
                <c:pt idx="1400">
                  <c:v>39387</c:v>
                </c:pt>
                <c:pt idx="1401">
                  <c:v>39391</c:v>
                </c:pt>
                <c:pt idx="1402">
                  <c:v>39392</c:v>
                </c:pt>
                <c:pt idx="1403">
                  <c:v>39393</c:v>
                </c:pt>
                <c:pt idx="1404">
                  <c:v>39394</c:v>
                </c:pt>
                <c:pt idx="1405">
                  <c:v>39395</c:v>
                </c:pt>
                <c:pt idx="1406">
                  <c:v>39398</c:v>
                </c:pt>
                <c:pt idx="1407">
                  <c:v>39399</c:v>
                </c:pt>
                <c:pt idx="1408">
                  <c:v>39400</c:v>
                </c:pt>
                <c:pt idx="1409">
                  <c:v>39402</c:v>
                </c:pt>
                <c:pt idx="1410">
                  <c:v>39405</c:v>
                </c:pt>
                <c:pt idx="1411">
                  <c:v>39406</c:v>
                </c:pt>
                <c:pt idx="1412">
                  <c:v>39407</c:v>
                </c:pt>
                <c:pt idx="1413">
                  <c:v>39408</c:v>
                </c:pt>
                <c:pt idx="1414">
                  <c:v>39409</c:v>
                </c:pt>
                <c:pt idx="1415">
                  <c:v>39412</c:v>
                </c:pt>
                <c:pt idx="1416">
                  <c:v>39413</c:v>
                </c:pt>
                <c:pt idx="1417">
                  <c:v>39414</c:v>
                </c:pt>
                <c:pt idx="1418">
                  <c:v>39415</c:v>
                </c:pt>
                <c:pt idx="1419">
                  <c:v>39416</c:v>
                </c:pt>
                <c:pt idx="1420">
                  <c:v>39419</c:v>
                </c:pt>
                <c:pt idx="1421">
                  <c:v>39420</c:v>
                </c:pt>
                <c:pt idx="1422">
                  <c:v>39421</c:v>
                </c:pt>
                <c:pt idx="1423">
                  <c:v>39422</c:v>
                </c:pt>
                <c:pt idx="1424">
                  <c:v>39423</c:v>
                </c:pt>
                <c:pt idx="1425">
                  <c:v>39426</c:v>
                </c:pt>
                <c:pt idx="1426">
                  <c:v>39427</c:v>
                </c:pt>
                <c:pt idx="1427">
                  <c:v>39428</c:v>
                </c:pt>
                <c:pt idx="1428">
                  <c:v>39429</c:v>
                </c:pt>
                <c:pt idx="1429">
                  <c:v>39430</c:v>
                </c:pt>
                <c:pt idx="1430">
                  <c:v>39433</c:v>
                </c:pt>
                <c:pt idx="1431">
                  <c:v>39434</c:v>
                </c:pt>
                <c:pt idx="1432">
                  <c:v>39435</c:v>
                </c:pt>
                <c:pt idx="1433">
                  <c:v>39436</c:v>
                </c:pt>
                <c:pt idx="1434">
                  <c:v>39437</c:v>
                </c:pt>
                <c:pt idx="1435">
                  <c:v>39440</c:v>
                </c:pt>
                <c:pt idx="1436">
                  <c:v>39442</c:v>
                </c:pt>
                <c:pt idx="1437">
                  <c:v>39443</c:v>
                </c:pt>
                <c:pt idx="1438">
                  <c:v>39444</c:v>
                </c:pt>
                <c:pt idx="1439">
                  <c:v>39447</c:v>
                </c:pt>
                <c:pt idx="1440">
                  <c:v>39449</c:v>
                </c:pt>
                <c:pt idx="1441">
                  <c:v>39450</c:v>
                </c:pt>
                <c:pt idx="1442">
                  <c:v>39451</c:v>
                </c:pt>
                <c:pt idx="1443">
                  <c:v>39454</c:v>
                </c:pt>
                <c:pt idx="1444">
                  <c:v>39455</c:v>
                </c:pt>
                <c:pt idx="1445">
                  <c:v>39456</c:v>
                </c:pt>
                <c:pt idx="1446">
                  <c:v>39457</c:v>
                </c:pt>
                <c:pt idx="1447">
                  <c:v>39458</c:v>
                </c:pt>
                <c:pt idx="1448">
                  <c:v>39461</c:v>
                </c:pt>
                <c:pt idx="1449">
                  <c:v>39462</c:v>
                </c:pt>
                <c:pt idx="1450">
                  <c:v>39463</c:v>
                </c:pt>
                <c:pt idx="1451">
                  <c:v>39464</c:v>
                </c:pt>
                <c:pt idx="1452">
                  <c:v>39465</c:v>
                </c:pt>
                <c:pt idx="1453">
                  <c:v>39468</c:v>
                </c:pt>
                <c:pt idx="1454">
                  <c:v>39469</c:v>
                </c:pt>
                <c:pt idx="1455">
                  <c:v>39470</c:v>
                </c:pt>
                <c:pt idx="1456">
                  <c:v>39471</c:v>
                </c:pt>
                <c:pt idx="1457">
                  <c:v>39472</c:v>
                </c:pt>
                <c:pt idx="1458">
                  <c:v>39475</c:v>
                </c:pt>
                <c:pt idx="1459">
                  <c:v>39476</c:v>
                </c:pt>
                <c:pt idx="1460">
                  <c:v>39477</c:v>
                </c:pt>
                <c:pt idx="1461">
                  <c:v>39478</c:v>
                </c:pt>
                <c:pt idx="1462">
                  <c:v>39479</c:v>
                </c:pt>
                <c:pt idx="1463">
                  <c:v>39484</c:v>
                </c:pt>
                <c:pt idx="1464">
                  <c:v>39485</c:v>
                </c:pt>
                <c:pt idx="1465">
                  <c:v>39486</c:v>
                </c:pt>
                <c:pt idx="1466">
                  <c:v>39489</c:v>
                </c:pt>
                <c:pt idx="1467">
                  <c:v>39490</c:v>
                </c:pt>
                <c:pt idx="1468">
                  <c:v>39491</c:v>
                </c:pt>
                <c:pt idx="1469">
                  <c:v>39492</c:v>
                </c:pt>
                <c:pt idx="1470">
                  <c:v>39493</c:v>
                </c:pt>
                <c:pt idx="1471">
                  <c:v>39496</c:v>
                </c:pt>
                <c:pt idx="1472">
                  <c:v>39497</c:v>
                </c:pt>
                <c:pt idx="1473">
                  <c:v>39498</c:v>
                </c:pt>
                <c:pt idx="1474">
                  <c:v>39499</c:v>
                </c:pt>
                <c:pt idx="1475">
                  <c:v>39500</c:v>
                </c:pt>
                <c:pt idx="1476">
                  <c:v>39503</c:v>
                </c:pt>
                <c:pt idx="1477">
                  <c:v>39504</c:v>
                </c:pt>
                <c:pt idx="1478">
                  <c:v>39505</c:v>
                </c:pt>
                <c:pt idx="1479">
                  <c:v>39506</c:v>
                </c:pt>
                <c:pt idx="1480">
                  <c:v>39507</c:v>
                </c:pt>
                <c:pt idx="1481">
                  <c:v>39510</c:v>
                </c:pt>
                <c:pt idx="1482">
                  <c:v>39511</c:v>
                </c:pt>
                <c:pt idx="1483">
                  <c:v>39512</c:v>
                </c:pt>
                <c:pt idx="1484">
                  <c:v>39513</c:v>
                </c:pt>
                <c:pt idx="1485">
                  <c:v>39514</c:v>
                </c:pt>
                <c:pt idx="1486">
                  <c:v>39517</c:v>
                </c:pt>
                <c:pt idx="1487">
                  <c:v>39518</c:v>
                </c:pt>
                <c:pt idx="1488">
                  <c:v>39519</c:v>
                </c:pt>
                <c:pt idx="1489">
                  <c:v>39520</c:v>
                </c:pt>
                <c:pt idx="1490">
                  <c:v>39521</c:v>
                </c:pt>
                <c:pt idx="1491">
                  <c:v>39524</c:v>
                </c:pt>
                <c:pt idx="1492">
                  <c:v>39525</c:v>
                </c:pt>
                <c:pt idx="1493">
                  <c:v>39526</c:v>
                </c:pt>
                <c:pt idx="1494">
                  <c:v>39527</c:v>
                </c:pt>
                <c:pt idx="1495">
                  <c:v>39531</c:v>
                </c:pt>
                <c:pt idx="1496">
                  <c:v>39532</c:v>
                </c:pt>
                <c:pt idx="1497">
                  <c:v>39533</c:v>
                </c:pt>
                <c:pt idx="1498">
                  <c:v>39534</c:v>
                </c:pt>
                <c:pt idx="1499">
                  <c:v>39535</c:v>
                </c:pt>
                <c:pt idx="1500">
                  <c:v>39538</c:v>
                </c:pt>
                <c:pt idx="1501">
                  <c:v>39539</c:v>
                </c:pt>
                <c:pt idx="1502">
                  <c:v>39540</c:v>
                </c:pt>
                <c:pt idx="1503">
                  <c:v>39541</c:v>
                </c:pt>
                <c:pt idx="1504">
                  <c:v>39542</c:v>
                </c:pt>
                <c:pt idx="1505">
                  <c:v>39545</c:v>
                </c:pt>
                <c:pt idx="1506">
                  <c:v>39546</c:v>
                </c:pt>
                <c:pt idx="1507">
                  <c:v>39547</c:v>
                </c:pt>
                <c:pt idx="1508">
                  <c:v>39548</c:v>
                </c:pt>
                <c:pt idx="1509">
                  <c:v>39549</c:v>
                </c:pt>
                <c:pt idx="1510">
                  <c:v>39552</c:v>
                </c:pt>
                <c:pt idx="1511">
                  <c:v>39553</c:v>
                </c:pt>
                <c:pt idx="1512">
                  <c:v>39554</c:v>
                </c:pt>
                <c:pt idx="1513">
                  <c:v>39555</c:v>
                </c:pt>
                <c:pt idx="1514">
                  <c:v>39556</c:v>
                </c:pt>
                <c:pt idx="1515">
                  <c:v>39560</c:v>
                </c:pt>
                <c:pt idx="1516">
                  <c:v>39561</c:v>
                </c:pt>
                <c:pt idx="1517">
                  <c:v>39562</c:v>
                </c:pt>
                <c:pt idx="1518">
                  <c:v>39563</c:v>
                </c:pt>
                <c:pt idx="1519">
                  <c:v>39566</c:v>
                </c:pt>
                <c:pt idx="1520">
                  <c:v>39567</c:v>
                </c:pt>
                <c:pt idx="1521">
                  <c:v>39568</c:v>
                </c:pt>
                <c:pt idx="1522">
                  <c:v>39570</c:v>
                </c:pt>
                <c:pt idx="1523">
                  <c:v>39573</c:v>
                </c:pt>
                <c:pt idx="1524">
                  <c:v>39574</c:v>
                </c:pt>
                <c:pt idx="1525">
                  <c:v>39575</c:v>
                </c:pt>
                <c:pt idx="1526">
                  <c:v>39576</c:v>
                </c:pt>
                <c:pt idx="1527">
                  <c:v>39577</c:v>
                </c:pt>
                <c:pt idx="1528">
                  <c:v>39580</c:v>
                </c:pt>
                <c:pt idx="1529">
                  <c:v>39581</c:v>
                </c:pt>
                <c:pt idx="1530">
                  <c:v>39582</c:v>
                </c:pt>
                <c:pt idx="1531">
                  <c:v>39583</c:v>
                </c:pt>
                <c:pt idx="1532">
                  <c:v>39584</c:v>
                </c:pt>
                <c:pt idx="1533">
                  <c:v>39587</c:v>
                </c:pt>
                <c:pt idx="1534">
                  <c:v>39588</c:v>
                </c:pt>
                <c:pt idx="1535">
                  <c:v>39589</c:v>
                </c:pt>
                <c:pt idx="1536">
                  <c:v>39591</c:v>
                </c:pt>
                <c:pt idx="1537">
                  <c:v>39594</c:v>
                </c:pt>
                <c:pt idx="1538">
                  <c:v>39595</c:v>
                </c:pt>
                <c:pt idx="1539">
                  <c:v>39596</c:v>
                </c:pt>
                <c:pt idx="1540">
                  <c:v>39597</c:v>
                </c:pt>
                <c:pt idx="1541">
                  <c:v>39598</c:v>
                </c:pt>
                <c:pt idx="1542">
                  <c:v>39601</c:v>
                </c:pt>
                <c:pt idx="1543">
                  <c:v>39602</c:v>
                </c:pt>
                <c:pt idx="1544">
                  <c:v>39603</c:v>
                </c:pt>
                <c:pt idx="1545">
                  <c:v>39604</c:v>
                </c:pt>
                <c:pt idx="1546">
                  <c:v>39605</c:v>
                </c:pt>
                <c:pt idx="1547">
                  <c:v>39608</c:v>
                </c:pt>
                <c:pt idx="1548">
                  <c:v>39609</c:v>
                </c:pt>
                <c:pt idx="1549">
                  <c:v>39610</c:v>
                </c:pt>
                <c:pt idx="1550">
                  <c:v>39611</c:v>
                </c:pt>
                <c:pt idx="1551">
                  <c:v>39612</c:v>
                </c:pt>
                <c:pt idx="1552">
                  <c:v>39615</c:v>
                </c:pt>
                <c:pt idx="1553">
                  <c:v>39616</c:v>
                </c:pt>
                <c:pt idx="1554">
                  <c:v>39617</c:v>
                </c:pt>
                <c:pt idx="1555">
                  <c:v>39618</c:v>
                </c:pt>
                <c:pt idx="1556">
                  <c:v>39619</c:v>
                </c:pt>
                <c:pt idx="1557">
                  <c:v>39622</c:v>
                </c:pt>
                <c:pt idx="1558">
                  <c:v>39623</c:v>
                </c:pt>
                <c:pt idx="1559">
                  <c:v>39624</c:v>
                </c:pt>
                <c:pt idx="1560">
                  <c:v>39625</c:v>
                </c:pt>
                <c:pt idx="1561">
                  <c:v>39626</c:v>
                </c:pt>
                <c:pt idx="1562">
                  <c:v>39629</c:v>
                </c:pt>
                <c:pt idx="1563">
                  <c:v>39630</c:v>
                </c:pt>
                <c:pt idx="1564">
                  <c:v>39631</c:v>
                </c:pt>
                <c:pt idx="1565">
                  <c:v>39632</c:v>
                </c:pt>
                <c:pt idx="1566">
                  <c:v>39633</c:v>
                </c:pt>
                <c:pt idx="1567">
                  <c:v>39636</c:v>
                </c:pt>
                <c:pt idx="1568">
                  <c:v>39637</c:v>
                </c:pt>
                <c:pt idx="1569">
                  <c:v>39638</c:v>
                </c:pt>
                <c:pt idx="1570">
                  <c:v>39639</c:v>
                </c:pt>
                <c:pt idx="1571">
                  <c:v>39640</c:v>
                </c:pt>
                <c:pt idx="1572">
                  <c:v>39643</c:v>
                </c:pt>
                <c:pt idx="1573">
                  <c:v>39644</c:v>
                </c:pt>
                <c:pt idx="1574">
                  <c:v>39645</c:v>
                </c:pt>
                <c:pt idx="1575">
                  <c:v>39646</c:v>
                </c:pt>
                <c:pt idx="1576">
                  <c:v>39647</c:v>
                </c:pt>
                <c:pt idx="1577">
                  <c:v>39650</c:v>
                </c:pt>
                <c:pt idx="1578">
                  <c:v>39651</c:v>
                </c:pt>
                <c:pt idx="1579">
                  <c:v>39652</c:v>
                </c:pt>
                <c:pt idx="1580">
                  <c:v>39653</c:v>
                </c:pt>
                <c:pt idx="1581">
                  <c:v>39654</c:v>
                </c:pt>
                <c:pt idx="1582">
                  <c:v>39657</c:v>
                </c:pt>
                <c:pt idx="1583">
                  <c:v>39658</c:v>
                </c:pt>
                <c:pt idx="1584">
                  <c:v>39659</c:v>
                </c:pt>
                <c:pt idx="1585">
                  <c:v>39660</c:v>
                </c:pt>
                <c:pt idx="1586">
                  <c:v>39661</c:v>
                </c:pt>
                <c:pt idx="1587">
                  <c:v>39664</c:v>
                </c:pt>
                <c:pt idx="1588">
                  <c:v>39665</c:v>
                </c:pt>
                <c:pt idx="1589">
                  <c:v>39666</c:v>
                </c:pt>
                <c:pt idx="1590">
                  <c:v>39667</c:v>
                </c:pt>
                <c:pt idx="1591">
                  <c:v>39668</c:v>
                </c:pt>
                <c:pt idx="1592">
                  <c:v>39671</c:v>
                </c:pt>
                <c:pt idx="1593">
                  <c:v>39672</c:v>
                </c:pt>
                <c:pt idx="1594">
                  <c:v>39673</c:v>
                </c:pt>
                <c:pt idx="1595">
                  <c:v>39674</c:v>
                </c:pt>
                <c:pt idx="1596">
                  <c:v>39675</c:v>
                </c:pt>
                <c:pt idx="1597">
                  <c:v>39678</c:v>
                </c:pt>
                <c:pt idx="1598">
                  <c:v>39679</c:v>
                </c:pt>
                <c:pt idx="1599">
                  <c:v>39680</c:v>
                </c:pt>
                <c:pt idx="1600">
                  <c:v>39681</c:v>
                </c:pt>
                <c:pt idx="1601">
                  <c:v>39682</c:v>
                </c:pt>
                <c:pt idx="1602">
                  <c:v>39685</c:v>
                </c:pt>
                <c:pt idx="1603">
                  <c:v>39686</c:v>
                </c:pt>
                <c:pt idx="1604">
                  <c:v>39687</c:v>
                </c:pt>
                <c:pt idx="1605">
                  <c:v>39688</c:v>
                </c:pt>
                <c:pt idx="1606">
                  <c:v>39689</c:v>
                </c:pt>
                <c:pt idx="1607">
                  <c:v>39692</c:v>
                </c:pt>
                <c:pt idx="1608">
                  <c:v>39693</c:v>
                </c:pt>
                <c:pt idx="1609">
                  <c:v>39694</c:v>
                </c:pt>
                <c:pt idx="1610">
                  <c:v>39695</c:v>
                </c:pt>
                <c:pt idx="1611">
                  <c:v>39696</c:v>
                </c:pt>
                <c:pt idx="1612">
                  <c:v>39699</c:v>
                </c:pt>
                <c:pt idx="1613">
                  <c:v>39700</c:v>
                </c:pt>
                <c:pt idx="1614">
                  <c:v>39701</c:v>
                </c:pt>
                <c:pt idx="1615">
                  <c:v>39702</c:v>
                </c:pt>
                <c:pt idx="1616">
                  <c:v>39703</c:v>
                </c:pt>
                <c:pt idx="1617">
                  <c:v>39706</c:v>
                </c:pt>
                <c:pt idx="1618">
                  <c:v>39707</c:v>
                </c:pt>
                <c:pt idx="1619">
                  <c:v>39708</c:v>
                </c:pt>
                <c:pt idx="1620">
                  <c:v>39709</c:v>
                </c:pt>
                <c:pt idx="1621">
                  <c:v>39710</c:v>
                </c:pt>
                <c:pt idx="1622">
                  <c:v>39713</c:v>
                </c:pt>
                <c:pt idx="1623">
                  <c:v>39714</c:v>
                </c:pt>
                <c:pt idx="1624">
                  <c:v>39715</c:v>
                </c:pt>
                <c:pt idx="1625">
                  <c:v>39716</c:v>
                </c:pt>
                <c:pt idx="1626">
                  <c:v>39717</c:v>
                </c:pt>
                <c:pt idx="1627">
                  <c:v>39720</c:v>
                </c:pt>
                <c:pt idx="1628">
                  <c:v>39721</c:v>
                </c:pt>
                <c:pt idx="1629">
                  <c:v>39722</c:v>
                </c:pt>
                <c:pt idx="1630">
                  <c:v>39723</c:v>
                </c:pt>
                <c:pt idx="1631">
                  <c:v>39724</c:v>
                </c:pt>
                <c:pt idx="1632">
                  <c:v>39727</c:v>
                </c:pt>
                <c:pt idx="1633">
                  <c:v>39728</c:v>
                </c:pt>
                <c:pt idx="1634">
                  <c:v>39729</c:v>
                </c:pt>
                <c:pt idx="1635">
                  <c:v>39730</c:v>
                </c:pt>
                <c:pt idx="1636">
                  <c:v>39731</c:v>
                </c:pt>
                <c:pt idx="1637">
                  <c:v>39734</c:v>
                </c:pt>
                <c:pt idx="1638">
                  <c:v>39735</c:v>
                </c:pt>
                <c:pt idx="1639">
                  <c:v>39736</c:v>
                </c:pt>
                <c:pt idx="1640">
                  <c:v>39737</c:v>
                </c:pt>
                <c:pt idx="1641">
                  <c:v>39738</c:v>
                </c:pt>
                <c:pt idx="1642">
                  <c:v>39741</c:v>
                </c:pt>
                <c:pt idx="1643">
                  <c:v>39742</c:v>
                </c:pt>
                <c:pt idx="1644">
                  <c:v>39743</c:v>
                </c:pt>
                <c:pt idx="1645">
                  <c:v>39744</c:v>
                </c:pt>
                <c:pt idx="1646">
                  <c:v>39745</c:v>
                </c:pt>
                <c:pt idx="1647">
                  <c:v>39748</c:v>
                </c:pt>
                <c:pt idx="1648">
                  <c:v>39749</c:v>
                </c:pt>
                <c:pt idx="1649">
                  <c:v>39750</c:v>
                </c:pt>
                <c:pt idx="1650">
                  <c:v>39751</c:v>
                </c:pt>
                <c:pt idx="1651">
                  <c:v>39752</c:v>
                </c:pt>
                <c:pt idx="1652">
                  <c:v>39755</c:v>
                </c:pt>
                <c:pt idx="1653">
                  <c:v>39756</c:v>
                </c:pt>
                <c:pt idx="1654">
                  <c:v>39757</c:v>
                </c:pt>
                <c:pt idx="1655">
                  <c:v>39758</c:v>
                </c:pt>
                <c:pt idx="1656">
                  <c:v>39759</c:v>
                </c:pt>
                <c:pt idx="1657">
                  <c:v>39762</c:v>
                </c:pt>
                <c:pt idx="1658">
                  <c:v>39763</c:v>
                </c:pt>
                <c:pt idx="1659">
                  <c:v>39764</c:v>
                </c:pt>
                <c:pt idx="1660">
                  <c:v>39765</c:v>
                </c:pt>
                <c:pt idx="1661">
                  <c:v>39766</c:v>
                </c:pt>
                <c:pt idx="1662">
                  <c:v>39769</c:v>
                </c:pt>
                <c:pt idx="1663">
                  <c:v>39770</c:v>
                </c:pt>
                <c:pt idx="1664">
                  <c:v>39771</c:v>
                </c:pt>
                <c:pt idx="1665">
                  <c:v>39772</c:v>
                </c:pt>
                <c:pt idx="1666">
                  <c:v>39773</c:v>
                </c:pt>
                <c:pt idx="1667">
                  <c:v>39776</c:v>
                </c:pt>
                <c:pt idx="1668">
                  <c:v>39777</c:v>
                </c:pt>
                <c:pt idx="1669">
                  <c:v>39778</c:v>
                </c:pt>
                <c:pt idx="1670">
                  <c:v>39779</c:v>
                </c:pt>
                <c:pt idx="1671">
                  <c:v>39780</c:v>
                </c:pt>
                <c:pt idx="1672">
                  <c:v>39783</c:v>
                </c:pt>
                <c:pt idx="1673">
                  <c:v>39784</c:v>
                </c:pt>
                <c:pt idx="1674">
                  <c:v>39785</c:v>
                </c:pt>
                <c:pt idx="1675">
                  <c:v>39786</c:v>
                </c:pt>
                <c:pt idx="1676">
                  <c:v>39787</c:v>
                </c:pt>
                <c:pt idx="1677">
                  <c:v>39790</c:v>
                </c:pt>
                <c:pt idx="1678">
                  <c:v>39791</c:v>
                </c:pt>
                <c:pt idx="1679">
                  <c:v>39792</c:v>
                </c:pt>
                <c:pt idx="1680">
                  <c:v>39793</c:v>
                </c:pt>
                <c:pt idx="1681">
                  <c:v>39794</c:v>
                </c:pt>
                <c:pt idx="1682">
                  <c:v>39797</c:v>
                </c:pt>
                <c:pt idx="1683">
                  <c:v>39798</c:v>
                </c:pt>
                <c:pt idx="1684">
                  <c:v>39799</c:v>
                </c:pt>
                <c:pt idx="1685">
                  <c:v>39800</c:v>
                </c:pt>
                <c:pt idx="1686">
                  <c:v>39801</c:v>
                </c:pt>
                <c:pt idx="1687">
                  <c:v>39804</c:v>
                </c:pt>
                <c:pt idx="1688">
                  <c:v>39805</c:v>
                </c:pt>
                <c:pt idx="1689">
                  <c:v>39806</c:v>
                </c:pt>
                <c:pt idx="1690">
                  <c:v>39808</c:v>
                </c:pt>
                <c:pt idx="1691">
                  <c:v>39811</c:v>
                </c:pt>
                <c:pt idx="1692">
                  <c:v>39812</c:v>
                </c:pt>
                <c:pt idx="1693">
                  <c:v>39813</c:v>
                </c:pt>
                <c:pt idx="1694">
                  <c:v>39815</c:v>
                </c:pt>
                <c:pt idx="1695">
                  <c:v>39818</c:v>
                </c:pt>
                <c:pt idx="1696">
                  <c:v>39819</c:v>
                </c:pt>
                <c:pt idx="1697">
                  <c:v>39820</c:v>
                </c:pt>
                <c:pt idx="1698">
                  <c:v>39821</c:v>
                </c:pt>
                <c:pt idx="1699">
                  <c:v>39822</c:v>
                </c:pt>
                <c:pt idx="1700">
                  <c:v>39825</c:v>
                </c:pt>
                <c:pt idx="1701">
                  <c:v>39826</c:v>
                </c:pt>
                <c:pt idx="1702">
                  <c:v>39827</c:v>
                </c:pt>
                <c:pt idx="1703">
                  <c:v>39828</c:v>
                </c:pt>
                <c:pt idx="1704">
                  <c:v>39829</c:v>
                </c:pt>
                <c:pt idx="1705">
                  <c:v>39832</c:v>
                </c:pt>
                <c:pt idx="1706">
                  <c:v>39833</c:v>
                </c:pt>
                <c:pt idx="1707">
                  <c:v>39834</c:v>
                </c:pt>
                <c:pt idx="1708">
                  <c:v>39835</c:v>
                </c:pt>
                <c:pt idx="1709">
                  <c:v>39836</c:v>
                </c:pt>
                <c:pt idx="1710">
                  <c:v>39839</c:v>
                </c:pt>
                <c:pt idx="1711">
                  <c:v>39840</c:v>
                </c:pt>
                <c:pt idx="1712">
                  <c:v>39841</c:v>
                </c:pt>
                <c:pt idx="1713">
                  <c:v>39842</c:v>
                </c:pt>
                <c:pt idx="1714">
                  <c:v>39843</c:v>
                </c:pt>
                <c:pt idx="1715">
                  <c:v>39846</c:v>
                </c:pt>
                <c:pt idx="1716">
                  <c:v>39847</c:v>
                </c:pt>
                <c:pt idx="1717">
                  <c:v>39848</c:v>
                </c:pt>
                <c:pt idx="1718">
                  <c:v>39849</c:v>
                </c:pt>
                <c:pt idx="1719">
                  <c:v>39850</c:v>
                </c:pt>
                <c:pt idx="1720">
                  <c:v>39853</c:v>
                </c:pt>
                <c:pt idx="1721">
                  <c:v>39854</c:v>
                </c:pt>
                <c:pt idx="1722">
                  <c:v>39855</c:v>
                </c:pt>
                <c:pt idx="1723">
                  <c:v>39856</c:v>
                </c:pt>
                <c:pt idx="1724">
                  <c:v>39857</c:v>
                </c:pt>
                <c:pt idx="1725">
                  <c:v>39860</c:v>
                </c:pt>
                <c:pt idx="1726">
                  <c:v>39861</c:v>
                </c:pt>
                <c:pt idx="1727">
                  <c:v>39862</c:v>
                </c:pt>
                <c:pt idx="1728">
                  <c:v>39863</c:v>
                </c:pt>
                <c:pt idx="1729">
                  <c:v>39864</c:v>
                </c:pt>
                <c:pt idx="1730">
                  <c:v>39869</c:v>
                </c:pt>
                <c:pt idx="1731">
                  <c:v>39870</c:v>
                </c:pt>
                <c:pt idx="1732">
                  <c:v>39871</c:v>
                </c:pt>
                <c:pt idx="1733">
                  <c:v>39874</c:v>
                </c:pt>
                <c:pt idx="1734">
                  <c:v>39875</c:v>
                </c:pt>
                <c:pt idx="1735">
                  <c:v>39876</c:v>
                </c:pt>
                <c:pt idx="1736">
                  <c:v>39877</c:v>
                </c:pt>
                <c:pt idx="1737">
                  <c:v>39878</c:v>
                </c:pt>
                <c:pt idx="1738">
                  <c:v>39881</c:v>
                </c:pt>
                <c:pt idx="1739">
                  <c:v>39882</c:v>
                </c:pt>
                <c:pt idx="1740">
                  <c:v>39883</c:v>
                </c:pt>
                <c:pt idx="1741">
                  <c:v>39884</c:v>
                </c:pt>
                <c:pt idx="1742">
                  <c:v>39885</c:v>
                </c:pt>
                <c:pt idx="1743">
                  <c:v>39888</c:v>
                </c:pt>
                <c:pt idx="1744">
                  <c:v>39889</c:v>
                </c:pt>
                <c:pt idx="1745">
                  <c:v>39890</c:v>
                </c:pt>
                <c:pt idx="1746">
                  <c:v>39891</c:v>
                </c:pt>
                <c:pt idx="1747">
                  <c:v>39892</c:v>
                </c:pt>
                <c:pt idx="1748">
                  <c:v>39895</c:v>
                </c:pt>
                <c:pt idx="1749">
                  <c:v>39896</c:v>
                </c:pt>
                <c:pt idx="1750">
                  <c:v>39897</c:v>
                </c:pt>
                <c:pt idx="1751">
                  <c:v>39898</c:v>
                </c:pt>
                <c:pt idx="1752">
                  <c:v>39899</c:v>
                </c:pt>
                <c:pt idx="1753">
                  <c:v>39902</c:v>
                </c:pt>
                <c:pt idx="1754">
                  <c:v>39903</c:v>
                </c:pt>
                <c:pt idx="1755">
                  <c:v>39904</c:v>
                </c:pt>
                <c:pt idx="1756">
                  <c:v>39905</c:v>
                </c:pt>
                <c:pt idx="1757">
                  <c:v>39906</c:v>
                </c:pt>
                <c:pt idx="1758">
                  <c:v>39909</c:v>
                </c:pt>
                <c:pt idx="1759">
                  <c:v>39910</c:v>
                </c:pt>
                <c:pt idx="1760">
                  <c:v>39911</c:v>
                </c:pt>
                <c:pt idx="1761">
                  <c:v>39912</c:v>
                </c:pt>
                <c:pt idx="1762">
                  <c:v>39916</c:v>
                </c:pt>
                <c:pt idx="1763">
                  <c:v>39917</c:v>
                </c:pt>
                <c:pt idx="1764">
                  <c:v>39918</c:v>
                </c:pt>
                <c:pt idx="1765">
                  <c:v>39919</c:v>
                </c:pt>
                <c:pt idx="1766">
                  <c:v>39920</c:v>
                </c:pt>
                <c:pt idx="1767">
                  <c:v>39923</c:v>
                </c:pt>
                <c:pt idx="1768">
                  <c:v>39925</c:v>
                </c:pt>
                <c:pt idx="1769">
                  <c:v>39926</c:v>
                </c:pt>
                <c:pt idx="1770">
                  <c:v>39927</c:v>
                </c:pt>
                <c:pt idx="1771">
                  <c:v>39930</c:v>
                </c:pt>
                <c:pt idx="1772">
                  <c:v>39931</c:v>
                </c:pt>
                <c:pt idx="1773">
                  <c:v>39932</c:v>
                </c:pt>
                <c:pt idx="1774">
                  <c:v>39933</c:v>
                </c:pt>
                <c:pt idx="1775">
                  <c:v>39937</c:v>
                </c:pt>
                <c:pt idx="1776">
                  <c:v>39938</c:v>
                </c:pt>
                <c:pt idx="1777">
                  <c:v>39939</c:v>
                </c:pt>
                <c:pt idx="1778">
                  <c:v>39940</c:v>
                </c:pt>
                <c:pt idx="1779">
                  <c:v>39941</c:v>
                </c:pt>
                <c:pt idx="1780">
                  <c:v>39944</c:v>
                </c:pt>
                <c:pt idx="1781">
                  <c:v>39945</c:v>
                </c:pt>
                <c:pt idx="1782">
                  <c:v>39946</c:v>
                </c:pt>
                <c:pt idx="1783">
                  <c:v>39947</c:v>
                </c:pt>
                <c:pt idx="1784">
                  <c:v>39948</c:v>
                </c:pt>
                <c:pt idx="1785">
                  <c:v>39951</c:v>
                </c:pt>
                <c:pt idx="1786">
                  <c:v>39952</c:v>
                </c:pt>
                <c:pt idx="1787">
                  <c:v>39953</c:v>
                </c:pt>
                <c:pt idx="1788">
                  <c:v>39954</c:v>
                </c:pt>
                <c:pt idx="1789">
                  <c:v>39955</c:v>
                </c:pt>
                <c:pt idx="1790">
                  <c:v>39958</c:v>
                </c:pt>
                <c:pt idx="1791">
                  <c:v>39959</c:v>
                </c:pt>
                <c:pt idx="1792">
                  <c:v>39960</c:v>
                </c:pt>
                <c:pt idx="1793">
                  <c:v>39961</c:v>
                </c:pt>
                <c:pt idx="1794">
                  <c:v>39962</c:v>
                </c:pt>
                <c:pt idx="1795">
                  <c:v>39965</c:v>
                </c:pt>
                <c:pt idx="1796">
                  <c:v>39966</c:v>
                </c:pt>
                <c:pt idx="1797">
                  <c:v>39967</c:v>
                </c:pt>
                <c:pt idx="1798">
                  <c:v>39968</c:v>
                </c:pt>
                <c:pt idx="1799">
                  <c:v>39969</c:v>
                </c:pt>
                <c:pt idx="1800">
                  <c:v>39972</c:v>
                </c:pt>
                <c:pt idx="1801">
                  <c:v>39973</c:v>
                </c:pt>
                <c:pt idx="1802">
                  <c:v>39974</c:v>
                </c:pt>
                <c:pt idx="1803">
                  <c:v>39976</c:v>
                </c:pt>
                <c:pt idx="1804">
                  <c:v>39979</c:v>
                </c:pt>
                <c:pt idx="1805">
                  <c:v>39980</c:v>
                </c:pt>
                <c:pt idx="1806">
                  <c:v>39981</c:v>
                </c:pt>
                <c:pt idx="1807">
                  <c:v>39982</c:v>
                </c:pt>
                <c:pt idx="1808">
                  <c:v>39983</c:v>
                </c:pt>
                <c:pt idx="1809">
                  <c:v>39986</c:v>
                </c:pt>
                <c:pt idx="1810">
                  <c:v>39987</c:v>
                </c:pt>
                <c:pt idx="1811">
                  <c:v>39988</c:v>
                </c:pt>
                <c:pt idx="1812">
                  <c:v>39989</c:v>
                </c:pt>
                <c:pt idx="1813">
                  <c:v>39990</c:v>
                </c:pt>
                <c:pt idx="1814">
                  <c:v>39993</c:v>
                </c:pt>
                <c:pt idx="1815">
                  <c:v>39994</c:v>
                </c:pt>
                <c:pt idx="1816">
                  <c:v>39995</c:v>
                </c:pt>
                <c:pt idx="1817">
                  <c:v>39996</c:v>
                </c:pt>
                <c:pt idx="1818">
                  <c:v>39997</c:v>
                </c:pt>
                <c:pt idx="1819">
                  <c:v>40000</c:v>
                </c:pt>
                <c:pt idx="1820">
                  <c:v>40001</c:v>
                </c:pt>
                <c:pt idx="1821">
                  <c:v>40002</c:v>
                </c:pt>
                <c:pt idx="1822">
                  <c:v>40003</c:v>
                </c:pt>
                <c:pt idx="1823">
                  <c:v>40004</c:v>
                </c:pt>
                <c:pt idx="1824">
                  <c:v>40007</c:v>
                </c:pt>
                <c:pt idx="1825">
                  <c:v>40008</c:v>
                </c:pt>
                <c:pt idx="1826">
                  <c:v>40009</c:v>
                </c:pt>
                <c:pt idx="1827">
                  <c:v>40010</c:v>
                </c:pt>
                <c:pt idx="1828">
                  <c:v>40011</c:v>
                </c:pt>
                <c:pt idx="1829">
                  <c:v>40014</c:v>
                </c:pt>
                <c:pt idx="1830">
                  <c:v>40015</c:v>
                </c:pt>
                <c:pt idx="1831">
                  <c:v>40016</c:v>
                </c:pt>
                <c:pt idx="1832">
                  <c:v>40017</c:v>
                </c:pt>
                <c:pt idx="1833">
                  <c:v>40018</c:v>
                </c:pt>
                <c:pt idx="1834">
                  <c:v>40021</c:v>
                </c:pt>
                <c:pt idx="1835">
                  <c:v>40022</c:v>
                </c:pt>
                <c:pt idx="1836">
                  <c:v>40023</c:v>
                </c:pt>
                <c:pt idx="1837">
                  <c:v>40024</c:v>
                </c:pt>
                <c:pt idx="1838">
                  <c:v>40025</c:v>
                </c:pt>
                <c:pt idx="1839">
                  <c:v>40028</c:v>
                </c:pt>
                <c:pt idx="1840">
                  <c:v>40029</c:v>
                </c:pt>
                <c:pt idx="1841">
                  <c:v>40030</c:v>
                </c:pt>
                <c:pt idx="1842">
                  <c:v>40031</c:v>
                </c:pt>
                <c:pt idx="1843">
                  <c:v>40032</c:v>
                </c:pt>
                <c:pt idx="1844">
                  <c:v>40035</c:v>
                </c:pt>
                <c:pt idx="1845">
                  <c:v>40036</c:v>
                </c:pt>
                <c:pt idx="1846">
                  <c:v>40037</c:v>
                </c:pt>
                <c:pt idx="1847">
                  <c:v>40038</c:v>
                </c:pt>
                <c:pt idx="1848">
                  <c:v>40039</c:v>
                </c:pt>
                <c:pt idx="1849">
                  <c:v>40042</c:v>
                </c:pt>
                <c:pt idx="1850">
                  <c:v>40043</c:v>
                </c:pt>
                <c:pt idx="1851">
                  <c:v>40044</c:v>
                </c:pt>
                <c:pt idx="1852">
                  <c:v>40045</c:v>
                </c:pt>
                <c:pt idx="1853">
                  <c:v>40046</c:v>
                </c:pt>
                <c:pt idx="1854">
                  <c:v>40049</c:v>
                </c:pt>
                <c:pt idx="1855">
                  <c:v>40050</c:v>
                </c:pt>
                <c:pt idx="1856">
                  <c:v>40051</c:v>
                </c:pt>
                <c:pt idx="1857">
                  <c:v>40052</c:v>
                </c:pt>
                <c:pt idx="1858">
                  <c:v>40053</c:v>
                </c:pt>
                <c:pt idx="1859">
                  <c:v>40056</c:v>
                </c:pt>
                <c:pt idx="1860">
                  <c:v>40057</c:v>
                </c:pt>
                <c:pt idx="1861">
                  <c:v>40058</c:v>
                </c:pt>
                <c:pt idx="1862">
                  <c:v>40059</c:v>
                </c:pt>
                <c:pt idx="1863">
                  <c:v>40060</c:v>
                </c:pt>
                <c:pt idx="1864">
                  <c:v>40064</c:v>
                </c:pt>
                <c:pt idx="1865">
                  <c:v>40065</c:v>
                </c:pt>
                <c:pt idx="1866">
                  <c:v>40066</c:v>
                </c:pt>
                <c:pt idx="1867">
                  <c:v>40067</c:v>
                </c:pt>
                <c:pt idx="1868">
                  <c:v>40070</c:v>
                </c:pt>
                <c:pt idx="1869">
                  <c:v>40071</c:v>
                </c:pt>
                <c:pt idx="1870">
                  <c:v>40072</c:v>
                </c:pt>
                <c:pt idx="1871">
                  <c:v>40073</c:v>
                </c:pt>
                <c:pt idx="1872">
                  <c:v>40074</c:v>
                </c:pt>
                <c:pt idx="1873">
                  <c:v>40077</c:v>
                </c:pt>
                <c:pt idx="1874">
                  <c:v>40078</c:v>
                </c:pt>
                <c:pt idx="1875">
                  <c:v>40079</c:v>
                </c:pt>
                <c:pt idx="1876">
                  <c:v>40080</c:v>
                </c:pt>
                <c:pt idx="1877">
                  <c:v>40081</c:v>
                </c:pt>
                <c:pt idx="1878">
                  <c:v>40084</c:v>
                </c:pt>
                <c:pt idx="1879">
                  <c:v>40085</c:v>
                </c:pt>
                <c:pt idx="1880">
                  <c:v>40086</c:v>
                </c:pt>
                <c:pt idx="1881">
                  <c:v>40087</c:v>
                </c:pt>
                <c:pt idx="1882">
                  <c:v>40088</c:v>
                </c:pt>
                <c:pt idx="1883">
                  <c:v>40091</c:v>
                </c:pt>
                <c:pt idx="1884">
                  <c:v>40092</c:v>
                </c:pt>
                <c:pt idx="1885">
                  <c:v>40093</c:v>
                </c:pt>
                <c:pt idx="1886">
                  <c:v>40094</c:v>
                </c:pt>
                <c:pt idx="1887">
                  <c:v>40095</c:v>
                </c:pt>
                <c:pt idx="1888">
                  <c:v>40099</c:v>
                </c:pt>
                <c:pt idx="1889">
                  <c:v>40100</c:v>
                </c:pt>
                <c:pt idx="1890">
                  <c:v>40101</c:v>
                </c:pt>
                <c:pt idx="1891">
                  <c:v>40102</c:v>
                </c:pt>
                <c:pt idx="1892">
                  <c:v>40105</c:v>
                </c:pt>
                <c:pt idx="1893">
                  <c:v>40106</c:v>
                </c:pt>
                <c:pt idx="1894">
                  <c:v>40107</c:v>
                </c:pt>
                <c:pt idx="1895">
                  <c:v>40108</c:v>
                </c:pt>
                <c:pt idx="1896">
                  <c:v>40109</c:v>
                </c:pt>
                <c:pt idx="1897">
                  <c:v>40112</c:v>
                </c:pt>
                <c:pt idx="1898">
                  <c:v>40113</c:v>
                </c:pt>
                <c:pt idx="1899">
                  <c:v>40114</c:v>
                </c:pt>
                <c:pt idx="1900">
                  <c:v>40115</c:v>
                </c:pt>
                <c:pt idx="1901">
                  <c:v>40116</c:v>
                </c:pt>
                <c:pt idx="1902">
                  <c:v>40120</c:v>
                </c:pt>
                <c:pt idx="1903">
                  <c:v>40121</c:v>
                </c:pt>
                <c:pt idx="1904">
                  <c:v>40122</c:v>
                </c:pt>
                <c:pt idx="1905">
                  <c:v>40123</c:v>
                </c:pt>
                <c:pt idx="1906">
                  <c:v>40126</c:v>
                </c:pt>
                <c:pt idx="1907">
                  <c:v>40127</c:v>
                </c:pt>
                <c:pt idx="1908">
                  <c:v>40128</c:v>
                </c:pt>
                <c:pt idx="1909">
                  <c:v>40129</c:v>
                </c:pt>
                <c:pt idx="1910">
                  <c:v>40130</c:v>
                </c:pt>
                <c:pt idx="1911">
                  <c:v>40133</c:v>
                </c:pt>
                <c:pt idx="1912">
                  <c:v>40134</c:v>
                </c:pt>
                <c:pt idx="1913">
                  <c:v>40135</c:v>
                </c:pt>
                <c:pt idx="1914">
                  <c:v>40136</c:v>
                </c:pt>
                <c:pt idx="1915">
                  <c:v>40137</c:v>
                </c:pt>
                <c:pt idx="1916">
                  <c:v>40140</c:v>
                </c:pt>
                <c:pt idx="1917">
                  <c:v>40141</c:v>
                </c:pt>
                <c:pt idx="1918">
                  <c:v>40142</c:v>
                </c:pt>
                <c:pt idx="1919">
                  <c:v>40143</c:v>
                </c:pt>
                <c:pt idx="1920">
                  <c:v>40144</c:v>
                </c:pt>
                <c:pt idx="1921">
                  <c:v>40147</c:v>
                </c:pt>
                <c:pt idx="1922">
                  <c:v>40148</c:v>
                </c:pt>
                <c:pt idx="1923">
                  <c:v>40149</c:v>
                </c:pt>
                <c:pt idx="1924">
                  <c:v>40150</c:v>
                </c:pt>
                <c:pt idx="1925">
                  <c:v>40151</c:v>
                </c:pt>
                <c:pt idx="1926">
                  <c:v>40154</c:v>
                </c:pt>
                <c:pt idx="1927">
                  <c:v>40155</c:v>
                </c:pt>
                <c:pt idx="1928">
                  <c:v>40156</c:v>
                </c:pt>
                <c:pt idx="1929">
                  <c:v>40157</c:v>
                </c:pt>
                <c:pt idx="1930">
                  <c:v>40158</c:v>
                </c:pt>
                <c:pt idx="1931">
                  <c:v>40161</c:v>
                </c:pt>
                <c:pt idx="1932">
                  <c:v>40162</c:v>
                </c:pt>
                <c:pt idx="1933">
                  <c:v>40163</c:v>
                </c:pt>
                <c:pt idx="1934">
                  <c:v>40164</c:v>
                </c:pt>
                <c:pt idx="1935">
                  <c:v>40165</c:v>
                </c:pt>
                <c:pt idx="1936">
                  <c:v>40168</c:v>
                </c:pt>
                <c:pt idx="1937">
                  <c:v>40169</c:v>
                </c:pt>
                <c:pt idx="1938">
                  <c:v>40170</c:v>
                </c:pt>
                <c:pt idx="1939">
                  <c:v>40171</c:v>
                </c:pt>
                <c:pt idx="1940">
                  <c:v>40175</c:v>
                </c:pt>
                <c:pt idx="1941">
                  <c:v>40176</c:v>
                </c:pt>
                <c:pt idx="1942">
                  <c:v>40177</c:v>
                </c:pt>
                <c:pt idx="1943">
                  <c:v>40178</c:v>
                </c:pt>
                <c:pt idx="1944">
                  <c:v>40182</c:v>
                </c:pt>
                <c:pt idx="1945">
                  <c:v>40183</c:v>
                </c:pt>
                <c:pt idx="1946">
                  <c:v>40184</c:v>
                </c:pt>
                <c:pt idx="1947">
                  <c:v>40185</c:v>
                </c:pt>
                <c:pt idx="1948">
                  <c:v>40186</c:v>
                </c:pt>
                <c:pt idx="1949">
                  <c:v>40189</c:v>
                </c:pt>
                <c:pt idx="1950">
                  <c:v>40190</c:v>
                </c:pt>
                <c:pt idx="1951">
                  <c:v>40191</c:v>
                </c:pt>
                <c:pt idx="1952">
                  <c:v>40192</c:v>
                </c:pt>
                <c:pt idx="1953">
                  <c:v>40193</c:v>
                </c:pt>
                <c:pt idx="1954">
                  <c:v>40196</c:v>
                </c:pt>
                <c:pt idx="1955">
                  <c:v>40197</c:v>
                </c:pt>
                <c:pt idx="1956">
                  <c:v>40198</c:v>
                </c:pt>
                <c:pt idx="1957">
                  <c:v>40199</c:v>
                </c:pt>
                <c:pt idx="1958">
                  <c:v>40200</c:v>
                </c:pt>
                <c:pt idx="1959">
                  <c:v>40203</c:v>
                </c:pt>
                <c:pt idx="1960">
                  <c:v>40204</c:v>
                </c:pt>
                <c:pt idx="1961">
                  <c:v>40205</c:v>
                </c:pt>
                <c:pt idx="1962">
                  <c:v>40206</c:v>
                </c:pt>
                <c:pt idx="1963">
                  <c:v>40207</c:v>
                </c:pt>
                <c:pt idx="1964">
                  <c:v>40210</c:v>
                </c:pt>
                <c:pt idx="1965">
                  <c:v>40211</c:v>
                </c:pt>
                <c:pt idx="1966">
                  <c:v>40212</c:v>
                </c:pt>
                <c:pt idx="1967">
                  <c:v>40213</c:v>
                </c:pt>
                <c:pt idx="1968">
                  <c:v>40214</c:v>
                </c:pt>
                <c:pt idx="1969">
                  <c:v>40217</c:v>
                </c:pt>
                <c:pt idx="1970">
                  <c:v>40218</c:v>
                </c:pt>
                <c:pt idx="1971">
                  <c:v>40219</c:v>
                </c:pt>
                <c:pt idx="1972">
                  <c:v>40220</c:v>
                </c:pt>
                <c:pt idx="1973">
                  <c:v>40221</c:v>
                </c:pt>
                <c:pt idx="1974">
                  <c:v>40226</c:v>
                </c:pt>
                <c:pt idx="1975">
                  <c:v>40227</c:v>
                </c:pt>
                <c:pt idx="1976">
                  <c:v>40228</c:v>
                </c:pt>
                <c:pt idx="1977">
                  <c:v>40231</c:v>
                </c:pt>
                <c:pt idx="1978">
                  <c:v>40232</c:v>
                </c:pt>
                <c:pt idx="1979">
                  <c:v>40233</c:v>
                </c:pt>
                <c:pt idx="1980">
                  <c:v>40234</c:v>
                </c:pt>
                <c:pt idx="1981">
                  <c:v>40235</c:v>
                </c:pt>
                <c:pt idx="1982">
                  <c:v>40238</c:v>
                </c:pt>
                <c:pt idx="1983">
                  <c:v>40239</c:v>
                </c:pt>
                <c:pt idx="1984">
                  <c:v>40240</c:v>
                </c:pt>
                <c:pt idx="1985">
                  <c:v>40241</c:v>
                </c:pt>
                <c:pt idx="1986">
                  <c:v>40242</c:v>
                </c:pt>
                <c:pt idx="1987">
                  <c:v>40245</c:v>
                </c:pt>
                <c:pt idx="1988">
                  <c:v>40246</c:v>
                </c:pt>
                <c:pt idx="1989">
                  <c:v>40247</c:v>
                </c:pt>
                <c:pt idx="1990">
                  <c:v>40248</c:v>
                </c:pt>
                <c:pt idx="1991">
                  <c:v>40249</c:v>
                </c:pt>
                <c:pt idx="1992">
                  <c:v>40252</c:v>
                </c:pt>
                <c:pt idx="1993">
                  <c:v>40253</c:v>
                </c:pt>
                <c:pt idx="1994">
                  <c:v>40254</c:v>
                </c:pt>
                <c:pt idx="1995">
                  <c:v>40255</c:v>
                </c:pt>
                <c:pt idx="1996">
                  <c:v>40256</c:v>
                </c:pt>
                <c:pt idx="1997">
                  <c:v>40259</c:v>
                </c:pt>
                <c:pt idx="1998">
                  <c:v>40260</c:v>
                </c:pt>
                <c:pt idx="1999">
                  <c:v>40261</c:v>
                </c:pt>
                <c:pt idx="2000">
                  <c:v>40262</c:v>
                </c:pt>
                <c:pt idx="2001">
                  <c:v>40263</c:v>
                </c:pt>
                <c:pt idx="2002">
                  <c:v>40266</c:v>
                </c:pt>
                <c:pt idx="2003">
                  <c:v>40267</c:v>
                </c:pt>
                <c:pt idx="2004">
                  <c:v>40268</c:v>
                </c:pt>
                <c:pt idx="2005">
                  <c:v>40269</c:v>
                </c:pt>
                <c:pt idx="2006">
                  <c:v>40273</c:v>
                </c:pt>
                <c:pt idx="2007">
                  <c:v>40274</c:v>
                </c:pt>
                <c:pt idx="2008">
                  <c:v>40275</c:v>
                </c:pt>
                <c:pt idx="2009">
                  <c:v>40276</c:v>
                </c:pt>
                <c:pt idx="2010">
                  <c:v>40277</c:v>
                </c:pt>
                <c:pt idx="2011">
                  <c:v>40280</c:v>
                </c:pt>
                <c:pt idx="2012">
                  <c:v>40281</c:v>
                </c:pt>
                <c:pt idx="2013">
                  <c:v>40282</c:v>
                </c:pt>
                <c:pt idx="2014">
                  <c:v>40283</c:v>
                </c:pt>
                <c:pt idx="2015">
                  <c:v>40284</c:v>
                </c:pt>
                <c:pt idx="2016">
                  <c:v>40287</c:v>
                </c:pt>
                <c:pt idx="2017">
                  <c:v>40288</c:v>
                </c:pt>
                <c:pt idx="2018">
                  <c:v>40290</c:v>
                </c:pt>
                <c:pt idx="2019">
                  <c:v>40291</c:v>
                </c:pt>
                <c:pt idx="2020">
                  <c:v>40294</c:v>
                </c:pt>
                <c:pt idx="2021">
                  <c:v>40295</c:v>
                </c:pt>
                <c:pt idx="2022">
                  <c:v>40296</c:v>
                </c:pt>
                <c:pt idx="2023">
                  <c:v>40297</c:v>
                </c:pt>
                <c:pt idx="2024">
                  <c:v>40298</c:v>
                </c:pt>
                <c:pt idx="2025">
                  <c:v>40301</c:v>
                </c:pt>
                <c:pt idx="2026">
                  <c:v>40302</c:v>
                </c:pt>
                <c:pt idx="2027">
                  <c:v>40303</c:v>
                </c:pt>
                <c:pt idx="2028">
                  <c:v>40304</c:v>
                </c:pt>
                <c:pt idx="2029">
                  <c:v>40305</c:v>
                </c:pt>
                <c:pt idx="2030">
                  <c:v>40308</c:v>
                </c:pt>
                <c:pt idx="2031">
                  <c:v>40309</c:v>
                </c:pt>
                <c:pt idx="2032">
                  <c:v>40310</c:v>
                </c:pt>
                <c:pt idx="2033">
                  <c:v>40311</c:v>
                </c:pt>
                <c:pt idx="2034">
                  <c:v>40312</c:v>
                </c:pt>
                <c:pt idx="2035">
                  <c:v>40315</c:v>
                </c:pt>
                <c:pt idx="2036">
                  <c:v>40316</c:v>
                </c:pt>
                <c:pt idx="2037">
                  <c:v>40317</c:v>
                </c:pt>
                <c:pt idx="2038">
                  <c:v>40318</c:v>
                </c:pt>
                <c:pt idx="2039">
                  <c:v>40319</c:v>
                </c:pt>
                <c:pt idx="2040">
                  <c:v>40322</c:v>
                </c:pt>
                <c:pt idx="2041">
                  <c:v>40323</c:v>
                </c:pt>
                <c:pt idx="2042">
                  <c:v>40324</c:v>
                </c:pt>
                <c:pt idx="2043">
                  <c:v>40325</c:v>
                </c:pt>
                <c:pt idx="2044">
                  <c:v>40326</c:v>
                </c:pt>
                <c:pt idx="2045">
                  <c:v>40329</c:v>
                </c:pt>
                <c:pt idx="2046">
                  <c:v>40330</c:v>
                </c:pt>
                <c:pt idx="2047">
                  <c:v>40331</c:v>
                </c:pt>
                <c:pt idx="2048">
                  <c:v>40333</c:v>
                </c:pt>
                <c:pt idx="2049">
                  <c:v>40336</c:v>
                </c:pt>
                <c:pt idx="2050">
                  <c:v>40337</c:v>
                </c:pt>
                <c:pt idx="2051">
                  <c:v>40338</c:v>
                </c:pt>
                <c:pt idx="2052">
                  <c:v>40339</c:v>
                </c:pt>
                <c:pt idx="2053">
                  <c:v>40340</c:v>
                </c:pt>
                <c:pt idx="2054">
                  <c:v>40343</c:v>
                </c:pt>
                <c:pt idx="2055">
                  <c:v>40344</c:v>
                </c:pt>
                <c:pt idx="2056">
                  <c:v>40345</c:v>
                </c:pt>
                <c:pt idx="2057">
                  <c:v>40346</c:v>
                </c:pt>
                <c:pt idx="2058">
                  <c:v>40347</c:v>
                </c:pt>
                <c:pt idx="2059">
                  <c:v>40350</c:v>
                </c:pt>
                <c:pt idx="2060">
                  <c:v>40351</c:v>
                </c:pt>
                <c:pt idx="2061">
                  <c:v>40352</c:v>
                </c:pt>
                <c:pt idx="2062">
                  <c:v>40353</c:v>
                </c:pt>
                <c:pt idx="2063">
                  <c:v>40354</c:v>
                </c:pt>
                <c:pt idx="2064">
                  <c:v>40357</c:v>
                </c:pt>
                <c:pt idx="2065">
                  <c:v>40358</c:v>
                </c:pt>
                <c:pt idx="2066">
                  <c:v>40359</c:v>
                </c:pt>
                <c:pt idx="2067">
                  <c:v>40360</c:v>
                </c:pt>
                <c:pt idx="2068">
                  <c:v>40361</c:v>
                </c:pt>
                <c:pt idx="2069">
                  <c:v>40364</c:v>
                </c:pt>
                <c:pt idx="2070">
                  <c:v>40365</c:v>
                </c:pt>
                <c:pt idx="2071">
                  <c:v>40366</c:v>
                </c:pt>
                <c:pt idx="2072">
                  <c:v>40367</c:v>
                </c:pt>
                <c:pt idx="2073">
                  <c:v>40368</c:v>
                </c:pt>
                <c:pt idx="2074">
                  <c:v>40371</c:v>
                </c:pt>
                <c:pt idx="2075">
                  <c:v>40372</c:v>
                </c:pt>
                <c:pt idx="2076">
                  <c:v>40373</c:v>
                </c:pt>
                <c:pt idx="2077">
                  <c:v>40374</c:v>
                </c:pt>
                <c:pt idx="2078">
                  <c:v>40375</c:v>
                </c:pt>
                <c:pt idx="2079">
                  <c:v>40378</c:v>
                </c:pt>
                <c:pt idx="2080">
                  <c:v>40379</c:v>
                </c:pt>
                <c:pt idx="2081">
                  <c:v>40380</c:v>
                </c:pt>
                <c:pt idx="2082">
                  <c:v>40381</c:v>
                </c:pt>
                <c:pt idx="2083">
                  <c:v>40382</c:v>
                </c:pt>
                <c:pt idx="2084">
                  <c:v>40385</c:v>
                </c:pt>
                <c:pt idx="2085">
                  <c:v>40386</c:v>
                </c:pt>
                <c:pt idx="2086">
                  <c:v>40387</c:v>
                </c:pt>
                <c:pt idx="2087">
                  <c:v>40388</c:v>
                </c:pt>
                <c:pt idx="2088">
                  <c:v>40389</c:v>
                </c:pt>
                <c:pt idx="2089">
                  <c:v>40392</c:v>
                </c:pt>
                <c:pt idx="2090">
                  <c:v>40393</c:v>
                </c:pt>
                <c:pt idx="2091">
                  <c:v>40394</c:v>
                </c:pt>
                <c:pt idx="2092">
                  <c:v>40395</c:v>
                </c:pt>
                <c:pt idx="2093">
                  <c:v>40396</c:v>
                </c:pt>
                <c:pt idx="2094">
                  <c:v>40399</c:v>
                </c:pt>
                <c:pt idx="2095">
                  <c:v>40400</c:v>
                </c:pt>
                <c:pt idx="2096">
                  <c:v>40401</c:v>
                </c:pt>
                <c:pt idx="2097">
                  <c:v>40402</c:v>
                </c:pt>
                <c:pt idx="2098">
                  <c:v>40403</c:v>
                </c:pt>
                <c:pt idx="2099">
                  <c:v>40406</c:v>
                </c:pt>
                <c:pt idx="2100">
                  <c:v>40407</c:v>
                </c:pt>
                <c:pt idx="2101">
                  <c:v>40408</c:v>
                </c:pt>
                <c:pt idx="2102">
                  <c:v>40409</c:v>
                </c:pt>
                <c:pt idx="2103">
                  <c:v>40410</c:v>
                </c:pt>
                <c:pt idx="2104">
                  <c:v>40413</c:v>
                </c:pt>
                <c:pt idx="2105">
                  <c:v>40414</c:v>
                </c:pt>
                <c:pt idx="2106">
                  <c:v>40415</c:v>
                </c:pt>
                <c:pt idx="2107">
                  <c:v>40416</c:v>
                </c:pt>
                <c:pt idx="2108">
                  <c:v>40417</c:v>
                </c:pt>
                <c:pt idx="2109">
                  <c:v>40420</c:v>
                </c:pt>
                <c:pt idx="2110">
                  <c:v>40421</c:v>
                </c:pt>
                <c:pt idx="2111">
                  <c:v>40422</c:v>
                </c:pt>
                <c:pt idx="2112">
                  <c:v>40423</c:v>
                </c:pt>
                <c:pt idx="2113">
                  <c:v>40424</c:v>
                </c:pt>
                <c:pt idx="2114">
                  <c:v>40427</c:v>
                </c:pt>
                <c:pt idx="2115">
                  <c:v>40429</c:v>
                </c:pt>
                <c:pt idx="2116">
                  <c:v>40430</c:v>
                </c:pt>
                <c:pt idx="2117">
                  <c:v>40431</c:v>
                </c:pt>
                <c:pt idx="2118">
                  <c:v>40434</c:v>
                </c:pt>
                <c:pt idx="2119">
                  <c:v>40435</c:v>
                </c:pt>
                <c:pt idx="2120">
                  <c:v>40436</c:v>
                </c:pt>
                <c:pt idx="2121">
                  <c:v>40437</c:v>
                </c:pt>
                <c:pt idx="2122">
                  <c:v>40438</c:v>
                </c:pt>
                <c:pt idx="2123">
                  <c:v>40441</c:v>
                </c:pt>
                <c:pt idx="2124">
                  <c:v>40442</c:v>
                </c:pt>
                <c:pt idx="2125">
                  <c:v>40443</c:v>
                </c:pt>
                <c:pt idx="2126">
                  <c:v>40444</c:v>
                </c:pt>
                <c:pt idx="2127">
                  <c:v>40445</c:v>
                </c:pt>
                <c:pt idx="2128">
                  <c:v>40448</c:v>
                </c:pt>
                <c:pt idx="2129">
                  <c:v>40449</c:v>
                </c:pt>
                <c:pt idx="2130">
                  <c:v>40450</c:v>
                </c:pt>
                <c:pt idx="2131">
                  <c:v>40451</c:v>
                </c:pt>
                <c:pt idx="2132">
                  <c:v>40452</c:v>
                </c:pt>
                <c:pt idx="2133">
                  <c:v>40455</c:v>
                </c:pt>
                <c:pt idx="2134">
                  <c:v>40456</c:v>
                </c:pt>
                <c:pt idx="2135">
                  <c:v>40457</c:v>
                </c:pt>
                <c:pt idx="2136">
                  <c:v>40458</c:v>
                </c:pt>
                <c:pt idx="2137">
                  <c:v>40459</c:v>
                </c:pt>
                <c:pt idx="2138">
                  <c:v>40462</c:v>
                </c:pt>
                <c:pt idx="2139">
                  <c:v>40464</c:v>
                </c:pt>
                <c:pt idx="2140">
                  <c:v>40465</c:v>
                </c:pt>
                <c:pt idx="2141">
                  <c:v>40466</c:v>
                </c:pt>
                <c:pt idx="2142">
                  <c:v>40469</c:v>
                </c:pt>
                <c:pt idx="2143">
                  <c:v>40470</c:v>
                </c:pt>
                <c:pt idx="2144">
                  <c:v>40471</c:v>
                </c:pt>
                <c:pt idx="2145">
                  <c:v>40472</c:v>
                </c:pt>
                <c:pt idx="2146">
                  <c:v>40473</c:v>
                </c:pt>
                <c:pt idx="2147">
                  <c:v>40476</c:v>
                </c:pt>
                <c:pt idx="2148">
                  <c:v>40477</c:v>
                </c:pt>
                <c:pt idx="2149">
                  <c:v>40478</c:v>
                </c:pt>
                <c:pt idx="2150">
                  <c:v>40479</c:v>
                </c:pt>
                <c:pt idx="2151">
                  <c:v>40480</c:v>
                </c:pt>
                <c:pt idx="2152">
                  <c:v>40483</c:v>
                </c:pt>
                <c:pt idx="2153">
                  <c:v>40485</c:v>
                </c:pt>
                <c:pt idx="2154">
                  <c:v>40486</c:v>
                </c:pt>
                <c:pt idx="2155">
                  <c:v>40487</c:v>
                </c:pt>
                <c:pt idx="2156">
                  <c:v>40490</c:v>
                </c:pt>
                <c:pt idx="2157">
                  <c:v>40491</c:v>
                </c:pt>
                <c:pt idx="2158">
                  <c:v>40492</c:v>
                </c:pt>
                <c:pt idx="2159">
                  <c:v>40493</c:v>
                </c:pt>
                <c:pt idx="2160">
                  <c:v>40494</c:v>
                </c:pt>
                <c:pt idx="2161">
                  <c:v>40498</c:v>
                </c:pt>
                <c:pt idx="2162">
                  <c:v>40499</c:v>
                </c:pt>
                <c:pt idx="2163">
                  <c:v>40500</c:v>
                </c:pt>
                <c:pt idx="2164">
                  <c:v>40501</c:v>
                </c:pt>
                <c:pt idx="2165">
                  <c:v>40504</c:v>
                </c:pt>
                <c:pt idx="2166">
                  <c:v>40505</c:v>
                </c:pt>
                <c:pt idx="2167">
                  <c:v>40506</c:v>
                </c:pt>
                <c:pt idx="2168">
                  <c:v>40507</c:v>
                </c:pt>
                <c:pt idx="2169">
                  <c:v>40508</c:v>
                </c:pt>
                <c:pt idx="2170">
                  <c:v>40511</c:v>
                </c:pt>
                <c:pt idx="2171">
                  <c:v>40512</c:v>
                </c:pt>
                <c:pt idx="2172">
                  <c:v>40513</c:v>
                </c:pt>
                <c:pt idx="2173">
                  <c:v>40514</c:v>
                </c:pt>
                <c:pt idx="2174">
                  <c:v>40515</c:v>
                </c:pt>
                <c:pt idx="2175">
                  <c:v>40518</c:v>
                </c:pt>
                <c:pt idx="2176">
                  <c:v>40519</c:v>
                </c:pt>
                <c:pt idx="2177">
                  <c:v>40520</c:v>
                </c:pt>
                <c:pt idx="2178">
                  <c:v>40521</c:v>
                </c:pt>
                <c:pt idx="2179">
                  <c:v>40522</c:v>
                </c:pt>
                <c:pt idx="2180">
                  <c:v>40525</c:v>
                </c:pt>
                <c:pt idx="2181">
                  <c:v>40526</c:v>
                </c:pt>
                <c:pt idx="2182">
                  <c:v>40527</c:v>
                </c:pt>
                <c:pt idx="2183">
                  <c:v>40528</c:v>
                </c:pt>
                <c:pt idx="2184">
                  <c:v>40529</c:v>
                </c:pt>
                <c:pt idx="2185">
                  <c:v>40532</c:v>
                </c:pt>
                <c:pt idx="2186">
                  <c:v>40533</c:v>
                </c:pt>
                <c:pt idx="2187">
                  <c:v>40534</c:v>
                </c:pt>
                <c:pt idx="2188">
                  <c:v>40535</c:v>
                </c:pt>
                <c:pt idx="2189">
                  <c:v>40536</c:v>
                </c:pt>
                <c:pt idx="2190">
                  <c:v>40539</c:v>
                </c:pt>
                <c:pt idx="2191">
                  <c:v>40540</c:v>
                </c:pt>
                <c:pt idx="2192">
                  <c:v>40541</c:v>
                </c:pt>
                <c:pt idx="2193">
                  <c:v>40542</c:v>
                </c:pt>
                <c:pt idx="2194">
                  <c:v>40543</c:v>
                </c:pt>
                <c:pt idx="2195">
                  <c:v>40546</c:v>
                </c:pt>
                <c:pt idx="2196">
                  <c:v>40547</c:v>
                </c:pt>
                <c:pt idx="2197">
                  <c:v>40548</c:v>
                </c:pt>
                <c:pt idx="2198">
                  <c:v>40549</c:v>
                </c:pt>
                <c:pt idx="2199">
                  <c:v>40550</c:v>
                </c:pt>
                <c:pt idx="2200">
                  <c:v>40553</c:v>
                </c:pt>
                <c:pt idx="2201">
                  <c:v>40554</c:v>
                </c:pt>
                <c:pt idx="2202">
                  <c:v>40555</c:v>
                </c:pt>
                <c:pt idx="2203">
                  <c:v>40556</c:v>
                </c:pt>
                <c:pt idx="2204">
                  <c:v>40557</c:v>
                </c:pt>
                <c:pt idx="2205">
                  <c:v>40560</c:v>
                </c:pt>
                <c:pt idx="2206">
                  <c:v>40561</c:v>
                </c:pt>
                <c:pt idx="2207">
                  <c:v>40562</c:v>
                </c:pt>
                <c:pt idx="2208">
                  <c:v>40563</c:v>
                </c:pt>
                <c:pt idx="2209">
                  <c:v>40564</c:v>
                </c:pt>
                <c:pt idx="2210">
                  <c:v>40567</c:v>
                </c:pt>
                <c:pt idx="2211">
                  <c:v>40568</c:v>
                </c:pt>
                <c:pt idx="2212">
                  <c:v>40569</c:v>
                </c:pt>
                <c:pt idx="2213">
                  <c:v>40570</c:v>
                </c:pt>
                <c:pt idx="2214">
                  <c:v>40571</c:v>
                </c:pt>
                <c:pt idx="2215">
                  <c:v>40574</c:v>
                </c:pt>
                <c:pt idx="2216">
                  <c:v>40575</c:v>
                </c:pt>
                <c:pt idx="2217">
                  <c:v>40576</c:v>
                </c:pt>
                <c:pt idx="2218">
                  <c:v>40577</c:v>
                </c:pt>
                <c:pt idx="2219">
                  <c:v>40578</c:v>
                </c:pt>
                <c:pt idx="2220">
                  <c:v>40581</c:v>
                </c:pt>
                <c:pt idx="2221">
                  <c:v>40582</c:v>
                </c:pt>
                <c:pt idx="2222">
                  <c:v>40583</c:v>
                </c:pt>
                <c:pt idx="2223">
                  <c:v>40584</c:v>
                </c:pt>
                <c:pt idx="2224">
                  <c:v>40585</c:v>
                </c:pt>
                <c:pt idx="2225">
                  <c:v>40588</c:v>
                </c:pt>
                <c:pt idx="2226">
                  <c:v>40589</c:v>
                </c:pt>
                <c:pt idx="2227">
                  <c:v>40590</c:v>
                </c:pt>
                <c:pt idx="2228">
                  <c:v>40591</c:v>
                </c:pt>
                <c:pt idx="2229">
                  <c:v>40592</c:v>
                </c:pt>
                <c:pt idx="2230">
                  <c:v>40595</c:v>
                </c:pt>
                <c:pt idx="2231">
                  <c:v>40596</c:v>
                </c:pt>
                <c:pt idx="2232">
                  <c:v>40597</c:v>
                </c:pt>
                <c:pt idx="2233">
                  <c:v>40598</c:v>
                </c:pt>
                <c:pt idx="2234">
                  <c:v>40599</c:v>
                </c:pt>
                <c:pt idx="2235">
                  <c:v>40602</c:v>
                </c:pt>
                <c:pt idx="2236">
                  <c:v>40603</c:v>
                </c:pt>
                <c:pt idx="2237">
                  <c:v>40604</c:v>
                </c:pt>
                <c:pt idx="2238">
                  <c:v>40605</c:v>
                </c:pt>
                <c:pt idx="2239">
                  <c:v>40606</c:v>
                </c:pt>
                <c:pt idx="2240">
                  <c:v>40611</c:v>
                </c:pt>
                <c:pt idx="2241">
                  <c:v>40612</c:v>
                </c:pt>
                <c:pt idx="2242">
                  <c:v>40613</c:v>
                </c:pt>
                <c:pt idx="2243">
                  <c:v>40616</c:v>
                </c:pt>
                <c:pt idx="2244">
                  <c:v>40617</c:v>
                </c:pt>
                <c:pt idx="2245">
                  <c:v>40618</c:v>
                </c:pt>
                <c:pt idx="2246">
                  <c:v>40619</c:v>
                </c:pt>
                <c:pt idx="2247">
                  <c:v>40620</c:v>
                </c:pt>
                <c:pt idx="2248">
                  <c:v>40623</c:v>
                </c:pt>
                <c:pt idx="2249">
                  <c:v>40624</c:v>
                </c:pt>
                <c:pt idx="2250">
                  <c:v>40625</c:v>
                </c:pt>
                <c:pt idx="2251">
                  <c:v>40626</c:v>
                </c:pt>
                <c:pt idx="2252">
                  <c:v>40627</c:v>
                </c:pt>
                <c:pt idx="2253">
                  <c:v>40630</c:v>
                </c:pt>
                <c:pt idx="2254">
                  <c:v>40631</c:v>
                </c:pt>
                <c:pt idx="2255">
                  <c:v>40632</c:v>
                </c:pt>
                <c:pt idx="2256">
                  <c:v>40633</c:v>
                </c:pt>
                <c:pt idx="2257">
                  <c:v>40634</c:v>
                </c:pt>
                <c:pt idx="2258">
                  <c:v>40637</c:v>
                </c:pt>
                <c:pt idx="2259">
                  <c:v>40638</c:v>
                </c:pt>
                <c:pt idx="2260">
                  <c:v>40639</c:v>
                </c:pt>
                <c:pt idx="2261">
                  <c:v>40640</c:v>
                </c:pt>
                <c:pt idx="2262">
                  <c:v>40641</c:v>
                </c:pt>
                <c:pt idx="2263">
                  <c:v>40644</c:v>
                </c:pt>
                <c:pt idx="2264">
                  <c:v>40645</c:v>
                </c:pt>
                <c:pt idx="2265">
                  <c:v>40646</c:v>
                </c:pt>
                <c:pt idx="2266">
                  <c:v>40647</c:v>
                </c:pt>
                <c:pt idx="2267">
                  <c:v>40648</c:v>
                </c:pt>
                <c:pt idx="2268">
                  <c:v>40651</c:v>
                </c:pt>
                <c:pt idx="2269">
                  <c:v>40652</c:v>
                </c:pt>
                <c:pt idx="2270">
                  <c:v>40653</c:v>
                </c:pt>
                <c:pt idx="2271">
                  <c:v>40658</c:v>
                </c:pt>
                <c:pt idx="2272">
                  <c:v>40659</c:v>
                </c:pt>
                <c:pt idx="2273">
                  <c:v>40660</c:v>
                </c:pt>
                <c:pt idx="2274">
                  <c:v>40661</c:v>
                </c:pt>
                <c:pt idx="2275">
                  <c:v>40662</c:v>
                </c:pt>
                <c:pt idx="2276">
                  <c:v>40665</c:v>
                </c:pt>
                <c:pt idx="2277">
                  <c:v>40666</c:v>
                </c:pt>
                <c:pt idx="2278">
                  <c:v>40667</c:v>
                </c:pt>
                <c:pt idx="2279">
                  <c:v>40668</c:v>
                </c:pt>
                <c:pt idx="2280">
                  <c:v>40669</c:v>
                </c:pt>
                <c:pt idx="2281">
                  <c:v>40672</c:v>
                </c:pt>
                <c:pt idx="2282">
                  <c:v>40673</c:v>
                </c:pt>
                <c:pt idx="2283">
                  <c:v>40674</c:v>
                </c:pt>
                <c:pt idx="2284">
                  <c:v>40675</c:v>
                </c:pt>
                <c:pt idx="2285">
                  <c:v>40676</c:v>
                </c:pt>
                <c:pt idx="2286">
                  <c:v>40679</c:v>
                </c:pt>
                <c:pt idx="2287">
                  <c:v>40680</c:v>
                </c:pt>
                <c:pt idx="2288">
                  <c:v>40681</c:v>
                </c:pt>
                <c:pt idx="2289">
                  <c:v>40682</c:v>
                </c:pt>
                <c:pt idx="2290">
                  <c:v>40683</c:v>
                </c:pt>
                <c:pt idx="2291">
                  <c:v>40686</c:v>
                </c:pt>
                <c:pt idx="2292">
                  <c:v>40687</c:v>
                </c:pt>
                <c:pt idx="2293">
                  <c:v>40688</c:v>
                </c:pt>
                <c:pt idx="2294">
                  <c:v>40689</c:v>
                </c:pt>
                <c:pt idx="2295">
                  <c:v>40690</c:v>
                </c:pt>
                <c:pt idx="2296">
                  <c:v>40693</c:v>
                </c:pt>
                <c:pt idx="2297">
                  <c:v>40694</c:v>
                </c:pt>
                <c:pt idx="2298">
                  <c:v>40695</c:v>
                </c:pt>
                <c:pt idx="2299">
                  <c:v>40696</c:v>
                </c:pt>
                <c:pt idx="2300">
                  <c:v>40697</c:v>
                </c:pt>
                <c:pt idx="2301">
                  <c:v>40700</c:v>
                </c:pt>
                <c:pt idx="2302">
                  <c:v>40701</c:v>
                </c:pt>
                <c:pt idx="2303">
                  <c:v>40702</c:v>
                </c:pt>
                <c:pt idx="2304">
                  <c:v>40703</c:v>
                </c:pt>
                <c:pt idx="2305">
                  <c:v>40704</c:v>
                </c:pt>
                <c:pt idx="2306">
                  <c:v>40707</c:v>
                </c:pt>
                <c:pt idx="2307">
                  <c:v>40708</c:v>
                </c:pt>
                <c:pt idx="2308">
                  <c:v>40709</c:v>
                </c:pt>
                <c:pt idx="2309">
                  <c:v>40710</c:v>
                </c:pt>
                <c:pt idx="2310">
                  <c:v>40711</c:v>
                </c:pt>
                <c:pt idx="2311">
                  <c:v>40714</c:v>
                </c:pt>
                <c:pt idx="2312">
                  <c:v>40715</c:v>
                </c:pt>
                <c:pt idx="2313">
                  <c:v>40716</c:v>
                </c:pt>
                <c:pt idx="2314">
                  <c:v>40718</c:v>
                </c:pt>
                <c:pt idx="2315">
                  <c:v>40721</c:v>
                </c:pt>
                <c:pt idx="2316">
                  <c:v>40722</c:v>
                </c:pt>
                <c:pt idx="2317">
                  <c:v>40723</c:v>
                </c:pt>
                <c:pt idx="2318">
                  <c:v>40724</c:v>
                </c:pt>
                <c:pt idx="2319">
                  <c:v>40725</c:v>
                </c:pt>
                <c:pt idx="2320">
                  <c:v>40728</c:v>
                </c:pt>
                <c:pt idx="2321">
                  <c:v>40729</c:v>
                </c:pt>
                <c:pt idx="2322">
                  <c:v>40730</c:v>
                </c:pt>
                <c:pt idx="2323">
                  <c:v>40731</c:v>
                </c:pt>
                <c:pt idx="2324">
                  <c:v>40732</c:v>
                </c:pt>
                <c:pt idx="2325">
                  <c:v>40735</c:v>
                </c:pt>
                <c:pt idx="2326">
                  <c:v>40736</c:v>
                </c:pt>
                <c:pt idx="2327">
                  <c:v>40737</c:v>
                </c:pt>
                <c:pt idx="2328">
                  <c:v>40738</c:v>
                </c:pt>
                <c:pt idx="2329">
                  <c:v>40739</c:v>
                </c:pt>
                <c:pt idx="2330">
                  <c:v>40742</c:v>
                </c:pt>
                <c:pt idx="2331">
                  <c:v>40743</c:v>
                </c:pt>
                <c:pt idx="2332">
                  <c:v>40744</c:v>
                </c:pt>
                <c:pt idx="2333">
                  <c:v>40745</c:v>
                </c:pt>
                <c:pt idx="2334">
                  <c:v>40746</c:v>
                </c:pt>
                <c:pt idx="2335">
                  <c:v>40749</c:v>
                </c:pt>
                <c:pt idx="2336">
                  <c:v>40750</c:v>
                </c:pt>
                <c:pt idx="2337">
                  <c:v>40751</c:v>
                </c:pt>
                <c:pt idx="2338">
                  <c:v>40752</c:v>
                </c:pt>
                <c:pt idx="2339">
                  <c:v>40753</c:v>
                </c:pt>
                <c:pt idx="2340">
                  <c:v>40756</c:v>
                </c:pt>
                <c:pt idx="2341">
                  <c:v>40757</c:v>
                </c:pt>
                <c:pt idx="2342">
                  <c:v>40758</c:v>
                </c:pt>
                <c:pt idx="2343">
                  <c:v>40759</c:v>
                </c:pt>
                <c:pt idx="2344">
                  <c:v>40760</c:v>
                </c:pt>
                <c:pt idx="2345">
                  <c:v>40763</c:v>
                </c:pt>
                <c:pt idx="2346">
                  <c:v>40764</c:v>
                </c:pt>
                <c:pt idx="2347">
                  <c:v>40765</c:v>
                </c:pt>
                <c:pt idx="2348">
                  <c:v>40766</c:v>
                </c:pt>
                <c:pt idx="2349">
                  <c:v>40767</c:v>
                </c:pt>
                <c:pt idx="2350">
                  <c:v>40770</c:v>
                </c:pt>
                <c:pt idx="2351">
                  <c:v>40771</c:v>
                </c:pt>
                <c:pt idx="2352">
                  <c:v>40772</c:v>
                </c:pt>
                <c:pt idx="2353">
                  <c:v>40773</c:v>
                </c:pt>
                <c:pt idx="2354">
                  <c:v>40774</c:v>
                </c:pt>
                <c:pt idx="2355">
                  <c:v>40777</c:v>
                </c:pt>
                <c:pt idx="2356">
                  <c:v>40778</c:v>
                </c:pt>
                <c:pt idx="2357">
                  <c:v>40779</c:v>
                </c:pt>
                <c:pt idx="2358">
                  <c:v>40780</c:v>
                </c:pt>
                <c:pt idx="2359">
                  <c:v>40781</c:v>
                </c:pt>
                <c:pt idx="2360">
                  <c:v>40784</c:v>
                </c:pt>
                <c:pt idx="2361">
                  <c:v>40785</c:v>
                </c:pt>
                <c:pt idx="2362">
                  <c:v>40786</c:v>
                </c:pt>
                <c:pt idx="2363">
                  <c:v>40787</c:v>
                </c:pt>
                <c:pt idx="2364">
                  <c:v>40788</c:v>
                </c:pt>
                <c:pt idx="2365">
                  <c:v>40791</c:v>
                </c:pt>
                <c:pt idx="2366">
                  <c:v>40792</c:v>
                </c:pt>
                <c:pt idx="2367">
                  <c:v>40794</c:v>
                </c:pt>
                <c:pt idx="2368">
                  <c:v>40795</c:v>
                </c:pt>
                <c:pt idx="2369">
                  <c:v>40798</c:v>
                </c:pt>
                <c:pt idx="2370">
                  <c:v>40799</c:v>
                </c:pt>
                <c:pt idx="2371">
                  <c:v>40800</c:v>
                </c:pt>
                <c:pt idx="2372">
                  <c:v>40801</c:v>
                </c:pt>
                <c:pt idx="2373">
                  <c:v>40802</c:v>
                </c:pt>
                <c:pt idx="2374">
                  <c:v>40805</c:v>
                </c:pt>
                <c:pt idx="2375">
                  <c:v>40806</c:v>
                </c:pt>
                <c:pt idx="2376">
                  <c:v>40807</c:v>
                </c:pt>
                <c:pt idx="2377">
                  <c:v>40808</c:v>
                </c:pt>
                <c:pt idx="2378">
                  <c:v>40809</c:v>
                </c:pt>
                <c:pt idx="2379">
                  <c:v>40812</c:v>
                </c:pt>
                <c:pt idx="2380">
                  <c:v>40813</c:v>
                </c:pt>
                <c:pt idx="2381">
                  <c:v>40814</c:v>
                </c:pt>
                <c:pt idx="2382">
                  <c:v>40815</c:v>
                </c:pt>
                <c:pt idx="2383">
                  <c:v>40816</c:v>
                </c:pt>
                <c:pt idx="2384">
                  <c:v>40819</c:v>
                </c:pt>
                <c:pt idx="2385">
                  <c:v>40820</c:v>
                </c:pt>
                <c:pt idx="2386">
                  <c:v>40821</c:v>
                </c:pt>
                <c:pt idx="2387">
                  <c:v>40822</c:v>
                </c:pt>
                <c:pt idx="2388">
                  <c:v>40823</c:v>
                </c:pt>
                <c:pt idx="2389">
                  <c:v>40826</c:v>
                </c:pt>
                <c:pt idx="2390">
                  <c:v>40827</c:v>
                </c:pt>
                <c:pt idx="2391">
                  <c:v>40829</c:v>
                </c:pt>
                <c:pt idx="2392">
                  <c:v>40830</c:v>
                </c:pt>
                <c:pt idx="2393">
                  <c:v>40833</c:v>
                </c:pt>
                <c:pt idx="2394">
                  <c:v>40834</c:v>
                </c:pt>
                <c:pt idx="2395">
                  <c:v>40835</c:v>
                </c:pt>
                <c:pt idx="2396">
                  <c:v>40836</c:v>
                </c:pt>
                <c:pt idx="2397">
                  <c:v>40837</c:v>
                </c:pt>
                <c:pt idx="2398">
                  <c:v>40840</c:v>
                </c:pt>
                <c:pt idx="2399">
                  <c:v>40841</c:v>
                </c:pt>
                <c:pt idx="2400">
                  <c:v>40842</c:v>
                </c:pt>
                <c:pt idx="2401">
                  <c:v>40843</c:v>
                </c:pt>
                <c:pt idx="2402">
                  <c:v>40844</c:v>
                </c:pt>
                <c:pt idx="2403">
                  <c:v>40847</c:v>
                </c:pt>
                <c:pt idx="2404">
                  <c:v>40848</c:v>
                </c:pt>
                <c:pt idx="2405">
                  <c:v>40850</c:v>
                </c:pt>
                <c:pt idx="2406">
                  <c:v>40851</c:v>
                </c:pt>
                <c:pt idx="2407">
                  <c:v>40854</c:v>
                </c:pt>
                <c:pt idx="2408">
                  <c:v>40855</c:v>
                </c:pt>
                <c:pt idx="2409">
                  <c:v>40856</c:v>
                </c:pt>
                <c:pt idx="2410">
                  <c:v>40857</c:v>
                </c:pt>
                <c:pt idx="2411">
                  <c:v>40858</c:v>
                </c:pt>
                <c:pt idx="2412">
                  <c:v>40861</c:v>
                </c:pt>
                <c:pt idx="2413">
                  <c:v>40863</c:v>
                </c:pt>
                <c:pt idx="2414">
                  <c:v>40864</c:v>
                </c:pt>
                <c:pt idx="2415">
                  <c:v>40865</c:v>
                </c:pt>
                <c:pt idx="2416">
                  <c:v>40868</c:v>
                </c:pt>
                <c:pt idx="2417">
                  <c:v>40869</c:v>
                </c:pt>
                <c:pt idx="2418">
                  <c:v>40870</c:v>
                </c:pt>
                <c:pt idx="2419">
                  <c:v>40871</c:v>
                </c:pt>
                <c:pt idx="2420">
                  <c:v>40872</c:v>
                </c:pt>
                <c:pt idx="2421">
                  <c:v>40875</c:v>
                </c:pt>
                <c:pt idx="2422">
                  <c:v>40876</c:v>
                </c:pt>
                <c:pt idx="2423">
                  <c:v>40877</c:v>
                </c:pt>
                <c:pt idx="2424">
                  <c:v>40878</c:v>
                </c:pt>
                <c:pt idx="2425">
                  <c:v>40879</c:v>
                </c:pt>
                <c:pt idx="2426">
                  <c:v>40882</c:v>
                </c:pt>
                <c:pt idx="2427">
                  <c:v>40883</c:v>
                </c:pt>
                <c:pt idx="2428">
                  <c:v>40884</c:v>
                </c:pt>
                <c:pt idx="2429">
                  <c:v>40885</c:v>
                </c:pt>
                <c:pt idx="2430">
                  <c:v>40886</c:v>
                </c:pt>
                <c:pt idx="2431">
                  <c:v>40889</c:v>
                </c:pt>
                <c:pt idx="2432">
                  <c:v>40890</c:v>
                </c:pt>
                <c:pt idx="2433">
                  <c:v>40891</c:v>
                </c:pt>
                <c:pt idx="2434">
                  <c:v>40892</c:v>
                </c:pt>
                <c:pt idx="2435">
                  <c:v>40893</c:v>
                </c:pt>
                <c:pt idx="2436">
                  <c:v>40896</c:v>
                </c:pt>
                <c:pt idx="2437">
                  <c:v>40897</c:v>
                </c:pt>
                <c:pt idx="2438">
                  <c:v>40898</c:v>
                </c:pt>
                <c:pt idx="2439">
                  <c:v>40899</c:v>
                </c:pt>
                <c:pt idx="2440">
                  <c:v>40900</c:v>
                </c:pt>
                <c:pt idx="2441">
                  <c:v>40903</c:v>
                </c:pt>
                <c:pt idx="2442">
                  <c:v>40904</c:v>
                </c:pt>
                <c:pt idx="2443">
                  <c:v>40905</c:v>
                </c:pt>
                <c:pt idx="2444">
                  <c:v>40906</c:v>
                </c:pt>
                <c:pt idx="2445">
                  <c:v>40907</c:v>
                </c:pt>
                <c:pt idx="2446">
                  <c:v>40910</c:v>
                </c:pt>
                <c:pt idx="2447">
                  <c:v>40911</c:v>
                </c:pt>
                <c:pt idx="2448">
                  <c:v>40912</c:v>
                </c:pt>
                <c:pt idx="2449">
                  <c:v>40913</c:v>
                </c:pt>
                <c:pt idx="2450">
                  <c:v>40914</c:v>
                </c:pt>
                <c:pt idx="2451">
                  <c:v>40917</c:v>
                </c:pt>
                <c:pt idx="2452">
                  <c:v>40918</c:v>
                </c:pt>
                <c:pt idx="2453">
                  <c:v>40919</c:v>
                </c:pt>
                <c:pt idx="2454">
                  <c:v>40920</c:v>
                </c:pt>
                <c:pt idx="2455">
                  <c:v>40921</c:v>
                </c:pt>
                <c:pt idx="2456">
                  <c:v>40924</c:v>
                </c:pt>
                <c:pt idx="2457">
                  <c:v>40925</c:v>
                </c:pt>
                <c:pt idx="2458">
                  <c:v>40926</c:v>
                </c:pt>
                <c:pt idx="2459">
                  <c:v>40927</c:v>
                </c:pt>
                <c:pt idx="2460">
                  <c:v>40928</c:v>
                </c:pt>
                <c:pt idx="2461">
                  <c:v>40931</c:v>
                </c:pt>
                <c:pt idx="2462">
                  <c:v>40932</c:v>
                </c:pt>
                <c:pt idx="2463">
                  <c:v>40933</c:v>
                </c:pt>
                <c:pt idx="2464">
                  <c:v>40934</c:v>
                </c:pt>
                <c:pt idx="2465">
                  <c:v>40935</c:v>
                </c:pt>
                <c:pt idx="2466">
                  <c:v>40938</c:v>
                </c:pt>
                <c:pt idx="2467">
                  <c:v>40939</c:v>
                </c:pt>
                <c:pt idx="2468">
                  <c:v>40940</c:v>
                </c:pt>
                <c:pt idx="2469">
                  <c:v>40941</c:v>
                </c:pt>
                <c:pt idx="2470">
                  <c:v>40942</c:v>
                </c:pt>
                <c:pt idx="2471">
                  <c:v>40945</c:v>
                </c:pt>
                <c:pt idx="2472">
                  <c:v>40946</c:v>
                </c:pt>
                <c:pt idx="2473">
                  <c:v>40947</c:v>
                </c:pt>
                <c:pt idx="2474">
                  <c:v>40948</c:v>
                </c:pt>
                <c:pt idx="2475">
                  <c:v>40949</c:v>
                </c:pt>
                <c:pt idx="2476">
                  <c:v>40952</c:v>
                </c:pt>
                <c:pt idx="2477">
                  <c:v>40953</c:v>
                </c:pt>
                <c:pt idx="2478">
                  <c:v>40954</c:v>
                </c:pt>
                <c:pt idx="2479">
                  <c:v>40955</c:v>
                </c:pt>
                <c:pt idx="2480">
                  <c:v>40956</c:v>
                </c:pt>
                <c:pt idx="2481">
                  <c:v>40961</c:v>
                </c:pt>
                <c:pt idx="2482">
                  <c:v>40962</c:v>
                </c:pt>
                <c:pt idx="2483">
                  <c:v>40963</c:v>
                </c:pt>
                <c:pt idx="2484">
                  <c:v>40966</c:v>
                </c:pt>
                <c:pt idx="2485">
                  <c:v>40967</c:v>
                </c:pt>
                <c:pt idx="2486">
                  <c:v>40967</c:v>
                </c:pt>
                <c:pt idx="2487">
                  <c:v>40969</c:v>
                </c:pt>
                <c:pt idx="2488">
                  <c:v>40970</c:v>
                </c:pt>
                <c:pt idx="2489">
                  <c:v>40973</c:v>
                </c:pt>
                <c:pt idx="2490">
                  <c:v>40974</c:v>
                </c:pt>
                <c:pt idx="2491">
                  <c:v>40975</c:v>
                </c:pt>
                <c:pt idx="2492">
                  <c:v>40976</c:v>
                </c:pt>
                <c:pt idx="2493">
                  <c:v>40977</c:v>
                </c:pt>
                <c:pt idx="2494">
                  <c:v>40980</c:v>
                </c:pt>
                <c:pt idx="2495">
                  <c:v>40981</c:v>
                </c:pt>
                <c:pt idx="2496">
                  <c:v>40982</c:v>
                </c:pt>
                <c:pt idx="2497">
                  <c:v>40983</c:v>
                </c:pt>
                <c:pt idx="2498">
                  <c:v>40984</c:v>
                </c:pt>
                <c:pt idx="2499">
                  <c:v>40987</c:v>
                </c:pt>
                <c:pt idx="2500">
                  <c:v>40988</c:v>
                </c:pt>
                <c:pt idx="2501">
                  <c:v>40989</c:v>
                </c:pt>
                <c:pt idx="2502">
                  <c:v>40990</c:v>
                </c:pt>
                <c:pt idx="2503">
                  <c:v>40991</c:v>
                </c:pt>
                <c:pt idx="2504">
                  <c:v>40994</c:v>
                </c:pt>
                <c:pt idx="2505">
                  <c:v>40995</c:v>
                </c:pt>
                <c:pt idx="2506">
                  <c:v>40996</c:v>
                </c:pt>
                <c:pt idx="2507">
                  <c:v>40997</c:v>
                </c:pt>
                <c:pt idx="2508">
                  <c:v>40998</c:v>
                </c:pt>
                <c:pt idx="2509">
                  <c:v>41001</c:v>
                </c:pt>
                <c:pt idx="2510">
                  <c:v>41002</c:v>
                </c:pt>
                <c:pt idx="2511">
                  <c:v>41003</c:v>
                </c:pt>
                <c:pt idx="2512">
                  <c:v>41004</c:v>
                </c:pt>
                <c:pt idx="2513">
                  <c:v>41008</c:v>
                </c:pt>
                <c:pt idx="2514">
                  <c:v>41009</c:v>
                </c:pt>
                <c:pt idx="2515">
                  <c:v>41010</c:v>
                </c:pt>
                <c:pt idx="2516">
                  <c:v>41011</c:v>
                </c:pt>
                <c:pt idx="2517">
                  <c:v>41012</c:v>
                </c:pt>
                <c:pt idx="2518">
                  <c:v>41015</c:v>
                </c:pt>
                <c:pt idx="2519">
                  <c:v>41016</c:v>
                </c:pt>
                <c:pt idx="2520">
                  <c:v>41017</c:v>
                </c:pt>
                <c:pt idx="2521">
                  <c:v>41018</c:v>
                </c:pt>
                <c:pt idx="2522">
                  <c:v>41019</c:v>
                </c:pt>
                <c:pt idx="2523">
                  <c:v>41022</c:v>
                </c:pt>
                <c:pt idx="2524">
                  <c:v>41023</c:v>
                </c:pt>
                <c:pt idx="2525">
                  <c:v>41024</c:v>
                </c:pt>
                <c:pt idx="2526">
                  <c:v>41025</c:v>
                </c:pt>
                <c:pt idx="2527">
                  <c:v>41026</c:v>
                </c:pt>
                <c:pt idx="2528">
                  <c:v>41029</c:v>
                </c:pt>
                <c:pt idx="2529">
                  <c:v>41031</c:v>
                </c:pt>
                <c:pt idx="2530">
                  <c:v>41032</c:v>
                </c:pt>
                <c:pt idx="2531">
                  <c:v>41033</c:v>
                </c:pt>
                <c:pt idx="2532">
                  <c:v>41036</c:v>
                </c:pt>
                <c:pt idx="2533">
                  <c:v>41037</c:v>
                </c:pt>
                <c:pt idx="2534">
                  <c:v>41038</c:v>
                </c:pt>
                <c:pt idx="2535">
                  <c:v>41039</c:v>
                </c:pt>
                <c:pt idx="2536">
                  <c:v>41040</c:v>
                </c:pt>
                <c:pt idx="2537">
                  <c:v>41043</c:v>
                </c:pt>
                <c:pt idx="2538">
                  <c:v>41044</c:v>
                </c:pt>
                <c:pt idx="2539">
                  <c:v>41045</c:v>
                </c:pt>
                <c:pt idx="2540">
                  <c:v>41046</c:v>
                </c:pt>
                <c:pt idx="2541">
                  <c:v>41047</c:v>
                </c:pt>
                <c:pt idx="2542">
                  <c:v>41050</c:v>
                </c:pt>
                <c:pt idx="2543">
                  <c:v>41051</c:v>
                </c:pt>
                <c:pt idx="2544">
                  <c:v>41052</c:v>
                </c:pt>
                <c:pt idx="2545">
                  <c:v>41053</c:v>
                </c:pt>
                <c:pt idx="2546">
                  <c:v>41054</c:v>
                </c:pt>
                <c:pt idx="2547">
                  <c:v>41057</c:v>
                </c:pt>
                <c:pt idx="2548">
                  <c:v>41058</c:v>
                </c:pt>
                <c:pt idx="2549">
                  <c:v>41059</c:v>
                </c:pt>
                <c:pt idx="2550">
                  <c:v>41060</c:v>
                </c:pt>
                <c:pt idx="2551">
                  <c:v>41061</c:v>
                </c:pt>
                <c:pt idx="2552">
                  <c:v>41064</c:v>
                </c:pt>
                <c:pt idx="2553">
                  <c:v>41065</c:v>
                </c:pt>
                <c:pt idx="2554">
                  <c:v>41066</c:v>
                </c:pt>
                <c:pt idx="2555">
                  <c:v>41068</c:v>
                </c:pt>
                <c:pt idx="2556">
                  <c:v>41071</c:v>
                </c:pt>
                <c:pt idx="2557">
                  <c:v>41072</c:v>
                </c:pt>
                <c:pt idx="2558">
                  <c:v>41073</c:v>
                </c:pt>
                <c:pt idx="2559">
                  <c:v>41074</c:v>
                </c:pt>
                <c:pt idx="2560">
                  <c:v>41075</c:v>
                </c:pt>
                <c:pt idx="2561">
                  <c:v>41078</c:v>
                </c:pt>
                <c:pt idx="2562">
                  <c:v>41079</c:v>
                </c:pt>
                <c:pt idx="2563">
                  <c:v>41080</c:v>
                </c:pt>
                <c:pt idx="2564">
                  <c:v>41081</c:v>
                </c:pt>
                <c:pt idx="2565">
                  <c:v>41082</c:v>
                </c:pt>
                <c:pt idx="2566">
                  <c:v>41085</c:v>
                </c:pt>
                <c:pt idx="2567">
                  <c:v>41086</c:v>
                </c:pt>
                <c:pt idx="2568">
                  <c:v>41087</c:v>
                </c:pt>
                <c:pt idx="2569">
                  <c:v>41088</c:v>
                </c:pt>
                <c:pt idx="2570">
                  <c:v>41089</c:v>
                </c:pt>
                <c:pt idx="2571">
                  <c:v>41092</c:v>
                </c:pt>
                <c:pt idx="2572">
                  <c:v>41093</c:v>
                </c:pt>
                <c:pt idx="2573">
                  <c:v>41094</c:v>
                </c:pt>
                <c:pt idx="2574">
                  <c:v>41095</c:v>
                </c:pt>
                <c:pt idx="2575">
                  <c:v>41096</c:v>
                </c:pt>
                <c:pt idx="2576">
                  <c:v>41100</c:v>
                </c:pt>
                <c:pt idx="2577">
                  <c:v>41101</c:v>
                </c:pt>
                <c:pt idx="2578">
                  <c:v>41102</c:v>
                </c:pt>
                <c:pt idx="2579">
                  <c:v>41103</c:v>
                </c:pt>
                <c:pt idx="2580">
                  <c:v>41106</c:v>
                </c:pt>
                <c:pt idx="2581">
                  <c:v>41107</c:v>
                </c:pt>
                <c:pt idx="2582">
                  <c:v>41108</c:v>
                </c:pt>
                <c:pt idx="2583">
                  <c:v>41109</c:v>
                </c:pt>
                <c:pt idx="2584">
                  <c:v>41110</c:v>
                </c:pt>
                <c:pt idx="2585">
                  <c:v>41113</c:v>
                </c:pt>
                <c:pt idx="2586">
                  <c:v>41114</c:v>
                </c:pt>
                <c:pt idx="2587">
                  <c:v>41115</c:v>
                </c:pt>
                <c:pt idx="2588">
                  <c:v>41116</c:v>
                </c:pt>
                <c:pt idx="2589">
                  <c:v>41117</c:v>
                </c:pt>
                <c:pt idx="2590">
                  <c:v>41120</c:v>
                </c:pt>
                <c:pt idx="2591">
                  <c:v>41121</c:v>
                </c:pt>
                <c:pt idx="2592">
                  <c:v>41122</c:v>
                </c:pt>
                <c:pt idx="2593">
                  <c:v>41123</c:v>
                </c:pt>
                <c:pt idx="2594">
                  <c:v>41124</c:v>
                </c:pt>
                <c:pt idx="2595">
                  <c:v>41127</c:v>
                </c:pt>
                <c:pt idx="2596">
                  <c:v>41128</c:v>
                </c:pt>
                <c:pt idx="2597">
                  <c:v>41129</c:v>
                </c:pt>
                <c:pt idx="2598">
                  <c:v>41130</c:v>
                </c:pt>
                <c:pt idx="2599">
                  <c:v>41131</c:v>
                </c:pt>
                <c:pt idx="2600">
                  <c:v>41134</c:v>
                </c:pt>
                <c:pt idx="2601">
                  <c:v>41135</c:v>
                </c:pt>
                <c:pt idx="2602">
                  <c:v>41136</c:v>
                </c:pt>
                <c:pt idx="2603">
                  <c:v>41137</c:v>
                </c:pt>
                <c:pt idx="2604">
                  <c:v>41138</c:v>
                </c:pt>
                <c:pt idx="2605">
                  <c:v>41141</c:v>
                </c:pt>
                <c:pt idx="2606">
                  <c:v>41142</c:v>
                </c:pt>
                <c:pt idx="2607">
                  <c:v>41143</c:v>
                </c:pt>
                <c:pt idx="2608">
                  <c:v>41144</c:v>
                </c:pt>
                <c:pt idx="2609">
                  <c:v>41145</c:v>
                </c:pt>
                <c:pt idx="2610">
                  <c:v>41148</c:v>
                </c:pt>
                <c:pt idx="2611">
                  <c:v>41149</c:v>
                </c:pt>
                <c:pt idx="2612">
                  <c:v>41150</c:v>
                </c:pt>
                <c:pt idx="2613">
                  <c:v>41151</c:v>
                </c:pt>
                <c:pt idx="2614">
                  <c:v>41152</c:v>
                </c:pt>
                <c:pt idx="2615">
                  <c:v>41155</c:v>
                </c:pt>
                <c:pt idx="2616">
                  <c:v>41156</c:v>
                </c:pt>
                <c:pt idx="2617">
                  <c:v>41157</c:v>
                </c:pt>
                <c:pt idx="2618">
                  <c:v>41158</c:v>
                </c:pt>
                <c:pt idx="2619">
                  <c:v>41162</c:v>
                </c:pt>
                <c:pt idx="2620">
                  <c:v>41163</c:v>
                </c:pt>
                <c:pt idx="2621">
                  <c:v>41164</c:v>
                </c:pt>
                <c:pt idx="2622">
                  <c:v>41165</c:v>
                </c:pt>
                <c:pt idx="2623">
                  <c:v>41166</c:v>
                </c:pt>
                <c:pt idx="2624">
                  <c:v>41169</c:v>
                </c:pt>
                <c:pt idx="2625">
                  <c:v>41170</c:v>
                </c:pt>
                <c:pt idx="2626">
                  <c:v>41171</c:v>
                </c:pt>
                <c:pt idx="2627">
                  <c:v>41172</c:v>
                </c:pt>
                <c:pt idx="2628">
                  <c:v>41173</c:v>
                </c:pt>
                <c:pt idx="2629">
                  <c:v>41176</c:v>
                </c:pt>
                <c:pt idx="2630">
                  <c:v>41177</c:v>
                </c:pt>
                <c:pt idx="2631">
                  <c:v>41178</c:v>
                </c:pt>
                <c:pt idx="2632">
                  <c:v>41179</c:v>
                </c:pt>
                <c:pt idx="2633">
                  <c:v>41180</c:v>
                </c:pt>
                <c:pt idx="2634">
                  <c:v>41183</c:v>
                </c:pt>
                <c:pt idx="2635">
                  <c:v>41184</c:v>
                </c:pt>
                <c:pt idx="2636">
                  <c:v>41185</c:v>
                </c:pt>
                <c:pt idx="2637">
                  <c:v>41186</c:v>
                </c:pt>
                <c:pt idx="2638">
                  <c:v>41187</c:v>
                </c:pt>
                <c:pt idx="2639">
                  <c:v>41190</c:v>
                </c:pt>
                <c:pt idx="2640">
                  <c:v>41191</c:v>
                </c:pt>
                <c:pt idx="2641">
                  <c:v>41192</c:v>
                </c:pt>
                <c:pt idx="2642">
                  <c:v>41193</c:v>
                </c:pt>
                <c:pt idx="2643">
                  <c:v>41197</c:v>
                </c:pt>
                <c:pt idx="2644">
                  <c:v>41198</c:v>
                </c:pt>
                <c:pt idx="2645">
                  <c:v>41199</c:v>
                </c:pt>
                <c:pt idx="2646">
                  <c:v>41200</c:v>
                </c:pt>
                <c:pt idx="2647">
                  <c:v>41201</c:v>
                </c:pt>
                <c:pt idx="2648">
                  <c:v>41204</c:v>
                </c:pt>
                <c:pt idx="2649">
                  <c:v>41205</c:v>
                </c:pt>
                <c:pt idx="2650">
                  <c:v>41206</c:v>
                </c:pt>
                <c:pt idx="2651">
                  <c:v>41207</c:v>
                </c:pt>
                <c:pt idx="2652">
                  <c:v>41208</c:v>
                </c:pt>
                <c:pt idx="2653">
                  <c:v>41211</c:v>
                </c:pt>
                <c:pt idx="2654">
                  <c:v>41212</c:v>
                </c:pt>
                <c:pt idx="2655">
                  <c:v>41213</c:v>
                </c:pt>
                <c:pt idx="2656">
                  <c:v>41214</c:v>
                </c:pt>
                <c:pt idx="2657">
                  <c:v>41218</c:v>
                </c:pt>
                <c:pt idx="2658">
                  <c:v>41219</c:v>
                </c:pt>
                <c:pt idx="2659">
                  <c:v>41220</c:v>
                </c:pt>
                <c:pt idx="2660">
                  <c:v>41221</c:v>
                </c:pt>
                <c:pt idx="2661">
                  <c:v>41222</c:v>
                </c:pt>
                <c:pt idx="2662">
                  <c:v>41225</c:v>
                </c:pt>
                <c:pt idx="2663">
                  <c:v>41226</c:v>
                </c:pt>
                <c:pt idx="2664">
                  <c:v>41227</c:v>
                </c:pt>
                <c:pt idx="2665">
                  <c:v>41229</c:v>
                </c:pt>
                <c:pt idx="2666">
                  <c:v>41232</c:v>
                </c:pt>
                <c:pt idx="2667">
                  <c:v>41233</c:v>
                </c:pt>
                <c:pt idx="2668">
                  <c:v>41234</c:v>
                </c:pt>
                <c:pt idx="2669">
                  <c:v>41235</c:v>
                </c:pt>
                <c:pt idx="2670">
                  <c:v>41236</c:v>
                </c:pt>
                <c:pt idx="2671">
                  <c:v>41239</c:v>
                </c:pt>
                <c:pt idx="2672">
                  <c:v>41240</c:v>
                </c:pt>
                <c:pt idx="2673">
                  <c:v>41241</c:v>
                </c:pt>
                <c:pt idx="2674">
                  <c:v>41242</c:v>
                </c:pt>
                <c:pt idx="2675">
                  <c:v>41243</c:v>
                </c:pt>
                <c:pt idx="2676">
                  <c:v>41246</c:v>
                </c:pt>
                <c:pt idx="2677">
                  <c:v>41247</c:v>
                </c:pt>
                <c:pt idx="2678">
                  <c:v>41248</c:v>
                </c:pt>
                <c:pt idx="2679">
                  <c:v>41249</c:v>
                </c:pt>
                <c:pt idx="2680">
                  <c:v>41250</c:v>
                </c:pt>
                <c:pt idx="2681">
                  <c:v>41253</c:v>
                </c:pt>
                <c:pt idx="2682">
                  <c:v>41254</c:v>
                </c:pt>
                <c:pt idx="2683">
                  <c:v>41255</c:v>
                </c:pt>
                <c:pt idx="2684">
                  <c:v>41256</c:v>
                </c:pt>
                <c:pt idx="2685">
                  <c:v>41257</c:v>
                </c:pt>
                <c:pt idx="2686">
                  <c:v>41260</c:v>
                </c:pt>
                <c:pt idx="2687">
                  <c:v>41261</c:v>
                </c:pt>
                <c:pt idx="2688">
                  <c:v>41262</c:v>
                </c:pt>
                <c:pt idx="2689">
                  <c:v>41263</c:v>
                </c:pt>
                <c:pt idx="2690">
                  <c:v>41264</c:v>
                </c:pt>
                <c:pt idx="2691">
                  <c:v>41267</c:v>
                </c:pt>
                <c:pt idx="2692">
                  <c:v>41269</c:v>
                </c:pt>
                <c:pt idx="2693">
                  <c:v>41270</c:v>
                </c:pt>
                <c:pt idx="2694">
                  <c:v>41271</c:v>
                </c:pt>
                <c:pt idx="2695">
                  <c:v>41274</c:v>
                </c:pt>
                <c:pt idx="2696">
                  <c:v>41276</c:v>
                </c:pt>
                <c:pt idx="2697">
                  <c:v>41277</c:v>
                </c:pt>
                <c:pt idx="2698">
                  <c:v>41278</c:v>
                </c:pt>
                <c:pt idx="2699">
                  <c:v>41281</c:v>
                </c:pt>
                <c:pt idx="2700">
                  <c:v>41282</c:v>
                </c:pt>
                <c:pt idx="2701">
                  <c:v>41283</c:v>
                </c:pt>
                <c:pt idx="2702">
                  <c:v>41284</c:v>
                </c:pt>
                <c:pt idx="2703">
                  <c:v>41285</c:v>
                </c:pt>
                <c:pt idx="2704">
                  <c:v>41288</c:v>
                </c:pt>
                <c:pt idx="2705">
                  <c:v>41289</c:v>
                </c:pt>
                <c:pt idx="2706">
                  <c:v>41290</c:v>
                </c:pt>
                <c:pt idx="2707">
                  <c:v>41291</c:v>
                </c:pt>
                <c:pt idx="2708">
                  <c:v>41292</c:v>
                </c:pt>
                <c:pt idx="2709">
                  <c:v>41295</c:v>
                </c:pt>
                <c:pt idx="2710">
                  <c:v>41296</c:v>
                </c:pt>
                <c:pt idx="2711">
                  <c:v>41297</c:v>
                </c:pt>
                <c:pt idx="2712">
                  <c:v>41298</c:v>
                </c:pt>
                <c:pt idx="2713">
                  <c:v>41299</c:v>
                </c:pt>
                <c:pt idx="2714">
                  <c:v>41302</c:v>
                </c:pt>
                <c:pt idx="2715">
                  <c:v>41303</c:v>
                </c:pt>
                <c:pt idx="2716">
                  <c:v>41304</c:v>
                </c:pt>
                <c:pt idx="2717">
                  <c:v>41305</c:v>
                </c:pt>
                <c:pt idx="2718">
                  <c:v>41306</c:v>
                </c:pt>
                <c:pt idx="2719">
                  <c:v>41309</c:v>
                </c:pt>
                <c:pt idx="2720">
                  <c:v>41310</c:v>
                </c:pt>
                <c:pt idx="2721">
                  <c:v>41311</c:v>
                </c:pt>
                <c:pt idx="2722">
                  <c:v>41312</c:v>
                </c:pt>
                <c:pt idx="2723">
                  <c:v>41313</c:v>
                </c:pt>
                <c:pt idx="2724">
                  <c:v>41318</c:v>
                </c:pt>
                <c:pt idx="2725">
                  <c:v>41319</c:v>
                </c:pt>
                <c:pt idx="2726">
                  <c:v>41320</c:v>
                </c:pt>
                <c:pt idx="2727">
                  <c:v>41323</c:v>
                </c:pt>
                <c:pt idx="2728">
                  <c:v>41324</c:v>
                </c:pt>
                <c:pt idx="2729">
                  <c:v>41325</c:v>
                </c:pt>
                <c:pt idx="2730">
                  <c:v>41326</c:v>
                </c:pt>
                <c:pt idx="2731">
                  <c:v>41327</c:v>
                </c:pt>
                <c:pt idx="2732">
                  <c:v>41330</c:v>
                </c:pt>
                <c:pt idx="2733">
                  <c:v>41331</c:v>
                </c:pt>
                <c:pt idx="2734">
                  <c:v>41332</c:v>
                </c:pt>
                <c:pt idx="2735">
                  <c:v>41333</c:v>
                </c:pt>
                <c:pt idx="2736">
                  <c:v>41334</c:v>
                </c:pt>
                <c:pt idx="2737">
                  <c:v>41337</c:v>
                </c:pt>
                <c:pt idx="2738">
                  <c:v>41338</c:v>
                </c:pt>
                <c:pt idx="2739">
                  <c:v>41339</c:v>
                </c:pt>
                <c:pt idx="2740">
                  <c:v>41340</c:v>
                </c:pt>
                <c:pt idx="2741">
                  <c:v>41341</c:v>
                </c:pt>
                <c:pt idx="2742">
                  <c:v>41344</c:v>
                </c:pt>
                <c:pt idx="2743">
                  <c:v>41345</c:v>
                </c:pt>
                <c:pt idx="2744">
                  <c:v>41346</c:v>
                </c:pt>
                <c:pt idx="2745">
                  <c:v>41347</c:v>
                </c:pt>
                <c:pt idx="2746">
                  <c:v>41348</c:v>
                </c:pt>
                <c:pt idx="2747">
                  <c:v>41351</c:v>
                </c:pt>
                <c:pt idx="2748">
                  <c:v>41352</c:v>
                </c:pt>
                <c:pt idx="2749">
                  <c:v>41353</c:v>
                </c:pt>
                <c:pt idx="2750">
                  <c:v>41354</c:v>
                </c:pt>
                <c:pt idx="2751">
                  <c:v>41355</c:v>
                </c:pt>
                <c:pt idx="2752">
                  <c:v>41358</c:v>
                </c:pt>
                <c:pt idx="2753">
                  <c:v>41359</c:v>
                </c:pt>
                <c:pt idx="2754">
                  <c:v>41360</c:v>
                </c:pt>
                <c:pt idx="2755">
                  <c:v>41361</c:v>
                </c:pt>
                <c:pt idx="2756">
                  <c:v>41365</c:v>
                </c:pt>
                <c:pt idx="2757">
                  <c:v>41366</c:v>
                </c:pt>
                <c:pt idx="2758">
                  <c:v>41367</c:v>
                </c:pt>
                <c:pt idx="2759">
                  <c:v>41368</c:v>
                </c:pt>
                <c:pt idx="2760">
                  <c:v>41369</c:v>
                </c:pt>
                <c:pt idx="2761">
                  <c:v>41372</c:v>
                </c:pt>
                <c:pt idx="2762">
                  <c:v>41373</c:v>
                </c:pt>
                <c:pt idx="2763">
                  <c:v>41374</c:v>
                </c:pt>
                <c:pt idx="2764">
                  <c:v>41375</c:v>
                </c:pt>
                <c:pt idx="2765">
                  <c:v>41376</c:v>
                </c:pt>
                <c:pt idx="2766">
                  <c:v>41379</c:v>
                </c:pt>
                <c:pt idx="2767">
                  <c:v>41380</c:v>
                </c:pt>
                <c:pt idx="2768">
                  <c:v>41381</c:v>
                </c:pt>
                <c:pt idx="2769">
                  <c:v>41382</c:v>
                </c:pt>
                <c:pt idx="2770">
                  <c:v>41383</c:v>
                </c:pt>
                <c:pt idx="2771">
                  <c:v>41386</c:v>
                </c:pt>
                <c:pt idx="2772">
                  <c:v>41387</c:v>
                </c:pt>
                <c:pt idx="2773">
                  <c:v>41388</c:v>
                </c:pt>
                <c:pt idx="2774">
                  <c:v>41389</c:v>
                </c:pt>
                <c:pt idx="2775">
                  <c:v>41390</c:v>
                </c:pt>
                <c:pt idx="2776">
                  <c:v>41393</c:v>
                </c:pt>
                <c:pt idx="2777">
                  <c:v>41394</c:v>
                </c:pt>
                <c:pt idx="2778">
                  <c:v>41396</c:v>
                </c:pt>
                <c:pt idx="2779">
                  <c:v>41397</c:v>
                </c:pt>
                <c:pt idx="2780">
                  <c:v>41400</c:v>
                </c:pt>
                <c:pt idx="2781">
                  <c:v>41401</c:v>
                </c:pt>
                <c:pt idx="2782">
                  <c:v>41402</c:v>
                </c:pt>
                <c:pt idx="2783">
                  <c:v>41403</c:v>
                </c:pt>
                <c:pt idx="2784">
                  <c:v>41404</c:v>
                </c:pt>
                <c:pt idx="2785">
                  <c:v>41407</c:v>
                </c:pt>
                <c:pt idx="2786">
                  <c:v>41408</c:v>
                </c:pt>
                <c:pt idx="2787">
                  <c:v>41409</c:v>
                </c:pt>
                <c:pt idx="2788">
                  <c:v>41410</c:v>
                </c:pt>
                <c:pt idx="2789">
                  <c:v>41411</c:v>
                </c:pt>
                <c:pt idx="2790">
                  <c:v>41414</c:v>
                </c:pt>
                <c:pt idx="2791">
                  <c:v>41415</c:v>
                </c:pt>
                <c:pt idx="2792">
                  <c:v>41416</c:v>
                </c:pt>
                <c:pt idx="2793">
                  <c:v>41417</c:v>
                </c:pt>
                <c:pt idx="2794">
                  <c:v>41418</c:v>
                </c:pt>
                <c:pt idx="2795">
                  <c:v>41421</c:v>
                </c:pt>
                <c:pt idx="2796">
                  <c:v>41422</c:v>
                </c:pt>
                <c:pt idx="2797">
                  <c:v>41423</c:v>
                </c:pt>
                <c:pt idx="2798">
                  <c:v>41425</c:v>
                </c:pt>
                <c:pt idx="2799">
                  <c:v>41428</c:v>
                </c:pt>
                <c:pt idx="2800">
                  <c:v>41429</c:v>
                </c:pt>
                <c:pt idx="2801">
                  <c:v>41430</c:v>
                </c:pt>
                <c:pt idx="2802">
                  <c:v>41431</c:v>
                </c:pt>
                <c:pt idx="2803">
                  <c:v>41432</c:v>
                </c:pt>
                <c:pt idx="2804">
                  <c:v>41435</c:v>
                </c:pt>
                <c:pt idx="2805">
                  <c:v>41436</c:v>
                </c:pt>
                <c:pt idx="2806">
                  <c:v>41437</c:v>
                </c:pt>
                <c:pt idx="2807">
                  <c:v>41438</c:v>
                </c:pt>
                <c:pt idx="2808">
                  <c:v>41439</c:v>
                </c:pt>
                <c:pt idx="2809">
                  <c:v>41442</c:v>
                </c:pt>
                <c:pt idx="2810">
                  <c:v>41443</c:v>
                </c:pt>
                <c:pt idx="2811">
                  <c:v>41444</c:v>
                </c:pt>
                <c:pt idx="2812">
                  <c:v>41445</c:v>
                </c:pt>
                <c:pt idx="2813">
                  <c:v>41446</c:v>
                </c:pt>
                <c:pt idx="2814">
                  <c:v>41449</c:v>
                </c:pt>
                <c:pt idx="2815">
                  <c:v>41450</c:v>
                </c:pt>
                <c:pt idx="2816">
                  <c:v>41451</c:v>
                </c:pt>
                <c:pt idx="2817">
                  <c:v>41452</c:v>
                </c:pt>
                <c:pt idx="2818">
                  <c:v>41453</c:v>
                </c:pt>
                <c:pt idx="2819">
                  <c:v>41456</c:v>
                </c:pt>
                <c:pt idx="2820">
                  <c:v>41457</c:v>
                </c:pt>
                <c:pt idx="2821">
                  <c:v>41458</c:v>
                </c:pt>
                <c:pt idx="2822">
                  <c:v>41459</c:v>
                </c:pt>
                <c:pt idx="2823">
                  <c:v>41460</c:v>
                </c:pt>
                <c:pt idx="2824">
                  <c:v>41463</c:v>
                </c:pt>
                <c:pt idx="2825">
                  <c:v>41464</c:v>
                </c:pt>
                <c:pt idx="2826">
                  <c:v>41465</c:v>
                </c:pt>
                <c:pt idx="2827">
                  <c:v>41466</c:v>
                </c:pt>
                <c:pt idx="2828">
                  <c:v>41467</c:v>
                </c:pt>
                <c:pt idx="2829">
                  <c:v>41470</c:v>
                </c:pt>
                <c:pt idx="2830">
                  <c:v>41471</c:v>
                </c:pt>
                <c:pt idx="2831">
                  <c:v>41472</c:v>
                </c:pt>
                <c:pt idx="2832">
                  <c:v>41473</c:v>
                </c:pt>
                <c:pt idx="2833">
                  <c:v>41474</c:v>
                </c:pt>
                <c:pt idx="2834">
                  <c:v>41477</c:v>
                </c:pt>
                <c:pt idx="2835">
                  <c:v>41478</c:v>
                </c:pt>
                <c:pt idx="2836">
                  <c:v>41479</c:v>
                </c:pt>
                <c:pt idx="2837">
                  <c:v>41480</c:v>
                </c:pt>
                <c:pt idx="2838">
                  <c:v>41481</c:v>
                </c:pt>
                <c:pt idx="2839">
                  <c:v>41484</c:v>
                </c:pt>
                <c:pt idx="2840">
                  <c:v>41485</c:v>
                </c:pt>
                <c:pt idx="2841">
                  <c:v>41486</c:v>
                </c:pt>
                <c:pt idx="2842">
                  <c:v>41487</c:v>
                </c:pt>
                <c:pt idx="2843">
                  <c:v>41488</c:v>
                </c:pt>
                <c:pt idx="2844">
                  <c:v>41491</c:v>
                </c:pt>
                <c:pt idx="2845">
                  <c:v>41492</c:v>
                </c:pt>
                <c:pt idx="2846">
                  <c:v>41493</c:v>
                </c:pt>
                <c:pt idx="2847">
                  <c:v>41494</c:v>
                </c:pt>
                <c:pt idx="2848">
                  <c:v>41495</c:v>
                </c:pt>
                <c:pt idx="2849">
                  <c:v>41498</c:v>
                </c:pt>
                <c:pt idx="2850">
                  <c:v>41499</c:v>
                </c:pt>
                <c:pt idx="2851">
                  <c:v>41500</c:v>
                </c:pt>
                <c:pt idx="2852">
                  <c:v>41501</c:v>
                </c:pt>
                <c:pt idx="2853">
                  <c:v>41502</c:v>
                </c:pt>
                <c:pt idx="2854">
                  <c:v>41505</c:v>
                </c:pt>
                <c:pt idx="2855">
                  <c:v>41506</c:v>
                </c:pt>
                <c:pt idx="2856">
                  <c:v>41507</c:v>
                </c:pt>
                <c:pt idx="2857">
                  <c:v>41508</c:v>
                </c:pt>
                <c:pt idx="2858">
                  <c:v>41509</c:v>
                </c:pt>
                <c:pt idx="2859">
                  <c:v>41512</c:v>
                </c:pt>
                <c:pt idx="2860">
                  <c:v>41513</c:v>
                </c:pt>
                <c:pt idx="2861">
                  <c:v>41514</c:v>
                </c:pt>
                <c:pt idx="2862">
                  <c:v>41515</c:v>
                </c:pt>
                <c:pt idx="2863">
                  <c:v>41516</c:v>
                </c:pt>
                <c:pt idx="2864">
                  <c:v>41519</c:v>
                </c:pt>
                <c:pt idx="2865">
                  <c:v>41520</c:v>
                </c:pt>
                <c:pt idx="2866">
                  <c:v>41521</c:v>
                </c:pt>
                <c:pt idx="2867">
                  <c:v>41522</c:v>
                </c:pt>
                <c:pt idx="2868">
                  <c:v>41523</c:v>
                </c:pt>
                <c:pt idx="2869">
                  <c:v>41526</c:v>
                </c:pt>
                <c:pt idx="2870">
                  <c:v>41527</c:v>
                </c:pt>
                <c:pt idx="2871">
                  <c:v>41528</c:v>
                </c:pt>
                <c:pt idx="2872">
                  <c:v>41529</c:v>
                </c:pt>
                <c:pt idx="2873">
                  <c:v>41530</c:v>
                </c:pt>
                <c:pt idx="2874">
                  <c:v>41533</c:v>
                </c:pt>
                <c:pt idx="2875">
                  <c:v>41534</c:v>
                </c:pt>
                <c:pt idx="2876">
                  <c:v>41535</c:v>
                </c:pt>
                <c:pt idx="2877">
                  <c:v>41536</c:v>
                </c:pt>
                <c:pt idx="2878">
                  <c:v>41537</c:v>
                </c:pt>
                <c:pt idx="2879">
                  <c:v>41540</c:v>
                </c:pt>
                <c:pt idx="2880">
                  <c:v>41541</c:v>
                </c:pt>
                <c:pt idx="2881">
                  <c:v>41542</c:v>
                </c:pt>
                <c:pt idx="2882">
                  <c:v>41543</c:v>
                </c:pt>
                <c:pt idx="2883">
                  <c:v>41544</c:v>
                </c:pt>
                <c:pt idx="2884">
                  <c:v>41547</c:v>
                </c:pt>
                <c:pt idx="2885">
                  <c:v>41548</c:v>
                </c:pt>
                <c:pt idx="2886">
                  <c:v>41549</c:v>
                </c:pt>
                <c:pt idx="2887">
                  <c:v>41550</c:v>
                </c:pt>
                <c:pt idx="2888">
                  <c:v>41551</c:v>
                </c:pt>
                <c:pt idx="2889">
                  <c:v>41554</c:v>
                </c:pt>
                <c:pt idx="2890">
                  <c:v>41555</c:v>
                </c:pt>
                <c:pt idx="2891">
                  <c:v>41556</c:v>
                </c:pt>
                <c:pt idx="2892">
                  <c:v>41557</c:v>
                </c:pt>
                <c:pt idx="2893">
                  <c:v>41558</c:v>
                </c:pt>
                <c:pt idx="2894">
                  <c:v>41561</c:v>
                </c:pt>
                <c:pt idx="2895">
                  <c:v>41562</c:v>
                </c:pt>
                <c:pt idx="2896">
                  <c:v>41563</c:v>
                </c:pt>
                <c:pt idx="2897">
                  <c:v>41564</c:v>
                </c:pt>
                <c:pt idx="2898">
                  <c:v>41565</c:v>
                </c:pt>
                <c:pt idx="2899">
                  <c:v>41568</c:v>
                </c:pt>
                <c:pt idx="2900">
                  <c:v>41569</c:v>
                </c:pt>
                <c:pt idx="2901">
                  <c:v>41570</c:v>
                </c:pt>
                <c:pt idx="2902">
                  <c:v>41571</c:v>
                </c:pt>
                <c:pt idx="2903">
                  <c:v>41572</c:v>
                </c:pt>
                <c:pt idx="2904">
                  <c:v>41575</c:v>
                </c:pt>
                <c:pt idx="2905">
                  <c:v>41576</c:v>
                </c:pt>
                <c:pt idx="2906">
                  <c:v>41577</c:v>
                </c:pt>
                <c:pt idx="2907">
                  <c:v>41578</c:v>
                </c:pt>
                <c:pt idx="2908">
                  <c:v>41579</c:v>
                </c:pt>
                <c:pt idx="2909">
                  <c:v>41582</c:v>
                </c:pt>
                <c:pt idx="2910">
                  <c:v>41583</c:v>
                </c:pt>
                <c:pt idx="2911">
                  <c:v>41584</c:v>
                </c:pt>
                <c:pt idx="2912">
                  <c:v>41585</c:v>
                </c:pt>
                <c:pt idx="2913">
                  <c:v>41586</c:v>
                </c:pt>
                <c:pt idx="2914">
                  <c:v>41589</c:v>
                </c:pt>
                <c:pt idx="2915">
                  <c:v>41590</c:v>
                </c:pt>
                <c:pt idx="2916">
                  <c:v>41591</c:v>
                </c:pt>
                <c:pt idx="2917">
                  <c:v>41592</c:v>
                </c:pt>
                <c:pt idx="2918">
                  <c:v>41596</c:v>
                </c:pt>
                <c:pt idx="2919">
                  <c:v>41597</c:v>
                </c:pt>
                <c:pt idx="2920">
                  <c:v>41598</c:v>
                </c:pt>
                <c:pt idx="2921">
                  <c:v>41599</c:v>
                </c:pt>
                <c:pt idx="2922">
                  <c:v>41600</c:v>
                </c:pt>
                <c:pt idx="2923">
                  <c:v>41603</c:v>
                </c:pt>
                <c:pt idx="2924">
                  <c:v>41604</c:v>
                </c:pt>
                <c:pt idx="2925">
                  <c:v>41605</c:v>
                </c:pt>
                <c:pt idx="2926">
                  <c:v>41606</c:v>
                </c:pt>
                <c:pt idx="2927">
                  <c:v>41607</c:v>
                </c:pt>
                <c:pt idx="2928">
                  <c:v>41610</c:v>
                </c:pt>
                <c:pt idx="2929">
                  <c:v>41611</c:v>
                </c:pt>
                <c:pt idx="2930">
                  <c:v>41612</c:v>
                </c:pt>
                <c:pt idx="2931">
                  <c:v>41613</c:v>
                </c:pt>
                <c:pt idx="2932">
                  <c:v>41614</c:v>
                </c:pt>
                <c:pt idx="2933">
                  <c:v>41617</c:v>
                </c:pt>
                <c:pt idx="2934">
                  <c:v>41618</c:v>
                </c:pt>
                <c:pt idx="2935">
                  <c:v>41619</c:v>
                </c:pt>
                <c:pt idx="2936">
                  <c:v>41620</c:v>
                </c:pt>
                <c:pt idx="2937">
                  <c:v>41621</c:v>
                </c:pt>
                <c:pt idx="2938">
                  <c:v>41624</c:v>
                </c:pt>
                <c:pt idx="2939">
                  <c:v>41625</c:v>
                </c:pt>
                <c:pt idx="2940">
                  <c:v>41626</c:v>
                </c:pt>
                <c:pt idx="2941">
                  <c:v>41627</c:v>
                </c:pt>
                <c:pt idx="2942">
                  <c:v>41628</c:v>
                </c:pt>
                <c:pt idx="2943">
                  <c:v>41631</c:v>
                </c:pt>
                <c:pt idx="2944">
                  <c:v>41632</c:v>
                </c:pt>
                <c:pt idx="2945">
                  <c:v>41634</c:v>
                </c:pt>
                <c:pt idx="2946">
                  <c:v>41635</c:v>
                </c:pt>
                <c:pt idx="2947">
                  <c:v>41638</c:v>
                </c:pt>
                <c:pt idx="2948">
                  <c:v>41639</c:v>
                </c:pt>
                <c:pt idx="2949">
                  <c:v>41641</c:v>
                </c:pt>
                <c:pt idx="2950">
                  <c:v>41642</c:v>
                </c:pt>
                <c:pt idx="2951">
                  <c:v>41645</c:v>
                </c:pt>
                <c:pt idx="2952">
                  <c:v>41646</c:v>
                </c:pt>
                <c:pt idx="2953">
                  <c:v>41647</c:v>
                </c:pt>
                <c:pt idx="2954">
                  <c:v>41648</c:v>
                </c:pt>
                <c:pt idx="2955">
                  <c:v>41649</c:v>
                </c:pt>
                <c:pt idx="2956">
                  <c:v>41652</c:v>
                </c:pt>
                <c:pt idx="2957">
                  <c:v>41653</c:v>
                </c:pt>
                <c:pt idx="2958">
                  <c:v>41654</c:v>
                </c:pt>
                <c:pt idx="2959">
                  <c:v>41655</c:v>
                </c:pt>
                <c:pt idx="2960">
                  <c:v>41656</c:v>
                </c:pt>
                <c:pt idx="2961">
                  <c:v>41659</c:v>
                </c:pt>
                <c:pt idx="2962">
                  <c:v>41660</c:v>
                </c:pt>
                <c:pt idx="2963">
                  <c:v>41661</c:v>
                </c:pt>
                <c:pt idx="2964">
                  <c:v>41662</c:v>
                </c:pt>
                <c:pt idx="2965">
                  <c:v>41663</c:v>
                </c:pt>
                <c:pt idx="2966">
                  <c:v>41666</c:v>
                </c:pt>
                <c:pt idx="2967">
                  <c:v>41667</c:v>
                </c:pt>
                <c:pt idx="2968">
                  <c:v>41668</c:v>
                </c:pt>
                <c:pt idx="2969">
                  <c:v>41669</c:v>
                </c:pt>
                <c:pt idx="2970">
                  <c:v>41670</c:v>
                </c:pt>
                <c:pt idx="2971">
                  <c:v>41673</c:v>
                </c:pt>
                <c:pt idx="2972">
                  <c:v>41674</c:v>
                </c:pt>
                <c:pt idx="2973">
                  <c:v>41675</c:v>
                </c:pt>
                <c:pt idx="2974">
                  <c:v>41676</c:v>
                </c:pt>
                <c:pt idx="2975">
                  <c:v>41677</c:v>
                </c:pt>
                <c:pt idx="2976">
                  <c:v>41680</c:v>
                </c:pt>
                <c:pt idx="2977">
                  <c:v>41681</c:v>
                </c:pt>
                <c:pt idx="2978">
                  <c:v>41682</c:v>
                </c:pt>
                <c:pt idx="2979">
                  <c:v>41683</c:v>
                </c:pt>
                <c:pt idx="2980">
                  <c:v>41684</c:v>
                </c:pt>
                <c:pt idx="2981">
                  <c:v>41687</c:v>
                </c:pt>
                <c:pt idx="2982">
                  <c:v>41688</c:v>
                </c:pt>
                <c:pt idx="2983">
                  <c:v>41689</c:v>
                </c:pt>
                <c:pt idx="2984">
                  <c:v>41690</c:v>
                </c:pt>
                <c:pt idx="2985">
                  <c:v>41691</c:v>
                </c:pt>
                <c:pt idx="2986">
                  <c:v>41694</c:v>
                </c:pt>
                <c:pt idx="2987">
                  <c:v>41695</c:v>
                </c:pt>
                <c:pt idx="2988">
                  <c:v>41696</c:v>
                </c:pt>
                <c:pt idx="2989">
                  <c:v>41697</c:v>
                </c:pt>
                <c:pt idx="2990">
                  <c:v>41698</c:v>
                </c:pt>
                <c:pt idx="2991">
                  <c:v>41703</c:v>
                </c:pt>
                <c:pt idx="2992">
                  <c:v>41704</c:v>
                </c:pt>
                <c:pt idx="2993">
                  <c:v>41705</c:v>
                </c:pt>
                <c:pt idx="2994">
                  <c:v>41708</c:v>
                </c:pt>
                <c:pt idx="2995">
                  <c:v>41709</c:v>
                </c:pt>
                <c:pt idx="2996">
                  <c:v>41710</c:v>
                </c:pt>
                <c:pt idx="2997">
                  <c:v>41711</c:v>
                </c:pt>
                <c:pt idx="2998">
                  <c:v>41712</c:v>
                </c:pt>
                <c:pt idx="2999">
                  <c:v>41715</c:v>
                </c:pt>
                <c:pt idx="3000">
                  <c:v>41716</c:v>
                </c:pt>
                <c:pt idx="3001">
                  <c:v>41717</c:v>
                </c:pt>
                <c:pt idx="3002">
                  <c:v>41718</c:v>
                </c:pt>
                <c:pt idx="3003">
                  <c:v>41719</c:v>
                </c:pt>
                <c:pt idx="3004">
                  <c:v>41722</c:v>
                </c:pt>
                <c:pt idx="3005">
                  <c:v>41723</c:v>
                </c:pt>
                <c:pt idx="3006">
                  <c:v>41724</c:v>
                </c:pt>
                <c:pt idx="3007">
                  <c:v>41725</c:v>
                </c:pt>
                <c:pt idx="3008">
                  <c:v>41726</c:v>
                </c:pt>
                <c:pt idx="3009">
                  <c:v>41729</c:v>
                </c:pt>
                <c:pt idx="3010">
                  <c:v>41730</c:v>
                </c:pt>
                <c:pt idx="3011">
                  <c:v>41731</c:v>
                </c:pt>
                <c:pt idx="3012">
                  <c:v>41732</c:v>
                </c:pt>
                <c:pt idx="3013">
                  <c:v>41733</c:v>
                </c:pt>
                <c:pt idx="3014">
                  <c:v>41736</c:v>
                </c:pt>
                <c:pt idx="3015">
                  <c:v>41737</c:v>
                </c:pt>
                <c:pt idx="3016">
                  <c:v>41738</c:v>
                </c:pt>
                <c:pt idx="3017">
                  <c:v>41739</c:v>
                </c:pt>
                <c:pt idx="3018">
                  <c:v>41740</c:v>
                </c:pt>
                <c:pt idx="3019">
                  <c:v>41743</c:v>
                </c:pt>
                <c:pt idx="3020">
                  <c:v>41744</c:v>
                </c:pt>
                <c:pt idx="3021">
                  <c:v>41745</c:v>
                </c:pt>
                <c:pt idx="3022">
                  <c:v>41746</c:v>
                </c:pt>
                <c:pt idx="3023">
                  <c:v>41751</c:v>
                </c:pt>
                <c:pt idx="3024">
                  <c:v>41752</c:v>
                </c:pt>
                <c:pt idx="3025">
                  <c:v>41753</c:v>
                </c:pt>
                <c:pt idx="3026">
                  <c:v>41754</c:v>
                </c:pt>
                <c:pt idx="3027">
                  <c:v>41757</c:v>
                </c:pt>
                <c:pt idx="3028">
                  <c:v>41758</c:v>
                </c:pt>
                <c:pt idx="3029">
                  <c:v>41759</c:v>
                </c:pt>
                <c:pt idx="3030">
                  <c:v>41761</c:v>
                </c:pt>
                <c:pt idx="3031">
                  <c:v>41764</c:v>
                </c:pt>
                <c:pt idx="3032">
                  <c:v>41765</c:v>
                </c:pt>
                <c:pt idx="3033">
                  <c:v>41766</c:v>
                </c:pt>
                <c:pt idx="3034">
                  <c:v>41767</c:v>
                </c:pt>
                <c:pt idx="3035">
                  <c:v>41768</c:v>
                </c:pt>
                <c:pt idx="3036">
                  <c:v>41771</c:v>
                </c:pt>
                <c:pt idx="3037">
                  <c:v>41772</c:v>
                </c:pt>
                <c:pt idx="3038">
                  <c:v>41773</c:v>
                </c:pt>
                <c:pt idx="3039">
                  <c:v>41774</c:v>
                </c:pt>
                <c:pt idx="3040">
                  <c:v>41775</c:v>
                </c:pt>
                <c:pt idx="3041">
                  <c:v>41778</c:v>
                </c:pt>
                <c:pt idx="3042">
                  <c:v>41779</c:v>
                </c:pt>
                <c:pt idx="3043">
                  <c:v>41780</c:v>
                </c:pt>
                <c:pt idx="3044">
                  <c:v>41781</c:v>
                </c:pt>
                <c:pt idx="3045">
                  <c:v>41782</c:v>
                </c:pt>
                <c:pt idx="3046">
                  <c:v>41785</c:v>
                </c:pt>
                <c:pt idx="3047">
                  <c:v>41786</c:v>
                </c:pt>
                <c:pt idx="3048">
                  <c:v>41787</c:v>
                </c:pt>
                <c:pt idx="3049">
                  <c:v>41788</c:v>
                </c:pt>
                <c:pt idx="3050">
                  <c:v>41789</c:v>
                </c:pt>
                <c:pt idx="3051">
                  <c:v>41792</c:v>
                </c:pt>
                <c:pt idx="3052">
                  <c:v>41793</c:v>
                </c:pt>
                <c:pt idx="3053">
                  <c:v>41794</c:v>
                </c:pt>
                <c:pt idx="3054">
                  <c:v>41795</c:v>
                </c:pt>
                <c:pt idx="3055">
                  <c:v>41796</c:v>
                </c:pt>
                <c:pt idx="3056">
                  <c:v>41799</c:v>
                </c:pt>
                <c:pt idx="3057">
                  <c:v>41800</c:v>
                </c:pt>
                <c:pt idx="3058">
                  <c:v>41801</c:v>
                </c:pt>
                <c:pt idx="3059">
                  <c:v>41802</c:v>
                </c:pt>
                <c:pt idx="3060">
                  <c:v>41803</c:v>
                </c:pt>
                <c:pt idx="3061">
                  <c:v>41806</c:v>
                </c:pt>
                <c:pt idx="3062">
                  <c:v>41807</c:v>
                </c:pt>
                <c:pt idx="3063">
                  <c:v>41808</c:v>
                </c:pt>
                <c:pt idx="3064">
                  <c:v>41810</c:v>
                </c:pt>
                <c:pt idx="3065">
                  <c:v>41813</c:v>
                </c:pt>
                <c:pt idx="3066">
                  <c:v>41814</c:v>
                </c:pt>
                <c:pt idx="3067">
                  <c:v>41815</c:v>
                </c:pt>
                <c:pt idx="3068">
                  <c:v>41816</c:v>
                </c:pt>
                <c:pt idx="3069">
                  <c:v>41817</c:v>
                </c:pt>
                <c:pt idx="3070">
                  <c:v>41820</c:v>
                </c:pt>
                <c:pt idx="3071">
                  <c:v>41821</c:v>
                </c:pt>
                <c:pt idx="3072">
                  <c:v>41822</c:v>
                </c:pt>
                <c:pt idx="3073">
                  <c:v>41823</c:v>
                </c:pt>
                <c:pt idx="3074">
                  <c:v>41824</c:v>
                </c:pt>
                <c:pt idx="3075">
                  <c:v>41827</c:v>
                </c:pt>
                <c:pt idx="3076">
                  <c:v>41828</c:v>
                </c:pt>
                <c:pt idx="3077">
                  <c:v>41829</c:v>
                </c:pt>
                <c:pt idx="3078">
                  <c:v>41830</c:v>
                </c:pt>
                <c:pt idx="3079">
                  <c:v>41831</c:v>
                </c:pt>
                <c:pt idx="3080">
                  <c:v>41834</c:v>
                </c:pt>
                <c:pt idx="3081">
                  <c:v>41835</c:v>
                </c:pt>
                <c:pt idx="3082">
                  <c:v>41836</c:v>
                </c:pt>
                <c:pt idx="3083">
                  <c:v>41837</c:v>
                </c:pt>
                <c:pt idx="3084">
                  <c:v>41838</c:v>
                </c:pt>
                <c:pt idx="3085">
                  <c:v>41841</c:v>
                </c:pt>
                <c:pt idx="3086">
                  <c:v>41842</c:v>
                </c:pt>
                <c:pt idx="3087">
                  <c:v>41843</c:v>
                </c:pt>
                <c:pt idx="3088">
                  <c:v>41844</c:v>
                </c:pt>
                <c:pt idx="3089">
                  <c:v>41845</c:v>
                </c:pt>
                <c:pt idx="3090">
                  <c:v>41848</c:v>
                </c:pt>
                <c:pt idx="3091">
                  <c:v>41849</c:v>
                </c:pt>
                <c:pt idx="3092">
                  <c:v>41850</c:v>
                </c:pt>
                <c:pt idx="3093">
                  <c:v>41851</c:v>
                </c:pt>
                <c:pt idx="3094">
                  <c:v>41852</c:v>
                </c:pt>
                <c:pt idx="3095">
                  <c:v>41855</c:v>
                </c:pt>
                <c:pt idx="3096">
                  <c:v>41856</c:v>
                </c:pt>
                <c:pt idx="3097">
                  <c:v>41857</c:v>
                </c:pt>
                <c:pt idx="3098">
                  <c:v>41858</c:v>
                </c:pt>
                <c:pt idx="3099">
                  <c:v>41859</c:v>
                </c:pt>
                <c:pt idx="3100">
                  <c:v>41862</c:v>
                </c:pt>
                <c:pt idx="3101">
                  <c:v>41863</c:v>
                </c:pt>
                <c:pt idx="3102">
                  <c:v>41864</c:v>
                </c:pt>
                <c:pt idx="3103">
                  <c:v>41865</c:v>
                </c:pt>
                <c:pt idx="3104">
                  <c:v>41866</c:v>
                </c:pt>
                <c:pt idx="3105">
                  <c:v>41869</c:v>
                </c:pt>
                <c:pt idx="3106">
                  <c:v>41870</c:v>
                </c:pt>
                <c:pt idx="3107">
                  <c:v>41871</c:v>
                </c:pt>
                <c:pt idx="3108">
                  <c:v>41872</c:v>
                </c:pt>
                <c:pt idx="3109">
                  <c:v>41873</c:v>
                </c:pt>
                <c:pt idx="3110">
                  <c:v>41876</c:v>
                </c:pt>
                <c:pt idx="3111">
                  <c:v>41877</c:v>
                </c:pt>
                <c:pt idx="3112">
                  <c:v>41878</c:v>
                </c:pt>
                <c:pt idx="3113">
                  <c:v>41879</c:v>
                </c:pt>
                <c:pt idx="3114">
                  <c:v>41880</c:v>
                </c:pt>
                <c:pt idx="3115">
                  <c:v>41883</c:v>
                </c:pt>
                <c:pt idx="3116">
                  <c:v>41884</c:v>
                </c:pt>
                <c:pt idx="3117">
                  <c:v>41885</c:v>
                </c:pt>
                <c:pt idx="3118">
                  <c:v>41886</c:v>
                </c:pt>
                <c:pt idx="3119">
                  <c:v>41887</c:v>
                </c:pt>
                <c:pt idx="3120">
                  <c:v>41890</c:v>
                </c:pt>
                <c:pt idx="3121">
                  <c:v>41891</c:v>
                </c:pt>
                <c:pt idx="3122">
                  <c:v>41892</c:v>
                </c:pt>
                <c:pt idx="3123">
                  <c:v>41893</c:v>
                </c:pt>
                <c:pt idx="3124">
                  <c:v>41894</c:v>
                </c:pt>
                <c:pt idx="3125">
                  <c:v>41897</c:v>
                </c:pt>
                <c:pt idx="3126">
                  <c:v>41898</c:v>
                </c:pt>
                <c:pt idx="3127">
                  <c:v>41899</c:v>
                </c:pt>
                <c:pt idx="3128">
                  <c:v>41900</c:v>
                </c:pt>
                <c:pt idx="3129">
                  <c:v>41901</c:v>
                </c:pt>
                <c:pt idx="3130">
                  <c:v>41904</c:v>
                </c:pt>
                <c:pt idx="3131">
                  <c:v>41905</c:v>
                </c:pt>
                <c:pt idx="3132">
                  <c:v>41906</c:v>
                </c:pt>
                <c:pt idx="3133">
                  <c:v>41907</c:v>
                </c:pt>
                <c:pt idx="3134">
                  <c:v>41908</c:v>
                </c:pt>
                <c:pt idx="3135">
                  <c:v>41911</c:v>
                </c:pt>
                <c:pt idx="3136">
                  <c:v>41912</c:v>
                </c:pt>
                <c:pt idx="3137">
                  <c:v>41913</c:v>
                </c:pt>
                <c:pt idx="3138">
                  <c:v>41914</c:v>
                </c:pt>
                <c:pt idx="3139">
                  <c:v>41915</c:v>
                </c:pt>
                <c:pt idx="3140">
                  <c:v>41918</c:v>
                </c:pt>
                <c:pt idx="3141">
                  <c:v>41919</c:v>
                </c:pt>
                <c:pt idx="3142">
                  <c:v>41920</c:v>
                </c:pt>
                <c:pt idx="3143">
                  <c:v>41921</c:v>
                </c:pt>
                <c:pt idx="3144">
                  <c:v>41922</c:v>
                </c:pt>
                <c:pt idx="3145">
                  <c:v>41925</c:v>
                </c:pt>
                <c:pt idx="3146">
                  <c:v>41926</c:v>
                </c:pt>
                <c:pt idx="3147">
                  <c:v>41927</c:v>
                </c:pt>
                <c:pt idx="3148">
                  <c:v>41928</c:v>
                </c:pt>
                <c:pt idx="3149">
                  <c:v>41929</c:v>
                </c:pt>
                <c:pt idx="3150">
                  <c:v>41932</c:v>
                </c:pt>
                <c:pt idx="3151">
                  <c:v>41933</c:v>
                </c:pt>
                <c:pt idx="3152">
                  <c:v>41934</c:v>
                </c:pt>
                <c:pt idx="3153">
                  <c:v>41935</c:v>
                </c:pt>
                <c:pt idx="3154">
                  <c:v>41936</c:v>
                </c:pt>
                <c:pt idx="3155">
                  <c:v>41939</c:v>
                </c:pt>
                <c:pt idx="3156">
                  <c:v>41940</c:v>
                </c:pt>
                <c:pt idx="3157">
                  <c:v>41941</c:v>
                </c:pt>
                <c:pt idx="3158">
                  <c:v>41942</c:v>
                </c:pt>
                <c:pt idx="3159">
                  <c:v>41943</c:v>
                </c:pt>
                <c:pt idx="3160">
                  <c:v>41946</c:v>
                </c:pt>
                <c:pt idx="3161">
                  <c:v>41947</c:v>
                </c:pt>
                <c:pt idx="3162">
                  <c:v>41948</c:v>
                </c:pt>
                <c:pt idx="3163">
                  <c:v>41949</c:v>
                </c:pt>
                <c:pt idx="3164">
                  <c:v>41950</c:v>
                </c:pt>
                <c:pt idx="3165">
                  <c:v>41953</c:v>
                </c:pt>
                <c:pt idx="3166">
                  <c:v>41954</c:v>
                </c:pt>
                <c:pt idx="3167">
                  <c:v>41955</c:v>
                </c:pt>
                <c:pt idx="3168">
                  <c:v>41956</c:v>
                </c:pt>
                <c:pt idx="3169">
                  <c:v>41957</c:v>
                </c:pt>
                <c:pt idx="3170">
                  <c:v>41960</c:v>
                </c:pt>
                <c:pt idx="3171">
                  <c:v>41961</c:v>
                </c:pt>
                <c:pt idx="3172">
                  <c:v>41962</c:v>
                </c:pt>
                <c:pt idx="3173">
                  <c:v>41963</c:v>
                </c:pt>
                <c:pt idx="3174">
                  <c:v>41964</c:v>
                </c:pt>
                <c:pt idx="3175">
                  <c:v>41967</c:v>
                </c:pt>
                <c:pt idx="3176">
                  <c:v>41968</c:v>
                </c:pt>
                <c:pt idx="3177">
                  <c:v>41969</c:v>
                </c:pt>
                <c:pt idx="3178">
                  <c:v>41970</c:v>
                </c:pt>
                <c:pt idx="3179">
                  <c:v>41971</c:v>
                </c:pt>
                <c:pt idx="3180">
                  <c:v>41974</c:v>
                </c:pt>
                <c:pt idx="3181">
                  <c:v>41975</c:v>
                </c:pt>
                <c:pt idx="3182">
                  <c:v>41976</c:v>
                </c:pt>
                <c:pt idx="3183">
                  <c:v>41977</c:v>
                </c:pt>
                <c:pt idx="3184">
                  <c:v>41978</c:v>
                </c:pt>
                <c:pt idx="3185">
                  <c:v>41981</c:v>
                </c:pt>
                <c:pt idx="3186">
                  <c:v>41982</c:v>
                </c:pt>
                <c:pt idx="3187">
                  <c:v>41983</c:v>
                </c:pt>
                <c:pt idx="3188">
                  <c:v>41984</c:v>
                </c:pt>
                <c:pt idx="3189">
                  <c:v>41985</c:v>
                </c:pt>
                <c:pt idx="3190">
                  <c:v>41988</c:v>
                </c:pt>
                <c:pt idx="3191">
                  <c:v>41989</c:v>
                </c:pt>
                <c:pt idx="3192">
                  <c:v>41990</c:v>
                </c:pt>
                <c:pt idx="3193">
                  <c:v>41991</c:v>
                </c:pt>
                <c:pt idx="3194">
                  <c:v>41992</c:v>
                </c:pt>
                <c:pt idx="3195">
                  <c:v>41995</c:v>
                </c:pt>
                <c:pt idx="3196">
                  <c:v>41996</c:v>
                </c:pt>
                <c:pt idx="3197">
                  <c:v>41997</c:v>
                </c:pt>
                <c:pt idx="3198">
                  <c:v>41999</c:v>
                </c:pt>
                <c:pt idx="3199">
                  <c:v>42002</c:v>
                </c:pt>
                <c:pt idx="3200">
                  <c:v>42003</c:v>
                </c:pt>
                <c:pt idx="3201">
                  <c:v>42004</c:v>
                </c:pt>
                <c:pt idx="3202">
                  <c:v>42006</c:v>
                </c:pt>
                <c:pt idx="3203">
                  <c:v>42009</c:v>
                </c:pt>
                <c:pt idx="3204">
                  <c:v>42010</c:v>
                </c:pt>
                <c:pt idx="3205">
                  <c:v>42011</c:v>
                </c:pt>
                <c:pt idx="3206">
                  <c:v>42012</c:v>
                </c:pt>
                <c:pt idx="3207">
                  <c:v>42013</c:v>
                </c:pt>
                <c:pt idx="3208">
                  <c:v>42016</c:v>
                </c:pt>
                <c:pt idx="3209">
                  <c:v>42017</c:v>
                </c:pt>
                <c:pt idx="3210">
                  <c:v>42018</c:v>
                </c:pt>
                <c:pt idx="3211">
                  <c:v>42019</c:v>
                </c:pt>
                <c:pt idx="3212">
                  <c:v>42020</c:v>
                </c:pt>
                <c:pt idx="3213">
                  <c:v>42023</c:v>
                </c:pt>
                <c:pt idx="3214">
                  <c:v>42024</c:v>
                </c:pt>
                <c:pt idx="3215">
                  <c:v>42025</c:v>
                </c:pt>
                <c:pt idx="3216">
                  <c:v>42026</c:v>
                </c:pt>
                <c:pt idx="3217">
                  <c:v>42027</c:v>
                </c:pt>
                <c:pt idx="3218">
                  <c:v>42030</c:v>
                </c:pt>
                <c:pt idx="3219">
                  <c:v>42031</c:v>
                </c:pt>
                <c:pt idx="3220">
                  <c:v>42032</c:v>
                </c:pt>
                <c:pt idx="3221">
                  <c:v>42033</c:v>
                </c:pt>
                <c:pt idx="3222">
                  <c:v>42034</c:v>
                </c:pt>
                <c:pt idx="3223">
                  <c:v>42037</c:v>
                </c:pt>
                <c:pt idx="3224">
                  <c:v>42038</c:v>
                </c:pt>
                <c:pt idx="3225">
                  <c:v>42039</c:v>
                </c:pt>
                <c:pt idx="3226">
                  <c:v>42040</c:v>
                </c:pt>
                <c:pt idx="3227">
                  <c:v>42041</c:v>
                </c:pt>
                <c:pt idx="3228">
                  <c:v>42044</c:v>
                </c:pt>
                <c:pt idx="3229">
                  <c:v>42045</c:v>
                </c:pt>
                <c:pt idx="3230">
                  <c:v>42046</c:v>
                </c:pt>
                <c:pt idx="3231">
                  <c:v>42047</c:v>
                </c:pt>
                <c:pt idx="3232">
                  <c:v>42048</c:v>
                </c:pt>
                <c:pt idx="3233">
                  <c:v>42053</c:v>
                </c:pt>
                <c:pt idx="3234">
                  <c:v>42054</c:v>
                </c:pt>
                <c:pt idx="3235">
                  <c:v>42055</c:v>
                </c:pt>
                <c:pt idx="3236">
                  <c:v>42058</c:v>
                </c:pt>
                <c:pt idx="3237">
                  <c:v>42059</c:v>
                </c:pt>
                <c:pt idx="3238">
                  <c:v>42060</c:v>
                </c:pt>
                <c:pt idx="3239">
                  <c:v>42061</c:v>
                </c:pt>
                <c:pt idx="3240">
                  <c:v>42062</c:v>
                </c:pt>
                <c:pt idx="3241">
                  <c:v>42065</c:v>
                </c:pt>
                <c:pt idx="3242">
                  <c:v>42066</c:v>
                </c:pt>
                <c:pt idx="3243">
                  <c:v>42067</c:v>
                </c:pt>
                <c:pt idx="3244">
                  <c:v>42068</c:v>
                </c:pt>
                <c:pt idx="3245">
                  <c:v>42069</c:v>
                </c:pt>
                <c:pt idx="3246">
                  <c:v>42072</c:v>
                </c:pt>
                <c:pt idx="3247">
                  <c:v>42073</c:v>
                </c:pt>
                <c:pt idx="3248">
                  <c:v>42074</c:v>
                </c:pt>
                <c:pt idx="3249">
                  <c:v>42075</c:v>
                </c:pt>
                <c:pt idx="3250">
                  <c:v>42076</c:v>
                </c:pt>
                <c:pt idx="3251">
                  <c:v>42079</c:v>
                </c:pt>
                <c:pt idx="3252">
                  <c:v>42080</c:v>
                </c:pt>
                <c:pt idx="3253">
                  <c:v>42081</c:v>
                </c:pt>
                <c:pt idx="3254">
                  <c:v>42082</c:v>
                </c:pt>
                <c:pt idx="3255">
                  <c:v>42083</c:v>
                </c:pt>
                <c:pt idx="3256">
                  <c:v>42086</c:v>
                </c:pt>
                <c:pt idx="3257">
                  <c:v>42087</c:v>
                </c:pt>
                <c:pt idx="3258">
                  <c:v>42088</c:v>
                </c:pt>
                <c:pt idx="3259">
                  <c:v>42089</c:v>
                </c:pt>
                <c:pt idx="3260">
                  <c:v>42090</c:v>
                </c:pt>
                <c:pt idx="3261">
                  <c:v>42093</c:v>
                </c:pt>
                <c:pt idx="3262">
                  <c:v>42094</c:v>
                </c:pt>
                <c:pt idx="3263">
                  <c:v>42095</c:v>
                </c:pt>
                <c:pt idx="3264">
                  <c:v>42096</c:v>
                </c:pt>
                <c:pt idx="3265">
                  <c:v>42100</c:v>
                </c:pt>
                <c:pt idx="3266">
                  <c:v>42101</c:v>
                </c:pt>
                <c:pt idx="3267">
                  <c:v>42102</c:v>
                </c:pt>
                <c:pt idx="3268">
                  <c:v>42103</c:v>
                </c:pt>
                <c:pt idx="3269">
                  <c:v>42104</c:v>
                </c:pt>
                <c:pt idx="3270">
                  <c:v>42107</c:v>
                </c:pt>
                <c:pt idx="3271">
                  <c:v>42108</c:v>
                </c:pt>
                <c:pt idx="3272">
                  <c:v>42109</c:v>
                </c:pt>
                <c:pt idx="3273">
                  <c:v>42110</c:v>
                </c:pt>
                <c:pt idx="3274">
                  <c:v>42111</c:v>
                </c:pt>
                <c:pt idx="3275">
                  <c:v>42114</c:v>
                </c:pt>
                <c:pt idx="3276">
                  <c:v>42116</c:v>
                </c:pt>
                <c:pt idx="3277">
                  <c:v>42117</c:v>
                </c:pt>
                <c:pt idx="3278">
                  <c:v>42118</c:v>
                </c:pt>
                <c:pt idx="3279">
                  <c:v>42121</c:v>
                </c:pt>
                <c:pt idx="3280">
                  <c:v>42122</c:v>
                </c:pt>
                <c:pt idx="3281">
                  <c:v>42123</c:v>
                </c:pt>
                <c:pt idx="3282">
                  <c:v>42124</c:v>
                </c:pt>
                <c:pt idx="3283">
                  <c:v>42128</c:v>
                </c:pt>
                <c:pt idx="3284">
                  <c:v>42129</c:v>
                </c:pt>
                <c:pt idx="3285">
                  <c:v>42130</c:v>
                </c:pt>
                <c:pt idx="3286">
                  <c:v>42131</c:v>
                </c:pt>
                <c:pt idx="3287">
                  <c:v>42132</c:v>
                </c:pt>
                <c:pt idx="3288">
                  <c:v>42135</c:v>
                </c:pt>
                <c:pt idx="3289">
                  <c:v>42136</c:v>
                </c:pt>
                <c:pt idx="3290">
                  <c:v>42137</c:v>
                </c:pt>
                <c:pt idx="3291">
                  <c:v>42138</c:v>
                </c:pt>
                <c:pt idx="3292">
                  <c:v>42139</c:v>
                </c:pt>
                <c:pt idx="3293">
                  <c:v>42142</c:v>
                </c:pt>
                <c:pt idx="3294">
                  <c:v>42143</c:v>
                </c:pt>
                <c:pt idx="3295">
                  <c:v>42144</c:v>
                </c:pt>
                <c:pt idx="3296">
                  <c:v>42145</c:v>
                </c:pt>
                <c:pt idx="3297">
                  <c:v>42146</c:v>
                </c:pt>
                <c:pt idx="3298">
                  <c:v>42149</c:v>
                </c:pt>
                <c:pt idx="3299">
                  <c:v>42150</c:v>
                </c:pt>
                <c:pt idx="3300">
                  <c:v>42151</c:v>
                </c:pt>
                <c:pt idx="3301">
                  <c:v>42152</c:v>
                </c:pt>
                <c:pt idx="3302">
                  <c:v>42153</c:v>
                </c:pt>
                <c:pt idx="3303">
                  <c:v>42156</c:v>
                </c:pt>
                <c:pt idx="3304">
                  <c:v>42157</c:v>
                </c:pt>
                <c:pt idx="3305">
                  <c:v>42158</c:v>
                </c:pt>
                <c:pt idx="3306">
                  <c:v>42160</c:v>
                </c:pt>
                <c:pt idx="3307">
                  <c:v>42163</c:v>
                </c:pt>
                <c:pt idx="3308">
                  <c:v>42164</c:v>
                </c:pt>
                <c:pt idx="3309">
                  <c:v>42165</c:v>
                </c:pt>
                <c:pt idx="3310">
                  <c:v>42166</c:v>
                </c:pt>
                <c:pt idx="3311">
                  <c:v>42167</c:v>
                </c:pt>
                <c:pt idx="3312">
                  <c:v>42170</c:v>
                </c:pt>
                <c:pt idx="3313">
                  <c:v>42171</c:v>
                </c:pt>
                <c:pt idx="3314">
                  <c:v>42172</c:v>
                </c:pt>
                <c:pt idx="3315">
                  <c:v>42173</c:v>
                </c:pt>
                <c:pt idx="3316">
                  <c:v>42174</c:v>
                </c:pt>
                <c:pt idx="3317">
                  <c:v>42177</c:v>
                </c:pt>
                <c:pt idx="3318">
                  <c:v>42178</c:v>
                </c:pt>
                <c:pt idx="3319">
                  <c:v>42179</c:v>
                </c:pt>
                <c:pt idx="3320">
                  <c:v>42180</c:v>
                </c:pt>
                <c:pt idx="3321">
                  <c:v>42181</c:v>
                </c:pt>
                <c:pt idx="3322">
                  <c:v>42184</c:v>
                </c:pt>
                <c:pt idx="3323">
                  <c:v>42185</c:v>
                </c:pt>
                <c:pt idx="3324">
                  <c:v>42186</c:v>
                </c:pt>
                <c:pt idx="3325">
                  <c:v>42187</c:v>
                </c:pt>
                <c:pt idx="3326">
                  <c:v>42188</c:v>
                </c:pt>
                <c:pt idx="3327">
                  <c:v>42191</c:v>
                </c:pt>
                <c:pt idx="3328">
                  <c:v>42192</c:v>
                </c:pt>
                <c:pt idx="3329">
                  <c:v>42193</c:v>
                </c:pt>
                <c:pt idx="3330">
                  <c:v>42194</c:v>
                </c:pt>
                <c:pt idx="3331">
                  <c:v>42195</c:v>
                </c:pt>
                <c:pt idx="3332">
                  <c:v>42198</c:v>
                </c:pt>
                <c:pt idx="3333">
                  <c:v>42199</c:v>
                </c:pt>
                <c:pt idx="3334">
                  <c:v>42200</c:v>
                </c:pt>
                <c:pt idx="3335">
                  <c:v>42201</c:v>
                </c:pt>
                <c:pt idx="3336">
                  <c:v>42202</c:v>
                </c:pt>
                <c:pt idx="3337">
                  <c:v>42205</c:v>
                </c:pt>
                <c:pt idx="3338">
                  <c:v>42206</c:v>
                </c:pt>
                <c:pt idx="3339">
                  <c:v>42207</c:v>
                </c:pt>
                <c:pt idx="3340">
                  <c:v>42208</c:v>
                </c:pt>
                <c:pt idx="3341">
                  <c:v>42209</c:v>
                </c:pt>
                <c:pt idx="3342">
                  <c:v>42212</c:v>
                </c:pt>
                <c:pt idx="3343">
                  <c:v>42213</c:v>
                </c:pt>
                <c:pt idx="3344">
                  <c:v>42214</c:v>
                </c:pt>
                <c:pt idx="3345">
                  <c:v>42215</c:v>
                </c:pt>
                <c:pt idx="3346">
                  <c:v>42216</c:v>
                </c:pt>
                <c:pt idx="3347">
                  <c:v>42219</c:v>
                </c:pt>
                <c:pt idx="3348">
                  <c:v>42220</c:v>
                </c:pt>
                <c:pt idx="3349">
                  <c:v>42221</c:v>
                </c:pt>
                <c:pt idx="3350">
                  <c:v>42222</c:v>
                </c:pt>
                <c:pt idx="3351">
                  <c:v>42223</c:v>
                </c:pt>
                <c:pt idx="3352">
                  <c:v>42226</c:v>
                </c:pt>
                <c:pt idx="3353">
                  <c:v>42227</c:v>
                </c:pt>
                <c:pt idx="3354">
                  <c:v>42228</c:v>
                </c:pt>
                <c:pt idx="3355">
                  <c:v>42229</c:v>
                </c:pt>
                <c:pt idx="3356">
                  <c:v>42230</c:v>
                </c:pt>
                <c:pt idx="3357">
                  <c:v>42233</c:v>
                </c:pt>
                <c:pt idx="3358">
                  <c:v>42234</c:v>
                </c:pt>
                <c:pt idx="3359">
                  <c:v>42235</c:v>
                </c:pt>
                <c:pt idx="3360">
                  <c:v>42236</c:v>
                </c:pt>
                <c:pt idx="3361">
                  <c:v>42237</c:v>
                </c:pt>
                <c:pt idx="3362">
                  <c:v>42240</c:v>
                </c:pt>
                <c:pt idx="3363">
                  <c:v>42241</c:v>
                </c:pt>
                <c:pt idx="3364">
                  <c:v>42242</c:v>
                </c:pt>
                <c:pt idx="3365">
                  <c:v>42243</c:v>
                </c:pt>
                <c:pt idx="3366">
                  <c:v>42244</c:v>
                </c:pt>
                <c:pt idx="3367">
                  <c:v>42247</c:v>
                </c:pt>
                <c:pt idx="3368">
                  <c:v>42248</c:v>
                </c:pt>
                <c:pt idx="3369">
                  <c:v>42249</c:v>
                </c:pt>
                <c:pt idx="3370">
                  <c:v>42250</c:v>
                </c:pt>
                <c:pt idx="3371">
                  <c:v>42251</c:v>
                </c:pt>
                <c:pt idx="3372">
                  <c:v>42255</c:v>
                </c:pt>
                <c:pt idx="3373">
                  <c:v>42256</c:v>
                </c:pt>
                <c:pt idx="3374">
                  <c:v>42257</c:v>
                </c:pt>
                <c:pt idx="3375">
                  <c:v>42258</c:v>
                </c:pt>
                <c:pt idx="3376">
                  <c:v>42261</c:v>
                </c:pt>
                <c:pt idx="3377">
                  <c:v>42262</c:v>
                </c:pt>
                <c:pt idx="3378">
                  <c:v>42263</c:v>
                </c:pt>
                <c:pt idx="3379">
                  <c:v>42264</c:v>
                </c:pt>
                <c:pt idx="3380">
                  <c:v>42265</c:v>
                </c:pt>
                <c:pt idx="3381">
                  <c:v>42268</c:v>
                </c:pt>
                <c:pt idx="3382">
                  <c:v>42269</c:v>
                </c:pt>
                <c:pt idx="3383">
                  <c:v>42270</c:v>
                </c:pt>
                <c:pt idx="3384">
                  <c:v>42271</c:v>
                </c:pt>
                <c:pt idx="3385">
                  <c:v>42272</c:v>
                </c:pt>
                <c:pt idx="3386">
                  <c:v>42275</c:v>
                </c:pt>
                <c:pt idx="3387">
                  <c:v>42276</c:v>
                </c:pt>
                <c:pt idx="3388">
                  <c:v>42277</c:v>
                </c:pt>
                <c:pt idx="3389">
                  <c:v>42278</c:v>
                </c:pt>
                <c:pt idx="3390">
                  <c:v>42279</c:v>
                </c:pt>
                <c:pt idx="3391">
                  <c:v>42282</c:v>
                </c:pt>
                <c:pt idx="3392">
                  <c:v>42283</c:v>
                </c:pt>
                <c:pt idx="3393">
                  <c:v>42284</c:v>
                </c:pt>
                <c:pt idx="3394">
                  <c:v>42285</c:v>
                </c:pt>
                <c:pt idx="3395">
                  <c:v>42286</c:v>
                </c:pt>
                <c:pt idx="3396">
                  <c:v>42290</c:v>
                </c:pt>
                <c:pt idx="3397">
                  <c:v>42291</c:v>
                </c:pt>
                <c:pt idx="3398">
                  <c:v>42292</c:v>
                </c:pt>
                <c:pt idx="3399">
                  <c:v>42293</c:v>
                </c:pt>
                <c:pt idx="3400">
                  <c:v>42296</c:v>
                </c:pt>
                <c:pt idx="3401">
                  <c:v>42297</c:v>
                </c:pt>
                <c:pt idx="3402">
                  <c:v>42298</c:v>
                </c:pt>
                <c:pt idx="3403">
                  <c:v>42299</c:v>
                </c:pt>
                <c:pt idx="3404">
                  <c:v>42300</c:v>
                </c:pt>
                <c:pt idx="3405">
                  <c:v>42303</c:v>
                </c:pt>
                <c:pt idx="3406">
                  <c:v>42304</c:v>
                </c:pt>
                <c:pt idx="3407">
                  <c:v>42305</c:v>
                </c:pt>
                <c:pt idx="3408">
                  <c:v>42306</c:v>
                </c:pt>
                <c:pt idx="3409">
                  <c:v>42307</c:v>
                </c:pt>
                <c:pt idx="3410">
                  <c:v>42311</c:v>
                </c:pt>
                <c:pt idx="3411">
                  <c:v>42312</c:v>
                </c:pt>
                <c:pt idx="3412">
                  <c:v>42313</c:v>
                </c:pt>
                <c:pt idx="3413">
                  <c:v>42314</c:v>
                </c:pt>
                <c:pt idx="3414">
                  <c:v>42317</c:v>
                </c:pt>
                <c:pt idx="3415">
                  <c:v>42318</c:v>
                </c:pt>
                <c:pt idx="3416">
                  <c:v>42319</c:v>
                </c:pt>
                <c:pt idx="3417">
                  <c:v>42320</c:v>
                </c:pt>
                <c:pt idx="3418">
                  <c:v>42321</c:v>
                </c:pt>
                <c:pt idx="3419">
                  <c:v>42324</c:v>
                </c:pt>
                <c:pt idx="3420">
                  <c:v>42325</c:v>
                </c:pt>
                <c:pt idx="3421">
                  <c:v>42326</c:v>
                </c:pt>
                <c:pt idx="3422">
                  <c:v>42327</c:v>
                </c:pt>
                <c:pt idx="3423">
                  <c:v>42328</c:v>
                </c:pt>
                <c:pt idx="3424">
                  <c:v>42331</c:v>
                </c:pt>
                <c:pt idx="3425">
                  <c:v>42332</c:v>
                </c:pt>
                <c:pt idx="3426">
                  <c:v>42333</c:v>
                </c:pt>
                <c:pt idx="3427">
                  <c:v>42334</c:v>
                </c:pt>
                <c:pt idx="3428">
                  <c:v>42335</c:v>
                </c:pt>
                <c:pt idx="3429">
                  <c:v>42338</c:v>
                </c:pt>
                <c:pt idx="3430">
                  <c:v>42339</c:v>
                </c:pt>
                <c:pt idx="3431">
                  <c:v>42340</c:v>
                </c:pt>
                <c:pt idx="3432">
                  <c:v>42341</c:v>
                </c:pt>
                <c:pt idx="3433">
                  <c:v>42342</c:v>
                </c:pt>
                <c:pt idx="3434">
                  <c:v>42345</c:v>
                </c:pt>
                <c:pt idx="3435">
                  <c:v>42346</c:v>
                </c:pt>
                <c:pt idx="3436">
                  <c:v>42347</c:v>
                </c:pt>
                <c:pt idx="3437">
                  <c:v>42348</c:v>
                </c:pt>
                <c:pt idx="3438">
                  <c:v>42349</c:v>
                </c:pt>
                <c:pt idx="3439">
                  <c:v>42352</c:v>
                </c:pt>
                <c:pt idx="3440">
                  <c:v>42353</c:v>
                </c:pt>
                <c:pt idx="3441">
                  <c:v>42354</c:v>
                </c:pt>
                <c:pt idx="3442">
                  <c:v>42355</c:v>
                </c:pt>
                <c:pt idx="3443">
                  <c:v>42356</c:v>
                </c:pt>
                <c:pt idx="3444">
                  <c:v>42359</c:v>
                </c:pt>
                <c:pt idx="3445">
                  <c:v>42360</c:v>
                </c:pt>
                <c:pt idx="3446">
                  <c:v>42361</c:v>
                </c:pt>
                <c:pt idx="3447">
                  <c:v>42362</c:v>
                </c:pt>
                <c:pt idx="3448">
                  <c:v>42366</c:v>
                </c:pt>
                <c:pt idx="3449">
                  <c:v>42367</c:v>
                </c:pt>
                <c:pt idx="3450">
                  <c:v>42368</c:v>
                </c:pt>
                <c:pt idx="3451">
                  <c:v>42369</c:v>
                </c:pt>
                <c:pt idx="3452">
                  <c:v>42373</c:v>
                </c:pt>
                <c:pt idx="3453">
                  <c:v>42374</c:v>
                </c:pt>
                <c:pt idx="3454">
                  <c:v>42375</c:v>
                </c:pt>
                <c:pt idx="3455">
                  <c:v>42376</c:v>
                </c:pt>
                <c:pt idx="3456">
                  <c:v>42377</c:v>
                </c:pt>
                <c:pt idx="3457">
                  <c:v>42380</c:v>
                </c:pt>
                <c:pt idx="3458">
                  <c:v>42381</c:v>
                </c:pt>
                <c:pt idx="3459">
                  <c:v>42382</c:v>
                </c:pt>
                <c:pt idx="3460">
                  <c:v>42383</c:v>
                </c:pt>
                <c:pt idx="3461">
                  <c:v>42384</c:v>
                </c:pt>
                <c:pt idx="3462">
                  <c:v>42387</c:v>
                </c:pt>
                <c:pt idx="3463">
                  <c:v>42388</c:v>
                </c:pt>
                <c:pt idx="3464">
                  <c:v>42389</c:v>
                </c:pt>
                <c:pt idx="3465">
                  <c:v>42390</c:v>
                </c:pt>
                <c:pt idx="3466">
                  <c:v>42391</c:v>
                </c:pt>
                <c:pt idx="3467">
                  <c:v>42394</c:v>
                </c:pt>
                <c:pt idx="3468">
                  <c:v>42395</c:v>
                </c:pt>
                <c:pt idx="3469">
                  <c:v>42396</c:v>
                </c:pt>
                <c:pt idx="3470">
                  <c:v>42397</c:v>
                </c:pt>
                <c:pt idx="3471">
                  <c:v>42398</c:v>
                </c:pt>
                <c:pt idx="3472">
                  <c:v>42401</c:v>
                </c:pt>
                <c:pt idx="3473">
                  <c:v>42402</c:v>
                </c:pt>
                <c:pt idx="3474">
                  <c:v>42403</c:v>
                </c:pt>
                <c:pt idx="3475">
                  <c:v>42404</c:v>
                </c:pt>
                <c:pt idx="3476">
                  <c:v>42405</c:v>
                </c:pt>
                <c:pt idx="3477">
                  <c:v>42410</c:v>
                </c:pt>
                <c:pt idx="3478">
                  <c:v>42411</c:v>
                </c:pt>
                <c:pt idx="3479">
                  <c:v>42412</c:v>
                </c:pt>
                <c:pt idx="3480">
                  <c:v>42415</c:v>
                </c:pt>
                <c:pt idx="3481">
                  <c:v>42416</c:v>
                </c:pt>
                <c:pt idx="3482">
                  <c:v>42417</c:v>
                </c:pt>
                <c:pt idx="3483">
                  <c:v>42418</c:v>
                </c:pt>
                <c:pt idx="3484">
                  <c:v>42419</c:v>
                </c:pt>
                <c:pt idx="3485">
                  <c:v>42422</c:v>
                </c:pt>
                <c:pt idx="3486">
                  <c:v>42423</c:v>
                </c:pt>
                <c:pt idx="3487">
                  <c:v>42424</c:v>
                </c:pt>
                <c:pt idx="3488">
                  <c:v>42425</c:v>
                </c:pt>
                <c:pt idx="3489">
                  <c:v>42426</c:v>
                </c:pt>
                <c:pt idx="3490">
                  <c:v>42429</c:v>
                </c:pt>
                <c:pt idx="3491">
                  <c:v>42430</c:v>
                </c:pt>
                <c:pt idx="3492">
                  <c:v>42431</c:v>
                </c:pt>
                <c:pt idx="3493">
                  <c:v>42432</c:v>
                </c:pt>
                <c:pt idx="3494">
                  <c:v>42433</c:v>
                </c:pt>
                <c:pt idx="3495">
                  <c:v>42436</c:v>
                </c:pt>
                <c:pt idx="3496">
                  <c:v>42437</c:v>
                </c:pt>
                <c:pt idx="3497">
                  <c:v>42438</c:v>
                </c:pt>
                <c:pt idx="3498">
                  <c:v>42439</c:v>
                </c:pt>
                <c:pt idx="3499">
                  <c:v>42440</c:v>
                </c:pt>
                <c:pt idx="3500">
                  <c:v>42443</c:v>
                </c:pt>
                <c:pt idx="3501">
                  <c:v>42444</c:v>
                </c:pt>
                <c:pt idx="3502">
                  <c:v>42445</c:v>
                </c:pt>
                <c:pt idx="3503">
                  <c:v>42446</c:v>
                </c:pt>
                <c:pt idx="3504">
                  <c:v>42447</c:v>
                </c:pt>
                <c:pt idx="3505">
                  <c:v>42450</c:v>
                </c:pt>
                <c:pt idx="3506">
                  <c:v>42451</c:v>
                </c:pt>
                <c:pt idx="3507">
                  <c:v>42452</c:v>
                </c:pt>
                <c:pt idx="3508">
                  <c:v>42453</c:v>
                </c:pt>
                <c:pt idx="3509">
                  <c:v>42457</c:v>
                </c:pt>
                <c:pt idx="3510">
                  <c:v>42458</c:v>
                </c:pt>
                <c:pt idx="3511">
                  <c:v>42459</c:v>
                </c:pt>
                <c:pt idx="3512">
                  <c:v>42460</c:v>
                </c:pt>
                <c:pt idx="3513">
                  <c:v>42461</c:v>
                </c:pt>
                <c:pt idx="3514">
                  <c:v>42464</c:v>
                </c:pt>
                <c:pt idx="3515">
                  <c:v>42465</c:v>
                </c:pt>
                <c:pt idx="3516">
                  <c:v>42466</c:v>
                </c:pt>
                <c:pt idx="3517">
                  <c:v>42467</c:v>
                </c:pt>
                <c:pt idx="3518">
                  <c:v>42468</c:v>
                </c:pt>
                <c:pt idx="3519">
                  <c:v>42471</c:v>
                </c:pt>
                <c:pt idx="3520">
                  <c:v>42472</c:v>
                </c:pt>
                <c:pt idx="3521">
                  <c:v>42473</c:v>
                </c:pt>
                <c:pt idx="3522">
                  <c:v>42474</c:v>
                </c:pt>
                <c:pt idx="3523">
                  <c:v>42475</c:v>
                </c:pt>
                <c:pt idx="3524">
                  <c:v>42478</c:v>
                </c:pt>
                <c:pt idx="3525">
                  <c:v>42479</c:v>
                </c:pt>
                <c:pt idx="3526">
                  <c:v>42480</c:v>
                </c:pt>
                <c:pt idx="3527">
                  <c:v>42482</c:v>
                </c:pt>
                <c:pt idx="3528">
                  <c:v>42485</c:v>
                </c:pt>
                <c:pt idx="3529">
                  <c:v>42486</c:v>
                </c:pt>
                <c:pt idx="3530">
                  <c:v>42487</c:v>
                </c:pt>
                <c:pt idx="3531">
                  <c:v>42488</c:v>
                </c:pt>
                <c:pt idx="3532">
                  <c:v>42489</c:v>
                </c:pt>
                <c:pt idx="3533">
                  <c:v>42492</c:v>
                </c:pt>
                <c:pt idx="3534">
                  <c:v>42493</c:v>
                </c:pt>
                <c:pt idx="3535">
                  <c:v>42494</c:v>
                </c:pt>
                <c:pt idx="3536">
                  <c:v>42495</c:v>
                </c:pt>
                <c:pt idx="3537">
                  <c:v>42496</c:v>
                </c:pt>
                <c:pt idx="3538">
                  <c:v>42499</c:v>
                </c:pt>
                <c:pt idx="3539">
                  <c:v>42500</c:v>
                </c:pt>
                <c:pt idx="3540">
                  <c:v>42501</c:v>
                </c:pt>
                <c:pt idx="3541">
                  <c:v>42502</c:v>
                </c:pt>
                <c:pt idx="3542">
                  <c:v>42503</c:v>
                </c:pt>
                <c:pt idx="3543">
                  <c:v>42506</c:v>
                </c:pt>
                <c:pt idx="3544">
                  <c:v>42507</c:v>
                </c:pt>
                <c:pt idx="3545">
                  <c:v>42508</c:v>
                </c:pt>
                <c:pt idx="3546">
                  <c:v>42509</c:v>
                </c:pt>
                <c:pt idx="3547">
                  <c:v>42510</c:v>
                </c:pt>
                <c:pt idx="3548">
                  <c:v>42513</c:v>
                </c:pt>
                <c:pt idx="3549">
                  <c:v>42514</c:v>
                </c:pt>
                <c:pt idx="3550">
                  <c:v>42515</c:v>
                </c:pt>
                <c:pt idx="3551">
                  <c:v>42517</c:v>
                </c:pt>
                <c:pt idx="3552">
                  <c:v>42520</c:v>
                </c:pt>
                <c:pt idx="3553">
                  <c:v>42521</c:v>
                </c:pt>
                <c:pt idx="3554">
                  <c:v>42522</c:v>
                </c:pt>
                <c:pt idx="3555">
                  <c:v>42523</c:v>
                </c:pt>
                <c:pt idx="3556">
                  <c:v>42524</c:v>
                </c:pt>
                <c:pt idx="3557">
                  <c:v>42527</c:v>
                </c:pt>
                <c:pt idx="3558">
                  <c:v>42528</c:v>
                </c:pt>
                <c:pt idx="3559">
                  <c:v>42529</c:v>
                </c:pt>
                <c:pt idx="3560">
                  <c:v>42530</c:v>
                </c:pt>
                <c:pt idx="3561">
                  <c:v>42531</c:v>
                </c:pt>
                <c:pt idx="3562">
                  <c:v>42534</c:v>
                </c:pt>
                <c:pt idx="3563">
                  <c:v>42535</c:v>
                </c:pt>
                <c:pt idx="3564">
                  <c:v>42536</c:v>
                </c:pt>
                <c:pt idx="3565">
                  <c:v>42537</c:v>
                </c:pt>
                <c:pt idx="3566">
                  <c:v>42538</c:v>
                </c:pt>
                <c:pt idx="3567">
                  <c:v>42541</c:v>
                </c:pt>
                <c:pt idx="3568">
                  <c:v>42542</c:v>
                </c:pt>
                <c:pt idx="3569">
                  <c:v>42543</c:v>
                </c:pt>
                <c:pt idx="3570">
                  <c:v>42544</c:v>
                </c:pt>
                <c:pt idx="3571">
                  <c:v>42545</c:v>
                </c:pt>
                <c:pt idx="3572">
                  <c:v>42548</c:v>
                </c:pt>
                <c:pt idx="3573">
                  <c:v>42549</c:v>
                </c:pt>
                <c:pt idx="3574">
                  <c:v>42550</c:v>
                </c:pt>
                <c:pt idx="3575">
                  <c:v>42551</c:v>
                </c:pt>
                <c:pt idx="3576">
                  <c:v>42552</c:v>
                </c:pt>
                <c:pt idx="3577">
                  <c:v>42555</c:v>
                </c:pt>
                <c:pt idx="3578">
                  <c:v>42556</c:v>
                </c:pt>
                <c:pt idx="3579">
                  <c:v>42557</c:v>
                </c:pt>
                <c:pt idx="3580">
                  <c:v>42558</c:v>
                </c:pt>
                <c:pt idx="3581">
                  <c:v>42559</c:v>
                </c:pt>
                <c:pt idx="3582">
                  <c:v>42562</c:v>
                </c:pt>
                <c:pt idx="3583">
                  <c:v>42563</c:v>
                </c:pt>
                <c:pt idx="3584">
                  <c:v>42564</c:v>
                </c:pt>
                <c:pt idx="3585">
                  <c:v>42565</c:v>
                </c:pt>
                <c:pt idx="3586">
                  <c:v>42566</c:v>
                </c:pt>
                <c:pt idx="3587">
                  <c:v>42569</c:v>
                </c:pt>
                <c:pt idx="3588">
                  <c:v>42570</c:v>
                </c:pt>
                <c:pt idx="3589">
                  <c:v>42571</c:v>
                </c:pt>
                <c:pt idx="3590">
                  <c:v>42572</c:v>
                </c:pt>
                <c:pt idx="3591">
                  <c:v>42573</c:v>
                </c:pt>
                <c:pt idx="3592">
                  <c:v>42576</c:v>
                </c:pt>
                <c:pt idx="3593">
                  <c:v>42577</c:v>
                </c:pt>
                <c:pt idx="3594">
                  <c:v>42578</c:v>
                </c:pt>
                <c:pt idx="3595">
                  <c:v>42579</c:v>
                </c:pt>
                <c:pt idx="3596">
                  <c:v>42580</c:v>
                </c:pt>
                <c:pt idx="3597">
                  <c:v>42583</c:v>
                </c:pt>
                <c:pt idx="3598">
                  <c:v>42584</c:v>
                </c:pt>
                <c:pt idx="3599">
                  <c:v>42585</c:v>
                </c:pt>
                <c:pt idx="3600">
                  <c:v>42586</c:v>
                </c:pt>
                <c:pt idx="3601">
                  <c:v>42587</c:v>
                </c:pt>
                <c:pt idx="3602">
                  <c:v>42590</c:v>
                </c:pt>
                <c:pt idx="3603">
                  <c:v>42591</c:v>
                </c:pt>
                <c:pt idx="3604">
                  <c:v>42592</c:v>
                </c:pt>
                <c:pt idx="3605">
                  <c:v>42593</c:v>
                </c:pt>
                <c:pt idx="3606">
                  <c:v>42594</c:v>
                </c:pt>
                <c:pt idx="3607">
                  <c:v>42597</c:v>
                </c:pt>
                <c:pt idx="3608">
                  <c:v>42598</c:v>
                </c:pt>
                <c:pt idx="3609">
                  <c:v>42599</c:v>
                </c:pt>
                <c:pt idx="3610">
                  <c:v>42600</c:v>
                </c:pt>
                <c:pt idx="3611">
                  <c:v>42601</c:v>
                </c:pt>
                <c:pt idx="3612">
                  <c:v>42604</c:v>
                </c:pt>
                <c:pt idx="3613">
                  <c:v>42605</c:v>
                </c:pt>
                <c:pt idx="3614">
                  <c:v>42606</c:v>
                </c:pt>
                <c:pt idx="3615">
                  <c:v>42607</c:v>
                </c:pt>
                <c:pt idx="3616">
                  <c:v>42608</c:v>
                </c:pt>
                <c:pt idx="3617">
                  <c:v>42611</c:v>
                </c:pt>
                <c:pt idx="3618">
                  <c:v>42612</c:v>
                </c:pt>
                <c:pt idx="3619">
                  <c:v>42613</c:v>
                </c:pt>
                <c:pt idx="3620">
                  <c:v>42614</c:v>
                </c:pt>
                <c:pt idx="3621">
                  <c:v>42615</c:v>
                </c:pt>
                <c:pt idx="3622">
                  <c:v>42618</c:v>
                </c:pt>
                <c:pt idx="3623">
                  <c:v>42619</c:v>
                </c:pt>
                <c:pt idx="3624">
                  <c:v>42621</c:v>
                </c:pt>
                <c:pt idx="3625">
                  <c:v>42622</c:v>
                </c:pt>
                <c:pt idx="3626">
                  <c:v>42625</c:v>
                </c:pt>
                <c:pt idx="3627">
                  <c:v>42626</c:v>
                </c:pt>
                <c:pt idx="3628">
                  <c:v>42627</c:v>
                </c:pt>
                <c:pt idx="3629">
                  <c:v>42628</c:v>
                </c:pt>
                <c:pt idx="3630">
                  <c:v>42629</c:v>
                </c:pt>
                <c:pt idx="3631">
                  <c:v>42632</c:v>
                </c:pt>
                <c:pt idx="3632">
                  <c:v>42633</c:v>
                </c:pt>
                <c:pt idx="3633">
                  <c:v>42634</c:v>
                </c:pt>
                <c:pt idx="3634">
                  <c:v>42635</c:v>
                </c:pt>
                <c:pt idx="3635">
                  <c:v>42636</c:v>
                </c:pt>
                <c:pt idx="3636">
                  <c:v>42639</c:v>
                </c:pt>
                <c:pt idx="3637">
                  <c:v>42640</c:v>
                </c:pt>
                <c:pt idx="3638">
                  <c:v>42641</c:v>
                </c:pt>
                <c:pt idx="3639">
                  <c:v>42642</c:v>
                </c:pt>
                <c:pt idx="3640">
                  <c:v>42643</c:v>
                </c:pt>
                <c:pt idx="3641">
                  <c:v>42646</c:v>
                </c:pt>
                <c:pt idx="3642">
                  <c:v>42647</c:v>
                </c:pt>
                <c:pt idx="3643">
                  <c:v>42648</c:v>
                </c:pt>
                <c:pt idx="3644">
                  <c:v>42649</c:v>
                </c:pt>
                <c:pt idx="3645">
                  <c:v>42650</c:v>
                </c:pt>
                <c:pt idx="3646">
                  <c:v>42653</c:v>
                </c:pt>
                <c:pt idx="3647">
                  <c:v>42654</c:v>
                </c:pt>
                <c:pt idx="3648">
                  <c:v>42656</c:v>
                </c:pt>
                <c:pt idx="3649">
                  <c:v>42657</c:v>
                </c:pt>
                <c:pt idx="3650">
                  <c:v>42660</c:v>
                </c:pt>
                <c:pt idx="3651">
                  <c:v>42661</c:v>
                </c:pt>
                <c:pt idx="3652">
                  <c:v>42662</c:v>
                </c:pt>
                <c:pt idx="3653">
                  <c:v>42663</c:v>
                </c:pt>
                <c:pt idx="3654">
                  <c:v>42664</c:v>
                </c:pt>
                <c:pt idx="3655">
                  <c:v>42667</c:v>
                </c:pt>
                <c:pt idx="3656">
                  <c:v>42668</c:v>
                </c:pt>
                <c:pt idx="3657">
                  <c:v>42669</c:v>
                </c:pt>
                <c:pt idx="3658">
                  <c:v>42670</c:v>
                </c:pt>
                <c:pt idx="3659">
                  <c:v>42671</c:v>
                </c:pt>
                <c:pt idx="3660">
                  <c:v>42674</c:v>
                </c:pt>
                <c:pt idx="3661">
                  <c:v>42675</c:v>
                </c:pt>
                <c:pt idx="3662">
                  <c:v>42677</c:v>
                </c:pt>
                <c:pt idx="3663">
                  <c:v>42678</c:v>
                </c:pt>
                <c:pt idx="3664">
                  <c:v>42681</c:v>
                </c:pt>
                <c:pt idx="3665">
                  <c:v>42682</c:v>
                </c:pt>
                <c:pt idx="3666">
                  <c:v>42683</c:v>
                </c:pt>
                <c:pt idx="3667">
                  <c:v>42684</c:v>
                </c:pt>
                <c:pt idx="3668">
                  <c:v>42685</c:v>
                </c:pt>
                <c:pt idx="3669">
                  <c:v>42688</c:v>
                </c:pt>
                <c:pt idx="3670">
                  <c:v>42690</c:v>
                </c:pt>
                <c:pt idx="3671">
                  <c:v>42691</c:v>
                </c:pt>
                <c:pt idx="3672">
                  <c:v>42692</c:v>
                </c:pt>
                <c:pt idx="3673">
                  <c:v>42695</c:v>
                </c:pt>
                <c:pt idx="3674">
                  <c:v>42696</c:v>
                </c:pt>
                <c:pt idx="3675">
                  <c:v>42697</c:v>
                </c:pt>
                <c:pt idx="3676">
                  <c:v>42698</c:v>
                </c:pt>
                <c:pt idx="3677">
                  <c:v>42699</c:v>
                </c:pt>
                <c:pt idx="3678">
                  <c:v>42702</c:v>
                </c:pt>
                <c:pt idx="3679">
                  <c:v>42703</c:v>
                </c:pt>
                <c:pt idx="3680">
                  <c:v>42704</c:v>
                </c:pt>
                <c:pt idx="3681">
                  <c:v>42705</c:v>
                </c:pt>
                <c:pt idx="3682">
                  <c:v>42706</c:v>
                </c:pt>
                <c:pt idx="3683">
                  <c:v>42709</c:v>
                </c:pt>
                <c:pt idx="3684">
                  <c:v>42710</c:v>
                </c:pt>
                <c:pt idx="3685">
                  <c:v>42711</c:v>
                </c:pt>
                <c:pt idx="3686">
                  <c:v>42712</c:v>
                </c:pt>
                <c:pt idx="3687">
                  <c:v>42713</c:v>
                </c:pt>
                <c:pt idx="3688">
                  <c:v>42716</c:v>
                </c:pt>
                <c:pt idx="3689">
                  <c:v>42717</c:v>
                </c:pt>
                <c:pt idx="3690">
                  <c:v>42718</c:v>
                </c:pt>
                <c:pt idx="3691">
                  <c:v>42719</c:v>
                </c:pt>
                <c:pt idx="3692">
                  <c:v>42720</c:v>
                </c:pt>
                <c:pt idx="3693">
                  <c:v>42723</c:v>
                </c:pt>
                <c:pt idx="3694">
                  <c:v>42724</c:v>
                </c:pt>
                <c:pt idx="3695">
                  <c:v>42725</c:v>
                </c:pt>
                <c:pt idx="3696">
                  <c:v>42726</c:v>
                </c:pt>
                <c:pt idx="3697">
                  <c:v>42727</c:v>
                </c:pt>
                <c:pt idx="3698">
                  <c:v>42730</c:v>
                </c:pt>
                <c:pt idx="3699">
                  <c:v>42731</c:v>
                </c:pt>
                <c:pt idx="3700">
                  <c:v>42732</c:v>
                </c:pt>
                <c:pt idx="3701">
                  <c:v>42733</c:v>
                </c:pt>
                <c:pt idx="3702">
                  <c:v>42734</c:v>
                </c:pt>
                <c:pt idx="3703">
                  <c:v>42737</c:v>
                </c:pt>
                <c:pt idx="3704">
                  <c:v>42738</c:v>
                </c:pt>
                <c:pt idx="3705">
                  <c:v>42739</c:v>
                </c:pt>
                <c:pt idx="3706">
                  <c:v>42740</c:v>
                </c:pt>
                <c:pt idx="3707">
                  <c:v>42741</c:v>
                </c:pt>
                <c:pt idx="3708">
                  <c:v>42744</c:v>
                </c:pt>
                <c:pt idx="3709">
                  <c:v>42745</c:v>
                </c:pt>
                <c:pt idx="3710">
                  <c:v>42746</c:v>
                </c:pt>
                <c:pt idx="3711">
                  <c:v>42747</c:v>
                </c:pt>
                <c:pt idx="3712">
                  <c:v>42748</c:v>
                </c:pt>
                <c:pt idx="3713">
                  <c:v>42751</c:v>
                </c:pt>
                <c:pt idx="3714">
                  <c:v>42752</c:v>
                </c:pt>
                <c:pt idx="3715">
                  <c:v>42753</c:v>
                </c:pt>
                <c:pt idx="3716">
                  <c:v>42754</c:v>
                </c:pt>
                <c:pt idx="3717">
                  <c:v>42755</c:v>
                </c:pt>
                <c:pt idx="3718">
                  <c:v>42758</c:v>
                </c:pt>
                <c:pt idx="3719">
                  <c:v>42759</c:v>
                </c:pt>
                <c:pt idx="3720">
                  <c:v>42760</c:v>
                </c:pt>
                <c:pt idx="3721">
                  <c:v>42761</c:v>
                </c:pt>
                <c:pt idx="3722">
                  <c:v>42762</c:v>
                </c:pt>
                <c:pt idx="3723">
                  <c:v>42765</c:v>
                </c:pt>
                <c:pt idx="3724">
                  <c:v>42766</c:v>
                </c:pt>
                <c:pt idx="3725">
                  <c:v>42767</c:v>
                </c:pt>
                <c:pt idx="3726">
                  <c:v>42768</c:v>
                </c:pt>
                <c:pt idx="3727">
                  <c:v>42769</c:v>
                </c:pt>
                <c:pt idx="3728">
                  <c:v>42772</c:v>
                </c:pt>
                <c:pt idx="3729">
                  <c:v>42773</c:v>
                </c:pt>
                <c:pt idx="3730">
                  <c:v>42774</c:v>
                </c:pt>
                <c:pt idx="3731">
                  <c:v>42775</c:v>
                </c:pt>
                <c:pt idx="3732">
                  <c:v>42776</c:v>
                </c:pt>
                <c:pt idx="3733">
                  <c:v>42779</c:v>
                </c:pt>
                <c:pt idx="3734">
                  <c:v>42780</c:v>
                </c:pt>
                <c:pt idx="3735">
                  <c:v>42781</c:v>
                </c:pt>
                <c:pt idx="3736">
                  <c:v>42782</c:v>
                </c:pt>
                <c:pt idx="3737">
                  <c:v>42783</c:v>
                </c:pt>
                <c:pt idx="3738">
                  <c:v>42786</c:v>
                </c:pt>
                <c:pt idx="3739">
                  <c:v>42787</c:v>
                </c:pt>
                <c:pt idx="3740">
                  <c:v>42788</c:v>
                </c:pt>
                <c:pt idx="3741">
                  <c:v>42789</c:v>
                </c:pt>
                <c:pt idx="3742">
                  <c:v>42790</c:v>
                </c:pt>
                <c:pt idx="3743">
                  <c:v>42795</c:v>
                </c:pt>
                <c:pt idx="3744">
                  <c:v>42796</c:v>
                </c:pt>
                <c:pt idx="3745">
                  <c:v>42797</c:v>
                </c:pt>
                <c:pt idx="3746">
                  <c:v>42800</c:v>
                </c:pt>
                <c:pt idx="3747">
                  <c:v>42801</c:v>
                </c:pt>
                <c:pt idx="3748">
                  <c:v>42802</c:v>
                </c:pt>
                <c:pt idx="3749">
                  <c:v>42803</c:v>
                </c:pt>
                <c:pt idx="3750">
                  <c:v>42804</c:v>
                </c:pt>
                <c:pt idx="3751">
                  <c:v>42807</c:v>
                </c:pt>
                <c:pt idx="3752">
                  <c:v>42808</c:v>
                </c:pt>
                <c:pt idx="3753">
                  <c:v>42809</c:v>
                </c:pt>
                <c:pt idx="3754">
                  <c:v>42810</c:v>
                </c:pt>
                <c:pt idx="3755">
                  <c:v>42811</c:v>
                </c:pt>
                <c:pt idx="3756">
                  <c:v>42814</c:v>
                </c:pt>
                <c:pt idx="3757">
                  <c:v>42815</c:v>
                </c:pt>
                <c:pt idx="3758">
                  <c:v>42816</c:v>
                </c:pt>
                <c:pt idx="3759">
                  <c:v>42817</c:v>
                </c:pt>
                <c:pt idx="3760">
                  <c:v>42818</c:v>
                </c:pt>
                <c:pt idx="3761">
                  <c:v>42821</c:v>
                </c:pt>
                <c:pt idx="3762">
                  <c:v>42822</c:v>
                </c:pt>
                <c:pt idx="3763">
                  <c:v>42823</c:v>
                </c:pt>
                <c:pt idx="3764">
                  <c:v>42824</c:v>
                </c:pt>
                <c:pt idx="3765">
                  <c:v>42825</c:v>
                </c:pt>
                <c:pt idx="3766">
                  <c:v>42828</c:v>
                </c:pt>
                <c:pt idx="3767">
                  <c:v>42829</c:v>
                </c:pt>
                <c:pt idx="3768">
                  <c:v>42830</c:v>
                </c:pt>
                <c:pt idx="3769">
                  <c:v>42831</c:v>
                </c:pt>
                <c:pt idx="3770">
                  <c:v>42832</c:v>
                </c:pt>
                <c:pt idx="3771">
                  <c:v>42835</c:v>
                </c:pt>
                <c:pt idx="3772">
                  <c:v>42836</c:v>
                </c:pt>
                <c:pt idx="3773">
                  <c:v>42837</c:v>
                </c:pt>
                <c:pt idx="3774">
                  <c:v>42838</c:v>
                </c:pt>
                <c:pt idx="3775">
                  <c:v>42842</c:v>
                </c:pt>
                <c:pt idx="3776">
                  <c:v>42843</c:v>
                </c:pt>
                <c:pt idx="3777">
                  <c:v>42844</c:v>
                </c:pt>
                <c:pt idx="3778">
                  <c:v>42845</c:v>
                </c:pt>
                <c:pt idx="3779">
                  <c:v>42849</c:v>
                </c:pt>
                <c:pt idx="3780">
                  <c:v>42850</c:v>
                </c:pt>
                <c:pt idx="3781">
                  <c:v>42851</c:v>
                </c:pt>
                <c:pt idx="3782">
                  <c:v>42852</c:v>
                </c:pt>
                <c:pt idx="3783">
                  <c:v>42853</c:v>
                </c:pt>
                <c:pt idx="3784">
                  <c:v>42857</c:v>
                </c:pt>
                <c:pt idx="3785">
                  <c:v>42858</c:v>
                </c:pt>
                <c:pt idx="3786">
                  <c:v>42859</c:v>
                </c:pt>
                <c:pt idx="3787">
                  <c:v>42860</c:v>
                </c:pt>
                <c:pt idx="3788">
                  <c:v>42863</c:v>
                </c:pt>
                <c:pt idx="3789">
                  <c:v>42864</c:v>
                </c:pt>
                <c:pt idx="3790">
                  <c:v>42865</c:v>
                </c:pt>
                <c:pt idx="3791">
                  <c:v>42866</c:v>
                </c:pt>
                <c:pt idx="3792">
                  <c:v>42867</c:v>
                </c:pt>
                <c:pt idx="3793">
                  <c:v>42870</c:v>
                </c:pt>
                <c:pt idx="3794">
                  <c:v>42871</c:v>
                </c:pt>
                <c:pt idx="3795">
                  <c:v>42872</c:v>
                </c:pt>
                <c:pt idx="3796">
                  <c:v>42873</c:v>
                </c:pt>
                <c:pt idx="3797">
                  <c:v>42874</c:v>
                </c:pt>
                <c:pt idx="3798">
                  <c:v>42877</c:v>
                </c:pt>
                <c:pt idx="3799">
                  <c:v>42878</c:v>
                </c:pt>
                <c:pt idx="3800">
                  <c:v>42879</c:v>
                </c:pt>
                <c:pt idx="3801">
                  <c:v>42880</c:v>
                </c:pt>
                <c:pt idx="3802">
                  <c:v>42881</c:v>
                </c:pt>
                <c:pt idx="3803">
                  <c:v>42884</c:v>
                </c:pt>
                <c:pt idx="3804">
                  <c:v>42885</c:v>
                </c:pt>
                <c:pt idx="3805">
                  <c:v>42886</c:v>
                </c:pt>
                <c:pt idx="3806">
                  <c:v>42887</c:v>
                </c:pt>
                <c:pt idx="3807">
                  <c:v>42888</c:v>
                </c:pt>
                <c:pt idx="3808">
                  <c:v>42891</c:v>
                </c:pt>
                <c:pt idx="3809">
                  <c:v>42892</c:v>
                </c:pt>
                <c:pt idx="3810">
                  <c:v>42893</c:v>
                </c:pt>
                <c:pt idx="3811">
                  <c:v>42894</c:v>
                </c:pt>
                <c:pt idx="3812">
                  <c:v>42895</c:v>
                </c:pt>
                <c:pt idx="3813">
                  <c:v>42898</c:v>
                </c:pt>
                <c:pt idx="3814">
                  <c:v>42899</c:v>
                </c:pt>
                <c:pt idx="3815">
                  <c:v>42900</c:v>
                </c:pt>
                <c:pt idx="3816">
                  <c:v>42902</c:v>
                </c:pt>
                <c:pt idx="3817">
                  <c:v>42905</c:v>
                </c:pt>
                <c:pt idx="3818">
                  <c:v>42906</c:v>
                </c:pt>
                <c:pt idx="3819">
                  <c:v>42907</c:v>
                </c:pt>
                <c:pt idx="3820">
                  <c:v>42908</c:v>
                </c:pt>
                <c:pt idx="3821">
                  <c:v>42909</c:v>
                </c:pt>
                <c:pt idx="3822">
                  <c:v>42912</c:v>
                </c:pt>
                <c:pt idx="3823">
                  <c:v>42913</c:v>
                </c:pt>
                <c:pt idx="3824">
                  <c:v>42914</c:v>
                </c:pt>
                <c:pt idx="3825">
                  <c:v>42915</c:v>
                </c:pt>
                <c:pt idx="3826">
                  <c:v>42916</c:v>
                </c:pt>
                <c:pt idx="3827">
                  <c:v>42919</c:v>
                </c:pt>
                <c:pt idx="3828">
                  <c:v>42920</c:v>
                </c:pt>
                <c:pt idx="3829">
                  <c:v>42921</c:v>
                </c:pt>
                <c:pt idx="3830">
                  <c:v>42922</c:v>
                </c:pt>
                <c:pt idx="3831">
                  <c:v>42923</c:v>
                </c:pt>
                <c:pt idx="3832">
                  <c:v>42926</c:v>
                </c:pt>
                <c:pt idx="3833">
                  <c:v>42927</c:v>
                </c:pt>
                <c:pt idx="3834">
                  <c:v>42928</c:v>
                </c:pt>
                <c:pt idx="3835">
                  <c:v>42929</c:v>
                </c:pt>
                <c:pt idx="3836">
                  <c:v>42930</c:v>
                </c:pt>
                <c:pt idx="3837">
                  <c:v>42933</c:v>
                </c:pt>
                <c:pt idx="3838">
                  <c:v>42934</c:v>
                </c:pt>
                <c:pt idx="3839">
                  <c:v>42935</c:v>
                </c:pt>
                <c:pt idx="3840">
                  <c:v>42936</c:v>
                </c:pt>
                <c:pt idx="3841">
                  <c:v>42937</c:v>
                </c:pt>
                <c:pt idx="3842">
                  <c:v>42940</c:v>
                </c:pt>
                <c:pt idx="3843">
                  <c:v>42941</c:v>
                </c:pt>
                <c:pt idx="3844">
                  <c:v>42942</c:v>
                </c:pt>
                <c:pt idx="3845">
                  <c:v>42943</c:v>
                </c:pt>
                <c:pt idx="3846">
                  <c:v>42944</c:v>
                </c:pt>
                <c:pt idx="3847">
                  <c:v>42947</c:v>
                </c:pt>
                <c:pt idx="3848">
                  <c:v>42948</c:v>
                </c:pt>
                <c:pt idx="3849">
                  <c:v>42949</c:v>
                </c:pt>
                <c:pt idx="3850">
                  <c:v>42950</c:v>
                </c:pt>
                <c:pt idx="3851">
                  <c:v>42951</c:v>
                </c:pt>
                <c:pt idx="3852">
                  <c:v>42954</c:v>
                </c:pt>
                <c:pt idx="3853">
                  <c:v>42955</c:v>
                </c:pt>
                <c:pt idx="3854">
                  <c:v>42956</c:v>
                </c:pt>
                <c:pt idx="3855">
                  <c:v>42957</c:v>
                </c:pt>
                <c:pt idx="3856">
                  <c:v>42958</c:v>
                </c:pt>
                <c:pt idx="3857">
                  <c:v>42961</c:v>
                </c:pt>
                <c:pt idx="3858">
                  <c:v>42962</c:v>
                </c:pt>
                <c:pt idx="3859">
                  <c:v>42963</c:v>
                </c:pt>
                <c:pt idx="3860">
                  <c:v>42964</c:v>
                </c:pt>
                <c:pt idx="3861">
                  <c:v>42965</c:v>
                </c:pt>
                <c:pt idx="3862">
                  <c:v>42968</c:v>
                </c:pt>
                <c:pt idx="3863">
                  <c:v>42969</c:v>
                </c:pt>
                <c:pt idx="3864">
                  <c:v>42970</c:v>
                </c:pt>
                <c:pt idx="3865">
                  <c:v>42971</c:v>
                </c:pt>
                <c:pt idx="3866">
                  <c:v>42972</c:v>
                </c:pt>
                <c:pt idx="3867">
                  <c:v>42975</c:v>
                </c:pt>
                <c:pt idx="3868">
                  <c:v>42976</c:v>
                </c:pt>
                <c:pt idx="3869">
                  <c:v>42977</c:v>
                </c:pt>
                <c:pt idx="3870">
                  <c:v>42978</c:v>
                </c:pt>
                <c:pt idx="3871">
                  <c:v>42979</c:v>
                </c:pt>
                <c:pt idx="3872">
                  <c:v>42982</c:v>
                </c:pt>
                <c:pt idx="3873">
                  <c:v>42983</c:v>
                </c:pt>
                <c:pt idx="3874">
                  <c:v>42984</c:v>
                </c:pt>
                <c:pt idx="3875">
                  <c:v>42986</c:v>
                </c:pt>
                <c:pt idx="3876">
                  <c:v>42989</c:v>
                </c:pt>
                <c:pt idx="3877">
                  <c:v>42990</c:v>
                </c:pt>
                <c:pt idx="3878">
                  <c:v>42991</c:v>
                </c:pt>
                <c:pt idx="3879">
                  <c:v>42992</c:v>
                </c:pt>
                <c:pt idx="3880">
                  <c:v>42993</c:v>
                </c:pt>
                <c:pt idx="3881">
                  <c:v>42996</c:v>
                </c:pt>
                <c:pt idx="3882">
                  <c:v>42997</c:v>
                </c:pt>
                <c:pt idx="3883">
                  <c:v>42998</c:v>
                </c:pt>
                <c:pt idx="3884">
                  <c:v>42999</c:v>
                </c:pt>
                <c:pt idx="3885">
                  <c:v>43000</c:v>
                </c:pt>
                <c:pt idx="3886">
                  <c:v>43003</c:v>
                </c:pt>
                <c:pt idx="3887">
                  <c:v>43004</c:v>
                </c:pt>
                <c:pt idx="3888">
                  <c:v>43005</c:v>
                </c:pt>
                <c:pt idx="3889">
                  <c:v>43006</c:v>
                </c:pt>
                <c:pt idx="3890">
                  <c:v>43007</c:v>
                </c:pt>
                <c:pt idx="3891">
                  <c:v>43010</c:v>
                </c:pt>
                <c:pt idx="3892">
                  <c:v>43011</c:v>
                </c:pt>
                <c:pt idx="3893">
                  <c:v>43012</c:v>
                </c:pt>
                <c:pt idx="3894">
                  <c:v>43013</c:v>
                </c:pt>
                <c:pt idx="3895">
                  <c:v>43014</c:v>
                </c:pt>
                <c:pt idx="3896">
                  <c:v>43017</c:v>
                </c:pt>
                <c:pt idx="3897">
                  <c:v>43018</c:v>
                </c:pt>
                <c:pt idx="3898">
                  <c:v>43019</c:v>
                </c:pt>
                <c:pt idx="3899">
                  <c:v>43021</c:v>
                </c:pt>
                <c:pt idx="3900">
                  <c:v>43024</c:v>
                </c:pt>
                <c:pt idx="3901">
                  <c:v>43025</c:v>
                </c:pt>
                <c:pt idx="3902">
                  <c:v>43026</c:v>
                </c:pt>
                <c:pt idx="3903">
                  <c:v>43027</c:v>
                </c:pt>
                <c:pt idx="3904">
                  <c:v>43028</c:v>
                </c:pt>
                <c:pt idx="3905">
                  <c:v>43031</c:v>
                </c:pt>
                <c:pt idx="3906">
                  <c:v>43032</c:v>
                </c:pt>
                <c:pt idx="3907">
                  <c:v>43033</c:v>
                </c:pt>
                <c:pt idx="3908">
                  <c:v>43034</c:v>
                </c:pt>
                <c:pt idx="3909">
                  <c:v>43035</c:v>
                </c:pt>
                <c:pt idx="3910">
                  <c:v>43038</c:v>
                </c:pt>
                <c:pt idx="3911">
                  <c:v>43039</c:v>
                </c:pt>
                <c:pt idx="3912">
                  <c:v>43040</c:v>
                </c:pt>
                <c:pt idx="3913">
                  <c:v>43042</c:v>
                </c:pt>
                <c:pt idx="3914">
                  <c:v>43045</c:v>
                </c:pt>
                <c:pt idx="3915">
                  <c:v>43046</c:v>
                </c:pt>
                <c:pt idx="3916">
                  <c:v>43047</c:v>
                </c:pt>
                <c:pt idx="3917">
                  <c:v>43048</c:v>
                </c:pt>
                <c:pt idx="3918">
                  <c:v>43049</c:v>
                </c:pt>
                <c:pt idx="3919">
                  <c:v>43052</c:v>
                </c:pt>
                <c:pt idx="3920">
                  <c:v>43053</c:v>
                </c:pt>
                <c:pt idx="3921">
                  <c:v>43055</c:v>
                </c:pt>
                <c:pt idx="3922">
                  <c:v>43056</c:v>
                </c:pt>
                <c:pt idx="3923">
                  <c:v>43059</c:v>
                </c:pt>
                <c:pt idx="3924">
                  <c:v>43060</c:v>
                </c:pt>
                <c:pt idx="3925">
                  <c:v>43061</c:v>
                </c:pt>
                <c:pt idx="3926">
                  <c:v>43062</c:v>
                </c:pt>
                <c:pt idx="3927">
                  <c:v>43063</c:v>
                </c:pt>
                <c:pt idx="3928">
                  <c:v>43066</c:v>
                </c:pt>
                <c:pt idx="3929">
                  <c:v>43067</c:v>
                </c:pt>
                <c:pt idx="3930">
                  <c:v>43068</c:v>
                </c:pt>
                <c:pt idx="3931">
                  <c:v>43069</c:v>
                </c:pt>
                <c:pt idx="3932">
                  <c:v>43070</c:v>
                </c:pt>
                <c:pt idx="3933">
                  <c:v>43073</c:v>
                </c:pt>
                <c:pt idx="3934">
                  <c:v>43074</c:v>
                </c:pt>
                <c:pt idx="3935">
                  <c:v>43075</c:v>
                </c:pt>
                <c:pt idx="3936">
                  <c:v>43076</c:v>
                </c:pt>
                <c:pt idx="3937">
                  <c:v>43077</c:v>
                </c:pt>
                <c:pt idx="3938">
                  <c:v>43080</c:v>
                </c:pt>
                <c:pt idx="3939">
                  <c:v>43081</c:v>
                </c:pt>
                <c:pt idx="3940">
                  <c:v>43082</c:v>
                </c:pt>
                <c:pt idx="3941">
                  <c:v>43083</c:v>
                </c:pt>
                <c:pt idx="3942">
                  <c:v>43084</c:v>
                </c:pt>
                <c:pt idx="3943">
                  <c:v>43087</c:v>
                </c:pt>
                <c:pt idx="3944">
                  <c:v>43088</c:v>
                </c:pt>
                <c:pt idx="3945">
                  <c:v>43089</c:v>
                </c:pt>
                <c:pt idx="3946">
                  <c:v>43090</c:v>
                </c:pt>
                <c:pt idx="3947">
                  <c:v>43091</c:v>
                </c:pt>
                <c:pt idx="3948">
                  <c:v>43095</c:v>
                </c:pt>
                <c:pt idx="3949">
                  <c:v>43096</c:v>
                </c:pt>
                <c:pt idx="3950">
                  <c:v>43097</c:v>
                </c:pt>
                <c:pt idx="3951">
                  <c:v>43098</c:v>
                </c:pt>
                <c:pt idx="3952">
                  <c:v>43102</c:v>
                </c:pt>
                <c:pt idx="3953">
                  <c:v>43103</c:v>
                </c:pt>
                <c:pt idx="3954">
                  <c:v>43104</c:v>
                </c:pt>
                <c:pt idx="3955">
                  <c:v>43105</c:v>
                </c:pt>
                <c:pt idx="3956">
                  <c:v>43108</c:v>
                </c:pt>
                <c:pt idx="3957">
                  <c:v>43109</c:v>
                </c:pt>
                <c:pt idx="3958">
                  <c:v>43110</c:v>
                </c:pt>
                <c:pt idx="3959">
                  <c:v>43111</c:v>
                </c:pt>
                <c:pt idx="3960">
                  <c:v>43112</c:v>
                </c:pt>
                <c:pt idx="3961">
                  <c:v>43115</c:v>
                </c:pt>
                <c:pt idx="3962">
                  <c:v>43116</c:v>
                </c:pt>
                <c:pt idx="3963">
                  <c:v>43117</c:v>
                </c:pt>
                <c:pt idx="3964">
                  <c:v>43118</c:v>
                </c:pt>
                <c:pt idx="3965">
                  <c:v>43119</c:v>
                </c:pt>
                <c:pt idx="3966">
                  <c:v>43122</c:v>
                </c:pt>
                <c:pt idx="3967">
                  <c:v>43123</c:v>
                </c:pt>
                <c:pt idx="3968">
                  <c:v>43124</c:v>
                </c:pt>
                <c:pt idx="3969">
                  <c:v>43125</c:v>
                </c:pt>
                <c:pt idx="3970">
                  <c:v>43126</c:v>
                </c:pt>
                <c:pt idx="3971">
                  <c:v>43129</c:v>
                </c:pt>
                <c:pt idx="3972">
                  <c:v>43130</c:v>
                </c:pt>
                <c:pt idx="3973">
                  <c:v>43131</c:v>
                </c:pt>
                <c:pt idx="3974">
                  <c:v>43132</c:v>
                </c:pt>
                <c:pt idx="3975">
                  <c:v>43133</c:v>
                </c:pt>
                <c:pt idx="3976">
                  <c:v>43136</c:v>
                </c:pt>
                <c:pt idx="3977">
                  <c:v>43137</c:v>
                </c:pt>
                <c:pt idx="3978">
                  <c:v>43138</c:v>
                </c:pt>
                <c:pt idx="3979">
                  <c:v>43139</c:v>
                </c:pt>
                <c:pt idx="3980">
                  <c:v>43140</c:v>
                </c:pt>
                <c:pt idx="3981">
                  <c:v>43145</c:v>
                </c:pt>
                <c:pt idx="3982">
                  <c:v>43146</c:v>
                </c:pt>
                <c:pt idx="3983">
                  <c:v>43147</c:v>
                </c:pt>
              </c:numCache>
            </c:numRef>
          </c:cat>
          <c:val>
            <c:numRef>
              <c:f>Plan1!$D$2:$D$3985</c:f>
              <c:numCache>
                <c:formatCode>General</c:formatCode>
                <c:ptCount val="3984"/>
                <c:pt idx="1622">
                  <c:v>0</c:v>
                </c:pt>
                <c:pt idx="1623">
                  <c:v>0.5</c:v>
                </c:pt>
                <c:pt idx="1624">
                  <c:v>0.5</c:v>
                </c:pt>
                <c:pt idx="1625">
                  <c:v>0.5</c:v>
                </c:pt>
                <c:pt idx="1626">
                  <c:v>0.5</c:v>
                </c:pt>
                <c:pt idx="1627">
                  <c:v>0.5</c:v>
                </c:pt>
                <c:pt idx="1628">
                  <c:v>1.0080000000000098</c:v>
                </c:pt>
                <c:pt idx="1629">
                  <c:v>1</c:v>
                </c:pt>
                <c:pt idx="1630">
                  <c:v>1</c:v>
                </c:pt>
                <c:pt idx="1631">
                  <c:v>1</c:v>
                </c:pt>
                <c:pt idx="1632">
                  <c:v>1</c:v>
                </c:pt>
                <c:pt idx="1633">
                  <c:v>1</c:v>
                </c:pt>
                <c:pt idx="1634">
                  <c:v>1</c:v>
                </c:pt>
                <c:pt idx="1635">
                  <c:v>1.6999999999999886</c:v>
                </c:pt>
                <c:pt idx="1636">
                  <c:v>1.7000000000000171</c:v>
                </c:pt>
                <c:pt idx="1637">
                  <c:v>1.7000000000000171</c:v>
                </c:pt>
                <c:pt idx="1638">
                  <c:v>1.6999999999999886</c:v>
                </c:pt>
                <c:pt idx="1639">
                  <c:v>1.7000000000000171</c:v>
                </c:pt>
                <c:pt idx="1640">
                  <c:v>1.6999999999999886</c:v>
                </c:pt>
                <c:pt idx="1641">
                  <c:v>2.6999999999999886</c:v>
                </c:pt>
                <c:pt idx="1642">
                  <c:v>3.6999999999999886</c:v>
                </c:pt>
                <c:pt idx="1643">
                  <c:v>3.6999999999999886</c:v>
                </c:pt>
                <c:pt idx="1644">
                  <c:v>3.7000000000000171</c:v>
                </c:pt>
                <c:pt idx="1645">
                  <c:v>3.2000000000000171</c:v>
                </c:pt>
                <c:pt idx="1646">
                  <c:v>3.2000000000000171</c:v>
                </c:pt>
                <c:pt idx="1647">
                  <c:v>4.1999999999999886</c:v>
                </c:pt>
                <c:pt idx="1648">
                  <c:v>4.6999999999999886</c:v>
                </c:pt>
                <c:pt idx="1649">
                  <c:v>5.9499999999999886</c:v>
                </c:pt>
                <c:pt idx="1650">
                  <c:v>5.9500000000000171</c:v>
                </c:pt>
                <c:pt idx="1651">
                  <c:v>5.9499999999999886</c:v>
                </c:pt>
                <c:pt idx="1652">
                  <c:v>6.8100000000000023</c:v>
                </c:pt>
                <c:pt idx="1653">
                  <c:v>6.8290000000000077</c:v>
                </c:pt>
                <c:pt idx="1654">
                  <c:v>6.8290000000000077</c:v>
                </c:pt>
                <c:pt idx="1655">
                  <c:v>6.8289999999999793</c:v>
                </c:pt>
                <c:pt idx="1656">
                  <c:v>8.1819999999999879</c:v>
                </c:pt>
                <c:pt idx="1657">
                  <c:v>8.1819999999999879</c:v>
                </c:pt>
                <c:pt idx="1658">
                  <c:v>8.1819999999999879</c:v>
                </c:pt>
                <c:pt idx="1659">
                  <c:v>8.1819999999999879</c:v>
                </c:pt>
                <c:pt idx="1660">
                  <c:v>8.1819999999999879</c:v>
                </c:pt>
                <c:pt idx="1661">
                  <c:v>8.1819999999999879</c:v>
                </c:pt>
                <c:pt idx="1662">
                  <c:v>9.4840000000000089</c:v>
                </c:pt>
                <c:pt idx="1663">
                  <c:v>9.4840000000000089</c:v>
                </c:pt>
                <c:pt idx="1664">
                  <c:v>9.4839999999999804</c:v>
                </c:pt>
                <c:pt idx="1665">
                  <c:v>10.638999999999982</c:v>
                </c:pt>
                <c:pt idx="1666">
                  <c:v>11.709000000000003</c:v>
                </c:pt>
                <c:pt idx="1667">
                  <c:v>11.709000000000003</c:v>
                </c:pt>
                <c:pt idx="1668">
                  <c:v>11.709000000000003</c:v>
                </c:pt>
                <c:pt idx="1669">
                  <c:v>11.709000000000003</c:v>
                </c:pt>
                <c:pt idx="1670">
                  <c:v>11.709000000000003</c:v>
                </c:pt>
                <c:pt idx="1671">
                  <c:v>11.709000000000003</c:v>
                </c:pt>
                <c:pt idx="1672">
                  <c:v>11.708999999999975</c:v>
                </c:pt>
                <c:pt idx="1673">
                  <c:v>11.709000000000003</c:v>
                </c:pt>
                <c:pt idx="1674">
                  <c:v>11.709000000000003</c:v>
                </c:pt>
                <c:pt idx="1675">
                  <c:v>11.708999999999975</c:v>
                </c:pt>
                <c:pt idx="1676">
                  <c:v>13.666999999999973</c:v>
                </c:pt>
                <c:pt idx="1677">
                  <c:v>13.207999999999998</c:v>
                </c:pt>
                <c:pt idx="1678">
                  <c:v>13.207000000000022</c:v>
                </c:pt>
                <c:pt idx="1679">
                  <c:v>13.206999999999994</c:v>
                </c:pt>
                <c:pt idx="1680">
                  <c:v>13.207000000000022</c:v>
                </c:pt>
                <c:pt idx="1681">
                  <c:v>13.206000000000017</c:v>
                </c:pt>
                <c:pt idx="1682">
                  <c:v>13.205999999999989</c:v>
                </c:pt>
                <c:pt idx="1683">
                  <c:v>13.206000000000017</c:v>
                </c:pt>
                <c:pt idx="1684">
                  <c:v>13.10899999999998</c:v>
                </c:pt>
                <c:pt idx="1685">
                  <c:v>13.109000000000009</c:v>
                </c:pt>
                <c:pt idx="1686">
                  <c:v>13.073000000000008</c:v>
                </c:pt>
                <c:pt idx="1687">
                  <c:v>13.072000000000003</c:v>
                </c:pt>
                <c:pt idx="1688">
                  <c:v>13.072000000000003</c:v>
                </c:pt>
                <c:pt idx="1689">
                  <c:v>13.072000000000003</c:v>
                </c:pt>
                <c:pt idx="1690">
                  <c:v>13.072000000000003</c:v>
                </c:pt>
                <c:pt idx="1691">
                  <c:v>13.072000000000003</c:v>
                </c:pt>
                <c:pt idx="1692">
                  <c:v>13.023000000000025</c:v>
                </c:pt>
                <c:pt idx="1693">
                  <c:v>13.023000000000025</c:v>
                </c:pt>
                <c:pt idx="1694">
                  <c:v>12.692000000000007</c:v>
                </c:pt>
                <c:pt idx="1695">
                  <c:v>12.692999999999984</c:v>
                </c:pt>
                <c:pt idx="1696">
                  <c:v>12.693000000000012</c:v>
                </c:pt>
                <c:pt idx="1697">
                  <c:v>12.641999999999996</c:v>
                </c:pt>
                <c:pt idx="1698">
                  <c:v>12.641999999999996</c:v>
                </c:pt>
                <c:pt idx="1699">
                  <c:v>12.641999999999996</c:v>
                </c:pt>
                <c:pt idx="1700">
                  <c:v>12.641999999999996</c:v>
                </c:pt>
                <c:pt idx="1701">
                  <c:v>12.640999999999991</c:v>
                </c:pt>
                <c:pt idx="1702">
                  <c:v>12.637</c:v>
                </c:pt>
                <c:pt idx="1703">
                  <c:v>11.632000000000005</c:v>
                </c:pt>
                <c:pt idx="1704">
                  <c:v>12.728000000000009</c:v>
                </c:pt>
                <c:pt idx="1705">
                  <c:v>12.729000000000013</c:v>
                </c:pt>
                <c:pt idx="1706">
                  <c:v>12.729000000000013</c:v>
                </c:pt>
                <c:pt idx="1707">
                  <c:v>12.728000000000009</c:v>
                </c:pt>
                <c:pt idx="1708">
                  <c:v>12.728000000000009</c:v>
                </c:pt>
                <c:pt idx="1709">
                  <c:v>12.72399999999999</c:v>
                </c:pt>
                <c:pt idx="1710">
                  <c:v>12.722999999999985</c:v>
                </c:pt>
                <c:pt idx="1711">
                  <c:v>12.722000000000008</c:v>
                </c:pt>
                <c:pt idx="1712">
                  <c:v>12.721000000000004</c:v>
                </c:pt>
                <c:pt idx="1713">
                  <c:v>12.711999999999989</c:v>
                </c:pt>
                <c:pt idx="1714">
                  <c:v>12.711999999999989</c:v>
                </c:pt>
                <c:pt idx="1715">
                  <c:v>11.896000000000015</c:v>
                </c:pt>
                <c:pt idx="1716">
                  <c:v>11.894000000000005</c:v>
                </c:pt>
                <c:pt idx="1717">
                  <c:v>11.890999999999991</c:v>
                </c:pt>
                <c:pt idx="1718">
                  <c:v>11.890000000000015</c:v>
                </c:pt>
                <c:pt idx="1719">
                  <c:v>11.881999999999977</c:v>
                </c:pt>
                <c:pt idx="1720">
                  <c:v>11.875</c:v>
                </c:pt>
                <c:pt idx="1721">
                  <c:v>11.875</c:v>
                </c:pt>
                <c:pt idx="1722">
                  <c:v>11.873999999999995</c:v>
                </c:pt>
                <c:pt idx="1723">
                  <c:v>11.873000000000019</c:v>
                </c:pt>
                <c:pt idx="1724">
                  <c:v>12.832000000000022</c:v>
                </c:pt>
                <c:pt idx="1725">
                  <c:v>12.832000000000022</c:v>
                </c:pt>
                <c:pt idx="1726">
                  <c:v>12.545999999999992</c:v>
                </c:pt>
                <c:pt idx="1727">
                  <c:v>12.533999999999992</c:v>
                </c:pt>
                <c:pt idx="1728">
                  <c:v>12.531999999999982</c:v>
                </c:pt>
                <c:pt idx="1729">
                  <c:v>12.539000000000016</c:v>
                </c:pt>
                <c:pt idx="1730">
                  <c:v>12.537999999999982</c:v>
                </c:pt>
                <c:pt idx="1731">
                  <c:v>12.534999999999997</c:v>
                </c:pt>
                <c:pt idx="1732">
                  <c:v>12.532000000000011</c:v>
                </c:pt>
                <c:pt idx="1733">
                  <c:v>11.613</c:v>
                </c:pt>
                <c:pt idx="1734">
                  <c:v>11.61099999999999</c:v>
                </c:pt>
                <c:pt idx="1735">
                  <c:v>11.608000000000004</c:v>
                </c:pt>
                <c:pt idx="1736">
                  <c:v>11.603999999999985</c:v>
                </c:pt>
                <c:pt idx="1737">
                  <c:v>11.568999999999988</c:v>
                </c:pt>
                <c:pt idx="1738">
                  <c:v>11.604000000000013</c:v>
                </c:pt>
                <c:pt idx="1739">
                  <c:v>11.602000000000004</c:v>
                </c:pt>
                <c:pt idx="1740">
                  <c:v>11.599000000000018</c:v>
                </c:pt>
                <c:pt idx="1741">
                  <c:v>11.397999999999996</c:v>
                </c:pt>
                <c:pt idx="1742">
                  <c:v>11.305000000000007</c:v>
                </c:pt>
                <c:pt idx="1743">
                  <c:v>12.295999999999992</c:v>
                </c:pt>
                <c:pt idx="1744">
                  <c:v>12.277999999999992</c:v>
                </c:pt>
                <c:pt idx="1745">
                  <c:v>12.275999999999982</c:v>
                </c:pt>
                <c:pt idx="1746">
                  <c:v>12.227000000000004</c:v>
                </c:pt>
                <c:pt idx="1747">
                  <c:v>12.225999999999999</c:v>
                </c:pt>
                <c:pt idx="1748">
                  <c:v>12.109000000000009</c:v>
                </c:pt>
                <c:pt idx="1749">
                  <c:v>12.095999999999975</c:v>
                </c:pt>
                <c:pt idx="1750">
                  <c:v>12.091000000000008</c:v>
                </c:pt>
                <c:pt idx="1751">
                  <c:v>12.087999999999994</c:v>
                </c:pt>
                <c:pt idx="1752">
                  <c:v>12.078000000000003</c:v>
                </c:pt>
                <c:pt idx="1753">
                  <c:v>12.074000000000012</c:v>
                </c:pt>
                <c:pt idx="1754">
                  <c:v>12.073000000000008</c:v>
                </c:pt>
                <c:pt idx="1755">
                  <c:v>11.240000000000009</c:v>
                </c:pt>
                <c:pt idx="1756">
                  <c:v>11.238</c:v>
                </c:pt>
                <c:pt idx="1757">
                  <c:v>11.230000000000018</c:v>
                </c:pt>
                <c:pt idx="1758">
                  <c:v>11.207999999999998</c:v>
                </c:pt>
                <c:pt idx="1759">
                  <c:v>12.457999999999998</c:v>
                </c:pt>
                <c:pt idx="1760">
                  <c:v>12.443000000000012</c:v>
                </c:pt>
                <c:pt idx="1761">
                  <c:v>12.440000000000026</c:v>
                </c:pt>
                <c:pt idx="1762">
                  <c:v>12.055000000000007</c:v>
                </c:pt>
                <c:pt idx="1763">
                  <c:v>12.052999999999997</c:v>
                </c:pt>
                <c:pt idx="1764">
                  <c:v>12.052000000000021</c:v>
                </c:pt>
                <c:pt idx="1765">
                  <c:v>12.049000000000007</c:v>
                </c:pt>
                <c:pt idx="1766">
                  <c:v>12.028999999999996</c:v>
                </c:pt>
                <c:pt idx="1767">
                  <c:v>10.842999999999989</c:v>
                </c:pt>
                <c:pt idx="1768">
                  <c:v>10.826000000000022</c:v>
                </c:pt>
                <c:pt idx="1769">
                  <c:v>10.824999999999989</c:v>
                </c:pt>
                <c:pt idx="1770">
                  <c:v>10.810000000000002</c:v>
                </c:pt>
                <c:pt idx="1771">
                  <c:v>10.808999999999997</c:v>
                </c:pt>
                <c:pt idx="1772">
                  <c:v>10.802999999999997</c:v>
                </c:pt>
                <c:pt idx="1773">
                  <c:v>10.798000000000002</c:v>
                </c:pt>
                <c:pt idx="1774">
                  <c:v>10.770999999999987</c:v>
                </c:pt>
                <c:pt idx="1775">
                  <c:v>10.766999999999996</c:v>
                </c:pt>
                <c:pt idx="1776">
                  <c:v>10.766999999999996</c:v>
                </c:pt>
                <c:pt idx="1777">
                  <c:v>11.563999999999993</c:v>
                </c:pt>
                <c:pt idx="1778">
                  <c:v>11.235000000000014</c:v>
                </c:pt>
                <c:pt idx="1779">
                  <c:v>10.933000000000021</c:v>
                </c:pt>
                <c:pt idx="1780">
                  <c:v>10.884999999999991</c:v>
                </c:pt>
                <c:pt idx="1781">
                  <c:v>10.52000000000001</c:v>
                </c:pt>
                <c:pt idx="1782">
                  <c:v>10.548000000000002</c:v>
                </c:pt>
                <c:pt idx="1783">
                  <c:v>10.539999999999992</c:v>
                </c:pt>
                <c:pt idx="1784">
                  <c:v>10.533000000000015</c:v>
                </c:pt>
                <c:pt idx="1785">
                  <c:v>10.428000000000026</c:v>
                </c:pt>
                <c:pt idx="1786">
                  <c:v>10.422000000000025</c:v>
                </c:pt>
                <c:pt idx="1787">
                  <c:v>10.419999999999987</c:v>
                </c:pt>
                <c:pt idx="1788">
                  <c:v>10.375</c:v>
                </c:pt>
                <c:pt idx="1789">
                  <c:v>10.356000000000023</c:v>
                </c:pt>
                <c:pt idx="1790">
                  <c:v>10.356000000000023</c:v>
                </c:pt>
                <c:pt idx="1791">
                  <c:v>10.336999999999989</c:v>
                </c:pt>
                <c:pt idx="1792">
                  <c:v>10.328999999999979</c:v>
                </c:pt>
                <c:pt idx="1793">
                  <c:v>10.325999999999993</c:v>
                </c:pt>
                <c:pt idx="1794">
                  <c:v>10.311999999999983</c:v>
                </c:pt>
                <c:pt idx="1795">
                  <c:v>9.1290000000000191</c:v>
                </c:pt>
                <c:pt idx="1796">
                  <c:v>9.1220000000000141</c:v>
                </c:pt>
                <c:pt idx="1797">
                  <c:v>8.5999999999999943</c:v>
                </c:pt>
                <c:pt idx="1798">
                  <c:v>8.5970000000000084</c:v>
                </c:pt>
                <c:pt idx="1799">
                  <c:v>8.5669999999999789</c:v>
                </c:pt>
                <c:pt idx="1800">
                  <c:v>8.5309999999999775</c:v>
                </c:pt>
                <c:pt idx="1801">
                  <c:v>8.5190000000000055</c:v>
                </c:pt>
                <c:pt idx="1802">
                  <c:v>8.5150000000000148</c:v>
                </c:pt>
                <c:pt idx="1803">
                  <c:v>8.5130000000000052</c:v>
                </c:pt>
                <c:pt idx="1804">
                  <c:v>8.4879999999999995</c:v>
                </c:pt>
                <c:pt idx="1805">
                  <c:v>7.7849999999999966</c:v>
                </c:pt>
                <c:pt idx="1806">
                  <c:v>7.4339999999999975</c:v>
                </c:pt>
                <c:pt idx="1807">
                  <c:v>7.421999999999997</c:v>
                </c:pt>
                <c:pt idx="1808">
                  <c:v>7.4189999999999827</c:v>
                </c:pt>
                <c:pt idx="1809">
                  <c:v>7.3619999999999948</c:v>
                </c:pt>
                <c:pt idx="1810">
                  <c:v>7.3530000000000086</c:v>
                </c:pt>
                <c:pt idx="1811">
                  <c:v>7.304000000000002</c:v>
                </c:pt>
                <c:pt idx="1812">
                  <c:v>6.9669999999999845</c:v>
                </c:pt>
                <c:pt idx="1813">
                  <c:v>6.9630000000000223</c:v>
                </c:pt>
                <c:pt idx="1814">
                  <c:v>6.9629999999999939</c:v>
                </c:pt>
                <c:pt idx="1815">
                  <c:v>6.9579999999999984</c:v>
                </c:pt>
                <c:pt idx="1816">
                  <c:v>5.3449999999999989</c:v>
                </c:pt>
                <c:pt idx="1817">
                  <c:v>5.3439999999999941</c:v>
                </c:pt>
                <c:pt idx="1818">
                  <c:v>5.3429999999999893</c:v>
                </c:pt>
                <c:pt idx="1819">
                  <c:v>5.3239999999999839</c:v>
                </c:pt>
                <c:pt idx="1820">
                  <c:v>5.2950000000000159</c:v>
                </c:pt>
                <c:pt idx="1821">
                  <c:v>5.2779999999999916</c:v>
                </c:pt>
                <c:pt idx="1822">
                  <c:v>5.2769999999999868</c:v>
                </c:pt>
                <c:pt idx="1823">
                  <c:v>5.2760000000000105</c:v>
                </c:pt>
                <c:pt idx="1824">
                  <c:v>5.2760000000000105</c:v>
                </c:pt>
                <c:pt idx="1825">
                  <c:v>5.2439999999999998</c:v>
                </c:pt>
                <c:pt idx="1826">
                  <c:v>5.2450000000000045</c:v>
                </c:pt>
                <c:pt idx="1827">
                  <c:v>5.2379999999999995</c:v>
                </c:pt>
                <c:pt idx="1828">
                  <c:v>5.2329999999999757</c:v>
                </c:pt>
                <c:pt idx="1829">
                  <c:v>5.0550000000000068</c:v>
                </c:pt>
                <c:pt idx="1830">
                  <c:v>5.0529999999999973</c:v>
                </c:pt>
                <c:pt idx="1831">
                  <c:v>5.0330000000000155</c:v>
                </c:pt>
                <c:pt idx="1832">
                  <c:v>5.0319999999999823</c:v>
                </c:pt>
                <c:pt idx="1833">
                  <c:v>5.0310000000000059</c:v>
                </c:pt>
                <c:pt idx="1834">
                  <c:v>4.6749999999999829</c:v>
                </c:pt>
                <c:pt idx="1835">
                  <c:v>4.6740000000000066</c:v>
                </c:pt>
                <c:pt idx="1836">
                  <c:v>4.6730000000000018</c:v>
                </c:pt>
                <c:pt idx="1837">
                  <c:v>4.5089999999999861</c:v>
                </c:pt>
                <c:pt idx="1838">
                  <c:v>4.5080000000000098</c:v>
                </c:pt>
                <c:pt idx="1839">
                  <c:v>4.4039999999999964</c:v>
                </c:pt>
                <c:pt idx="1840">
                  <c:v>4.4039999999999964</c:v>
                </c:pt>
                <c:pt idx="1841">
                  <c:v>4.4029999999999916</c:v>
                </c:pt>
                <c:pt idx="1842">
                  <c:v>4.4019999999999868</c:v>
                </c:pt>
                <c:pt idx="1843">
                  <c:v>4.3990000000000009</c:v>
                </c:pt>
                <c:pt idx="1844">
                  <c:v>4.3000000000000114</c:v>
                </c:pt>
                <c:pt idx="1845">
                  <c:v>4.2980000000000018</c:v>
                </c:pt>
                <c:pt idx="1846">
                  <c:v>4.2920000000000016</c:v>
                </c:pt>
                <c:pt idx="1847">
                  <c:v>4.2920000000000016</c:v>
                </c:pt>
                <c:pt idx="1848">
                  <c:v>4.0910000000000082</c:v>
                </c:pt>
                <c:pt idx="1849">
                  <c:v>4.0720000000000027</c:v>
                </c:pt>
                <c:pt idx="1850">
                  <c:v>4.0670000000000073</c:v>
                </c:pt>
                <c:pt idx="1851">
                  <c:v>3.9519999999999982</c:v>
                </c:pt>
                <c:pt idx="1852">
                  <c:v>3.6490000000000009</c:v>
                </c:pt>
                <c:pt idx="1853">
                  <c:v>3.6270000000000095</c:v>
                </c:pt>
                <c:pt idx="1854">
                  <c:v>3.5960000000000036</c:v>
                </c:pt>
                <c:pt idx="1855">
                  <c:v>3.532999999999987</c:v>
                </c:pt>
                <c:pt idx="1856">
                  <c:v>3.4849999999999852</c:v>
                </c:pt>
                <c:pt idx="1857">
                  <c:v>3.4849999999999852</c:v>
                </c:pt>
                <c:pt idx="1858">
                  <c:v>3.3180000000000121</c:v>
                </c:pt>
                <c:pt idx="1859">
                  <c:v>3.3100000000000023</c:v>
                </c:pt>
                <c:pt idx="1860">
                  <c:v>3.242999999999995</c:v>
                </c:pt>
                <c:pt idx="1861">
                  <c:v>3.2390000000000043</c:v>
                </c:pt>
                <c:pt idx="1862">
                  <c:v>3.224000000000018</c:v>
                </c:pt>
                <c:pt idx="1863">
                  <c:v>3.2230000000000132</c:v>
                </c:pt>
                <c:pt idx="1864">
                  <c:v>3.2210000000000036</c:v>
                </c:pt>
                <c:pt idx="1865">
                  <c:v>3.217000000000013</c:v>
                </c:pt>
                <c:pt idx="1866">
                  <c:v>3.2169999999999845</c:v>
                </c:pt>
                <c:pt idx="1867">
                  <c:v>3.2159999999999798</c:v>
                </c:pt>
                <c:pt idx="1868">
                  <c:v>3.2129999999999939</c:v>
                </c:pt>
                <c:pt idx="1869">
                  <c:v>3.1650000000000205</c:v>
                </c:pt>
                <c:pt idx="1870">
                  <c:v>3.1639999999999873</c:v>
                </c:pt>
                <c:pt idx="1871">
                  <c:v>3.1469999999999914</c:v>
                </c:pt>
                <c:pt idx="1872">
                  <c:v>3.1050000000000182</c:v>
                </c:pt>
                <c:pt idx="1873">
                  <c:v>3.103999999999985</c:v>
                </c:pt>
                <c:pt idx="1874">
                  <c:v>3.1040000000000134</c:v>
                </c:pt>
                <c:pt idx="1875">
                  <c:v>3.1040000000000134</c:v>
                </c:pt>
                <c:pt idx="1876">
                  <c:v>3.0270000000000152</c:v>
                </c:pt>
                <c:pt idx="1877">
                  <c:v>2.5919999999999845</c:v>
                </c:pt>
                <c:pt idx="1878">
                  <c:v>2.5889999999999986</c:v>
                </c:pt>
                <c:pt idx="1879">
                  <c:v>2.5879999999999939</c:v>
                </c:pt>
                <c:pt idx="1880">
                  <c:v>2.5840000000000032</c:v>
                </c:pt>
                <c:pt idx="1881">
                  <c:v>2.478999999999985</c:v>
                </c:pt>
                <c:pt idx="1882">
                  <c:v>2.478999999999985</c:v>
                </c:pt>
                <c:pt idx="1883">
                  <c:v>2.4780000000000086</c:v>
                </c:pt>
                <c:pt idx="1884">
                  <c:v>2.4780000000000086</c:v>
                </c:pt>
                <c:pt idx="1885">
                  <c:v>2.4790000000000134</c:v>
                </c:pt>
                <c:pt idx="1886">
                  <c:v>2.2210000000000036</c:v>
                </c:pt>
                <c:pt idx="1887">
                  <c:v>2.1700000000000159</c:v>
                </c:pt>
                <c:pt idx="1888">
                  <c:v>1.9509999999999934</c:v>
                </c:pt>
                <c:pt idx="1889">
                  <c:v>1.9480000000000075</c:v>
                </c:pt>
                <c:pt idx="1890">
                  <c:v>1.945999999999998</c:v>
                </c:pt>
                <c:pt idx="1891">
                  <c:v>1.9399999999999977</c:v>
                </c:pt>
                <c:pt idx="1892">
                  <c:v>1.9379999999999882</c:v>
                </c:pt>
                <c:pt idx="1893">
                  <c:v>1.9319999999999879</c:v>
                </c:pt>
                <c:pt idx="1894">
                  <c:v>1.9320000000000164</c:v>
                </c:pt>
                <c:pt idx="1895">
                  <c:v>1.835000000000008</c:v>
                </c:pt>
                <c:pt idx="1896">
                  <c:v>1.8290000000000077</c:v>
                </c:pt>
                <c:pt idx="1897">
                  <c:v>1.8170000000000073</c:v>
                </c:pt>
                <c:pt idx="1898">
                  <c:v>1.813999999999993</c:v>
                </c:pt>
                <c:pt idx="1899">
                  <c:v>1.8020000000000209</c:v>
                </c:pt>
                <c:pt idx="1900">
                  <c:v>1.7990000000000066</c:v>
                </c:pt>
                <c:pt idx="1901">
                  <c:v>1.796999999999997</c:v>
                </c:pt>
                <c:pt idx="1902">
                  <c:v>1.5519999999999925</c:v>
                </c:pt>
                <c:pt idx="1903">
                  <c:v>1.546999999999997</c:v>
                </c:pt>
                <c:pt idx="1904">
                  <c:v>1.5389999999999873</c:v>
                </c:pt>
                <c:pt idx="1905">
                  <c:v>1.5360000000000014</c:v>
                </c:pt>
                <c:pt idx="1906">
                  <c:v>1.4020000000000152</c:v>
                </c:pt>
                <c:pt idx="1907">
                  <c:v>1.4010000000000105</c:v>
                </c:pt>
                <c:pt idx="1908">
                  <c:v>1.4010000000000105</c:v>
                </c:pt>
                <c:pt idx="1909">
                  <c:v>1.3590000000000089</c:v>
                </c:pt>
                <c:pt idx="1910">
                  <c:v>1.3530000000000086</c:v>
                </c:pt>
                <c:pt idx="1911">
                  <c:v>1.3530000000000086</c:v>
                </c:pt>
                <c:pt idx="1912">
                  <c:v>1.3530000000000086</c:v>
                </c:pt>
                <c:pt idx="1913">
                  <c:v>1.3520000000000039</c:v>
                </c:pt>
                <c:pt idx="1914">
                  <c:v>1.3500000000000227</c:v>
                </c:pt>
                <c:pt idx="1915">
                  <c:v>1.3499999999999943</c:v>
                </c:pt>
                <c:pt idx="1916">
                  <c:v>1.3499999999999943</c:v>
                </c:pt>
                <c:pt idx="1917">
                  <c:v>1.3480000000000132</c:v>
                </c:pt>
                <c:pt idx="1918">
                  <c:v>1.3449999999999989</c:v>
                </c:pt>
                <c:pt idx="1919">
                  <c:v>1.3449999999999989</c:v>
                </c:pt>
                <c:pt idx="1920">
                  <c:v>1.3409999999999798</c:v>
                </c:pt>
                <c:pt idx="1921">
                  <c:v>1.3400000000000034</c:v>
                </c:pt>
                <c:pt idx="1922">
                  <c:v>1.3329999999999984</c:v>
                </c:pt>
                <c:pt idx="1923">
                  <c:v>1.3310000000000173</c:v>
                </c:pt>
                <c:pt idx="1924">
                  <c:v>1.0459999999999923</c:v>
                </c:pt>
                <c:pt idx="1925">
                  <c:v>1.0450000000000159</c:v>
                </c:pt>
                <c:pt idx="1926">
                  <c:v>1.0449999999999875</c:v>
                </c:pt>
                <c:pt idx="1927">
                  <c:v>1.0450000000000159</c:v>
                </c:pt>
                <c:pt idx="1928">
                  <c:v>1.0409999999999968</c:v>
                </c:pt>
                <c:pt idx="1929">
                  <c:v>0.68600000000000705</c:v>
                </c:pt>
                <c:pt idx="1930">
                  <c:v>0.60200000000000387</c:v>
                </c:pt>
                <c:pt idx="1931">
                  <c:v>0.60099999999999909</c:v>
                </c:pt>
                <c:pt idx="1932">
                  <c:v>0.59999999999999432</c:v>
                </c:pt>
                <c:pt idx="1933">
                  <c:v>0.59400000000002251</c:v>
                </c:pt>
                <c:pt idx="1934">
                  <c:v>0.59499999999999886</c:v>
                </c:pt>
                <c:pt idx="1935">
                  <c:v>0.54500000000001592</c:v>
                </c:pt>
                <c:pt idx="1936">
                  <c:v>0.54300000000000637</c:v>
                </c:pt>
                <c:pt idx="1937">
                  <c:v>0.54099999999999682</c:v>
                </c:pt>
                <c:pt idx="1938">
                  <c:v>0.53800000000001091</c:v>
                </c:pt>
                <c:pt idx="1939">
                  <c:v>0.53800000000001091</c:v>
                </c:pt>
                <c:pt idx="1940">
                  <c:v>0.53800000000001091</c:v>
                </c:pt>
                <c:pt idx="1941">
                  <c:v>0.53799999999998249</c:v>
                </c:pt>
                <c:pt idx="1942">
                  <c:v>0.53499999999999659</c:v>
                </c:pt>
                <c:pt idx="1943">
                  <c:v>0.53399999999999181</c:v>
                </c:pt>
                <c:pt idx="1944">
                  <c:v>0.53499999999999659</c:v>
                </c:pt>
                <c:pt idx="1945">
                  <c:v>0.53399999999999181</c:v>
                </c:pt>
                <c:pt idx="1946">
                  <c:v>0.53200000000001069</c:v>
                </c:pt>
                <c:pt idx="1947">
                  <c:v>0.40900000000002024</c:v>
                </c:pt>
                <c:pt idx="1948">
                  <c:v>0.40899999999999181</c:v>
                </c:pt>
                <c:pt idx="1949">
                  <c:v>0.40500000000000114</c:v>
                </c:pt>
                <c:pt idx="1950">
                  <c:v>0.40000000000000568</c:v>
                </c:pt>
                <c:pt idx="1951">
                  <c:v>0.39399999999997704</c:v>
                </c:pt>
                <c:pt idx="1952">
                  <c:v>0.39300000000000068</c:v>
                </c:pt>
                <c:pt idx="1953">
                  <c:v>0.39300000000000068</c:v>
                </c:pt>
                <c:pt idx="1954">
                  <c:v>0.39399999999997704</c:v>
                </c:pt>
                <c:pt idx="1955">
                  <c:v>0.382000000000005</c:v>
                </c:pt>
                <c:pt idx="1956">
                  <c:v>0.37999999999999545</c:v>
                </c:pt>
                <c:pt idx="1957">
                  <c:v>0.37999999999999545</c:v>
                </c:pt>
                <c:pt idx="1958">
                  <c:v>0.37999999999999545</c:v>
                </c:pt>
                <c:pt idx="1959">
                  <c:v>0.375</c:v>
                </c:pt>
                <c:pt idx="1960">
                  <c:v>0.375</c:v>
                </c:pt>
                <c:pt idx="1961">
                  <c:v>0.36199999999999477</c:v>
                </c:pt>
                <c:pt idx="1962">
                  <c:v>0.33899999999999864</c:v>
                </c:pt>
                <c:pt idx="1963">
                  <c:v>0.33899999999999864</c:v>
                </c:pt>
                <c:pt idx="1964">
                  <c:v>0.33799999999999386</c:v>
                </c:pt>
                <c:pt idx="1965">
                  <c:v>0.33799999999999386</c:v>
                </c:pt>
                <c:pt idx="1966">
                  <c:v>0.33600000000001273</c:v>
                </c:pt>
                <c:pt idx="1967">
                  <c:v>0.31799999999998363</c:v>
                </c:pt>
                <c:pt idx="1968">
                  <c:v>0.31800000000001205</c:v>
                </c:pt>
                <c:pt idx="1969">
                  <c:v>0.31900000000001683</c:v>
                </c:pt>
                <c:pt idx="1970">
                  <c:v>0.3189999999999884</c:v>
                </c:pt>
                <c:pt idx="1971">
                  <c:v>0.28600000000000136</c:v>
                </c:pt>
                <c:pt idx="1972">
                  <c:v>0.28600000000000136</c:v>
                </c:pt>
                <c:pt idx="1973">
                  <c:v>0.28600000000000136</c:v>
                </c:pt>
                <c:pt idx="1974">
                  <c:v>0.28600000000000136</c:v>
                </c:pt>
                <c:pt idx="1975">
                  <c:v>0.28600000000000136</c:v>
                </c:pt>
                <c:pt idx="1976">
                  <c:v>0.27500000000000568</c:v>
                </c:pt>
                <c:pt idx="1977">
                  <c:v>0.27500000000000568</c:v>
                </c:pt>
                <c:pt idx="1978">
                  <c:v>0.27299999999999613</c:v>
                </c:pt>
                <c:pt idx="1979">
                  <c:v>0.26300000000000523</c:v>
                </c:pt>
                <c:pt idx="1980">
                  <c:v>0.25600000000000023</c:v>
                </c:pt>
                <c:pt idx="1981">
                  <c:v>0.25600000000000023</c:v>
                </c:pt>
                <c:pt idx="1982">
                  <c:v>0.25600000000000023</c:v>
                </c:pt>
                <c:pt idx="1983">
                  <c:v>0.25399999999999068</c:v>
                </c:pt>
                <c:pt idx="1984">
                  <c:v>0.25199999999998113</c:v>
                </c:pt>
                <c:pt idx="1985">
                  <c:v>0.25200000000000955</c:v>
                </c:pt>
                <c:pt idx="1986">
                  <c:v>0.2389999999999759</c:v>
                </c:pt>
                <c:pt idx="1987">
                  <c:v>0.23900000000000432</c:v>
                </c:pt>
                <c:pt idx="1988">
                  <c:v>0.23199999999999932</c:v>
                </c:pt>
                <c:pt idx="1989">
                  <c:v>0.23000000000001819</c:v>
                </c:pt>
                <c:pt idx="1990">
                  <c:v>0.22999999999998977</c:v>
                </c:pt>
                <c:pt idx="1991">
                  <c:v>0.22800000000000864</c:v>
                </c:pt>
                <c:pt idx="1992">
                  <c:v>0.22100000000000364</c:v>
                </c:pt>
                <c:pt idx="1993">
                  <c:v>0.22200000000000841</c:v>
                </c:pt>
                <c:pt idx="1994">
                  <c:v>0.21999999999999886</c:v>
                </c:pt>
                <c:pt idx="1995">
                  <c:v>0.21399999999999864</c:v>
                </c:pt>
                <c:pt idx="1996">
                  <c:v>0.21399999999999864</c:v>
                </c:pt>
                <c:pt idx="1997">
                  <c:v>0.21399999999999864</c:v>
                </c:pt>
                <c:pt idx="1998">
                  <c:v>0.21099999999998431</c:v>
                </c:pt>
                <c:pt idx="1999">
                  <c:v>0.20699999999999363</c:v>
                </c:pt>
                <c:pt idx="2000">
                  <c:v>0.20699999999999363</c:v>
                </c:pt>
                <c:pt idx="2001">
                  <c:v>0.1980000000000075</c:v>
                </c:pt>
                <c:pt idx="2002">
                  <c:v>0.1980000000000075</c:v>
                </c:pt>
                <c:pt idx="2003">
                  <c:v>0.19599999999999795</c:v>
                </c:pt>
                <c:pt idx="2004">
                  <c:v>0.1910000000000025</c:v>
                </c:pt>
                <c:pt idx="2005">
                  <c:v>0.18999999999999773</c:v>
                </c:pt>
                <c:pt idx="2006">
                  <c:v>0.18999999999999773</c:v>
                </c:pt>
                <c:pt idx="2007">
                  <c:v>0.1880000000000166</c:v>
                </c:pt>
                <c:pt idx="2008">
                  <c:v>0.16300000000001091</c:v>
                </c:pt>
                <c:pt idx="2009">
                  <c:v>0.13599999999999568</c:v>
                </c:pt>
                <c:pt idx="2010">
                  <c:v>0.1279999999999859</c:v>
                </c:pt>
                <c:pt idx="2011">
                  <c:v>0.11400000000000432</c:v>
                </c:pt>
                <c:pt idx="2012">
                  <c:v>0.11199999999999477</c:v>
                </c:pt>
                <c:pt idx="2013">
                  <c:v>8.7000000000017508E-2</c:v>
                </c:pt>
                <c:pt idx="2014">
                  <c:v>8.6999999999989086E-2</c:v>
                </c:pt>
                <c:pt idx="2015">
                  <c:v>8.4000000000003183E-2</c:v>
                </c:pt>
                <c:pt idx="2016">
                  <c:v>8.3999999999974762E-2</c:v>
                </c:pt>
                <c:pt idx="2017">
                  <c:v>8.1999999999993634E-2</c:v>
                </c:pt>
                <c:pt idx="2018">
                  <c:v>7.9999999999984084E-2</c:v>
                </c:pt>
                <c:pt idx="2019">
                  <c:v>8.0000000000012506E-2</c:v>
                </c:pt>
                <c:pt idx="2020">
                  <c:v>7.2000000000002728E-2</c:v>
                </c:pt>
                <c:pt idx="2021">
                  <c:v>6.9999999999993179E-2</c:v>
                </c:pt>
                <c:pt idx="2022">
                  <c:v>6.9999999999993179E-2</c:v>
                </c:pt>
                <c:pt idx="2023">
                  <c:v>6.9999999999993179E-2</c:v>
                </c:pt>
                <c:pt idx="2024">
                  <c:v>2.4000000000000909E-2</c:v>
                </c:pt>
                <c:pt idx="2025">
                  <c:v>2.0999999999986585E-2</c:v>
                </c:pt>
                <c:pt idx="2026">
                  <c:v>2.0000000000010232E-2</c:v>
                </c:pt>
                <c:pt idx="2027">
                  <c:v>1.9000000000005457E-2</c:v>
                </c:pt>
                <c:pt idx="2028">
                  <c:v>1.9000000000005457E-2</c:v>
                </c:pt>
                <c:pt idx="2029">
                  <c:v>1.9000000000005457E-2</c:v>
                </c:pt>
                <c:pt idx="2030">
                  <c:v>3.9999999999906777E-3</c:v>
                </c:pt>
                <c:pt idx="2031">
                  <c:v>3.9999999999906777E-3</c:v>
                </c:pt>
                <c:pt idx="2032">
                  <c:v>3.0000000000143245E-3</c:v>
                </c:pt>
                <c:pt idx="2033">
                  <c:v>3.0000000000143245E-3</c:v>
                </c:pt>
                <c:pt idx="2034">
                  <c:v>2.0000000000095497E-3</c:v>
                </c:pt>
                <c:pt idx="2035">
                  <c:v>2.0000000000095497E-3</c:v>
                </c:pt>
                <c:pt idx="2036">
                  <c:v>2.0000000000095497E-3</c:v>
                </c:pt>
                <c:pt idx="2037">
                  <c:v>2.0000000000095497E-3</c:v>
                </c:pt>
                <c:pt idx="2038">
                  <c:v>2.0000000000095497E-3</c:v>
                </c:pt>
                <c:pt idx="2039">
                  <c:v>9.9999999997635314E-4</c:v>
                </c:pt>
                <c:pt idx="2040">
                  <c:v>1.0000000000047748E-3</c:v>
                </c:pt>
                <c:pt idx="2041">
                  <c:v>1.0000000000047748E-3</c:v>
                </c:pt>
                <c:pt idx="2042">
                  <c:v>1.0000000000047748E-3</c:v>
                </c:pt>
                <c:pt idx="2043">
                  <c:v>1.0000000000047748E-3</c:v>
                </c:pt>
                <c:pt idx="2044">
                  <c:v>0</c:v>
                </c:pt>
                <c:pt idx="2045">
                  <c:v>0</c:v>
                </c:pt>
                <c:pt idx="2046">
                  <c:v>0</c:v>
                </c:pt>
                <c:pt idx="2047">
                  <c:v>0</c:v>
                </c:pt>
                <c:pt idx="2048">
                  <c:v>0</c:v>
                </c:pt>
                <c:pt idx="2049">
                  <c:v>0</c:v>
                </c:pt>
                <c:pt idx="2050">
                  <c:v>0</c:v>
                </c:pt>
                <c:pt idx="2051">
                  <c:v>0</c:v>
                </c:pt>
                <c:pt idx="2052">
                  <c:v>0</c:v>
                </c:pt>
                <c:pt idx="2053">
                  <c:v>0</c:v>
                </c:pt>
                <c:pt idx="2054">
                  <c:v>0</c:v>
                </c:pt>
                <c:pt idx="2055">
                  <c:v>0</c:v>
                </c:pt>
                <c:pt idx="2056">
                  <c:v>0</c:v>
                </c:pt>
                <c:pt idx="2057">
                  <c:v>0</c:v>
                </c:pt>
                <c:pt idx="2058">
                  <c:v>0</c:v>
                </c:pt>
                <c:pt idx="2059">
                  <c:v>0</c:v>
                </c:pt>
                <c:pt idx="2060">
                  <c:v>0</c:v>
                </c:pt>
                <c:pt idx="2061">
                  <c:v>0</c:v>
                </c:pt>
                <c:pt idx="2062">
                  <c:v>0</c:v>
                </c:pt>
                <c:pt idx="2063">
                  <c:v>0</c:v>
                </c:pt>
                <c:pt idx="2064">
                  <c:v>0</c:v>
                </c:pt>
                <c:pt idx="2065">
                  <c:v>0</c:v>
                </c:pt>
                <c:pt idx="2066">
                  <c:v>0</c:v>
                </c:pt>
                <c:pt idx="2067">
                  <c:v>0</c:v>
                </c:pt>
                <c:pt idx="2068">
                  <c:v>0</c:v>
                </c:pt>
                <c:pt idx="2069">
                  <c:v>0</c:v>
                </c:pt>
                <c:pt idx="2070">
                  <c:v>0</c:v>
                </c:pt>
                <c:pt idx="2071">
                  <c:v>0</c:v>
                </c:pt>
                <c:pt idx="2072">
                  <c:v>0</c:v>
                </c:pt>
                <c:pt idx="2073">
                  <c:v>0</c:v>
                </c:pt>
                <c:pt idx="2074">
                  <c:v>0</c:v>
                </c:pt>
                <c:pt idx="2075">
                  <c:v>0</c:v>
                </c:pt>
                <c:pt idx="2076">
                  <c:v>0</c:v>
                </c:pt>
                <c:pt idx="2077">
                  <c:v>0</c:v>
                </c:pt>
                <c:pt idx="2078">
                  <c:v>0</c:v>
                </c:pt>
                <c:pt idx="2079">
                  <c:v>0</c:v>
                </c:pt>
                <c:pt idx="2080">
                  <c:v>0</c:v>
                </c:pt>
                <c:pt idx="2081">
                  <c:v>0</c:v>
                </c:pt>
                <c:pt idx="2082">
                  <c:v>0</c:v>
                </c:pt>
                <c:pt idx="2083">
                  <c:v>0</c:v>
                </c:pt>
                <c:pt idx="2084">
                  <c:v>0</c:v>
                </c:pt>
                <c:pt idx="2085">
                  <c:v>0</c:v>
                </c:pt>
                <c:pt idx="2086">
                  <c:v>0</c:v>
                </c:pt>
                <c:pt idx="2087">
                  <c:v>0</c:v>
                </c:pt>
                <c:pt idx="2088">
                  <c:v>0</c:v>
                </c:pt>
                <c:pt idx="2089">
                  <c:v>0</c:v>
                </c:pt>
                <c:pt idx="2090">
                  <c:v>0</c:v>
                </c:pt>
                <c:pt idx="2091">
                  <c:v>0</c:v>
                </c:pt>
                <c:pt idx="2092">
                  <c:v>0</c:v>
                </c:pt>
                <c:pt idx="2093">
                  <c:v>0</c:v>
                </c:pt>
                <c:pt idx="2094">
                  <c:v>0</c:v>
                </c:pt>
                <c:pt idx="2095">
                  <c:v>0</c:v>
                </c:pt>
                <c:pt idx="2096">
                  <c:v>0</c:v>
                </c:pt>
                <c:pt idx="2097">
                  <c:v>0</c:v>
                </c:pt>
                <c:pt idx="2098">
                  <c:v>0</c:v>
                </c:pt>
                <c:pt idx="2099">
                  <c:v>0</c:v>
                </c:pt>
                <c:pt idx="2100">
                  <c:v>0</c:v>
                </c:pt>
                <c:pt idx="2101">
                  <c:v>0</c:v>
                </c:pt>
                <c:pt idx="2102">
                  <c:v>0</c:v>
                </c:pt>
                <c:pt idx="2103">
                  <c:v>0</c:v>
                </c:pt>
                <c:pt idx="2104">
                  <c:v>0</c:v>
                </c:pt>
                <c:pt idx="2105">
                  <c:v>0</c:v>
                </c:pt>
                <c:pt idx="2106">
                  <c:v>0</c:v>
                </c:pt>
                <c:pt idx="2107">
                  <c:v>0</c:v>
                </c:pt>
                <c:pt idx="2108">
                  <c:v>0</c:v>
                </c:pt>
                <c:pt idx="2109">
                  <c:v>0</c:v>
                </c:pt>
                <c:pt idx="2110">
                  <c:v>0</c:v>
                </c:pt>
                <c:pt idx="2111">
                  <c:v>0</c:v>
                </c:pt>
                <c:pt idx="2112">
                  <c:v>0</c:v>
                </c:pt>
                <c:pt idx="2113">
                  <c:v>0</c:v>
                </c:pt>
                <c:pt idx="2114">
                  <c:v>0</c:v>
                </c:pt>
                <c:pt idx="2115">
                  <c:v>0</c:v>
                </c:pt>
                <c:pt idx="2116">
                  <c:v>0</c:v>
                </c:pt>
                <c:pt idx="2117">
                  <c:v>0</c:v>
                </c:pt>
                <c:pt idx="2118">
                  <c:v>0</c:v>
                </c:pt>
                <c:pt idx="2119">
                  <c:v>0</c:v>
                </c:pt>
                <c:pt idx="2120">
                  <c:v>0</c:v>
                </c:pt>
                <c:pt idx="2121">
                  <c:v>0</c:v>
                </c:pt>
                <c:pt idx="2122">
                  <c:v>0</c:v>
                </c:pt>
                <c:pt idx="2123">
                  <c:v>0</c:v>
                </c:pt>
                <c:pt idx="2124">
                  <c:v>0</c:v>
                </c:pt>
                <c:pt idx="2125">
                  <c:v>0</c:v>
                </c:pt>
                <c:pt idx="2126">
                  <c:v>0</c:v>
                </c:pt>
                <c:pt idx="2127">
                  <c:v>0</c:v>
                </c:pt>
                <c:pt idx="2128">
                  <c:v>0</c:v>
                </c:pt>
                <c:pt idx="2129">
                  <c:v>0</c:v>
                </c:pt>
                <c:pt idx="2130">
                  <c:v>0</c:v>
                </c:pt>
                <c:pt idx="2131">
                  <c:v>0</c:v>
                </c:pt>
                <c:pt idx="2132">
                  <c:v>0</c:v>
                </c:pt>
                <c:pt idx="2133">
                  <c:v>0</c:v>
                </c:pt>
                <c:pt idx="2134">
                  <c:v>0</c:v>
                </c:pt>
                <c:pt idx="2135">
                  <c:v>0</c:v>
                </c:pt>
                <c:pt idx="2136">
                  <c:v>0</c:v>
                </c:pt>
                <c:pt idx="2137">
                  <c:v>0</c:v>
                </c:pt>
                <c:pt idx="2138">
                  <c:v>0</c:v>
                </c:pt>
                <c:pt idx="2139">
                  <c:v>0</c:v>
                </c:pt>
                <c:pt idx="2140">
                  <c:v>0</c:v>
                </c:pt>
                <c:pt idx="2141">
                  <c:v>0</c:v>
                </c:pt>
                <c:pt idx="2142">
                  <c:v>0</c:v>
                </c:pt>
                <c:pt idx="2143">
                  <c:v>0</c:v>
                </c:pt>
                <c:pt idx="2144">
                  <c:v>0</c:v>
                </c:pt>
                <c:pt idx="2145">
                  <c:v>0</c:v>
                </c:pt>
                <c:pt idx="2146">
                  <c:v>0</c:v>
                </c:pt>
                <c:pt idx="2147">
                  <c:v>0</c:v>
                </c:pt>
                <c:pt idx="2148">
                  <c:v>0</c:v>
                </c:pt>
                <c:pt idx="2149">
                  <c:v>0</c:v>
                </c:pt>
                <c:pt idx="2150">
                  <c:v>0</c:v>
                </c:pt>
                <c:pt idx="2151">
                  <c:v>0</c:v>
                </c:pt>
                <c:pt idx="2152">
                  <c:v>0</c:v>
                </c:pt>
                <c:pt idx="2153">
                  <c:v>0</c:v>
                </c:pt>
                <c:pt idx="2154">
                  <c:v>0</c:v>
                </c:pt>
                <c:pt idx="2155">
                  <c:v>0</c:v>
                </c:pt>
                <c:pt idx="2156">
                  <c:v>0</c:v>
                </c:pt>
                <c:pt idx="2157">
                  <c:v>0</c:v>
                </c:pt>
                <c:pt idx="2158">
                  <c:v>0</c:v>
                </c:pt>
                <c:pt idx="2159">
                  <c:v>0</c:v>
                </c:pt>
                <c:pt idx="2160">
                  <c:v>0</c:v>
                </c:pt>
                <c:pt idx="2161">
                  <c:v>0</c:v>
                </c:pt>
                <c:pt idx="2162">
                  <c:v>0</c:v>
                </c:pt>
                <c:pt idx="2163">
                  <c:v>0</c:v>
                </c:pt>
                <c:pt idx="2164">
                  <c:v>0</c:v>
                </c:pt>
                <c:pt idx="2165">
                  <c:v>0</c:v>
                </c:pt>
                <c:pt idx="2166">
                  <c:v>0</c:v>
                </c:pt>
                <c:pt idx="2167">
                  <c:v>0</c:v>
                </c:pt>
                <c:pt idx="2168">
                  <c:v>0</c:v>
                </c:pt>
                <c:pt idx="2169">
                  <c:v>0</c:v>
                </c:pt>
                <c:pt idx="2170">
                  <c:v>0</c:v>
                </c:pt>
                <c:pt idx="2171">
                  <c:v>0</c:v>
                </c:pt>
                <c:pt idx="2172">
                  <c:v>0</c:v>
                </c:pt>
                <c:pt idx="2173">
                  <c:v>0</c:v>
                </c:pt>
                <c:pt idx="2174">
                  <c:v>0</c:v>
                </c:pt>
                <c:pt idx="2175">
                  <c:v>0</c:v>
                </c:pt>
                <c:pt idx="2176">
                  <c:v>0</c:v>
                </c:pt>
                <c:pt idx="2177">
                  <c:v>0</c:v>
                </c:pt>
                <c:pt idx="2178">
                  <c:v>0</c:v>
                </c:pt>
                <c:pt idx="2179">
                  <c:v>0</c:v>
                </c:pt>
                <c:pt idx="2180">
                  <c:v>0</c:v>
                </c:pt>
                <c:pt idx="2181">
                  <c:v>0</c:v>
                </c:pt>
                <c:pt idx="2182">
                  <c:v>0</c:v>
                </c:pt>
                <c:pt idx="2183">
                  <c:v>0</c:v>
                </c:pt>
                <c:pt idx="2184">
                  <c:v>0</c:v>
                </c:pt>
                <c:pt idx="2185">
                  <c:v>0</c:v>
                </c:pt>
                <c:pt idx="2186">
                  <c:v>0</c:v>
                </c:pt>
                <c:pt idx="2187">
                  <c:v>0</c:v>
                </c:pt>
                <c:pt idx="2188">
                  <c:v>0</c:v>
                </c:pt>
                <c:pt idx="2189">
                  <c:v>0</c:v>
                </c:pt>
                <c:pt idx="2190">
                  <c:v>0</c:v>
                </c:pt>
                <c:pt idx="2191">
                  <c:v>0</c:v>
                </c:pt>
                <c:pt idx="2192">
                  <c:v>0</c:v>
                </c:pt>
                <c:pt idx="2193">
                  <c:v>0</c:v>
                </c:pt>
                <c:pt idx="2194">
                  <c:v>0</c:v>
                </c:pt>
                <c:pt idx="2195">
                  <c:v>0</c:v>
                </c:pt>
                <c:pt idx="2196">
                  <c:v>0</c:v>
                </c:pt>
                <c:pt idx="2197">
                  <c:v>0</c:v>
                </c:pt>
                <c:pt idx="2198">
                  <c:v>0</c:v>
                </c:pt>
                <c:pt idx="2199">
                  <c:v>0</c:v>
                </c:pt>
                <c:pt idx="2200">
                  <c:v>0</c:v>
                </c:pt>
                <c:pt idx="2201">
                  <c:v>0</c:v>
                </c:pt>
                <c:pt idx="2202">
                  <c:v>0</c:v>
                </c:pt>
                <c:pt idx="2203">
                  <c:v>0</c:v>
                </c:pt>
                <c:pt idx="2204">
                  <c:v>0</c:v>
                </c:pt>
                <c:pt idx="2205">
                  <c:v>0</c:v>
                </c:pt>
                <c:pt idx="2206">
                  <c:v>0</c:v>
                </c:pt>
                <c:pt idx="2207">
                  <c:v>0</c:v>
                </c:pt>
                <c:pt idx="2208">
                  <c:v>0</c:v>
                </c:pt>
                <c:pt idx="2209">
                  <c:v>0</c:v>
                </c:pt>
                <c:pt idx="2210">
                  <c:v>0</c:v>
                </c:pt>
                <c:pt idx="2211">
                  <c:v>0</c:v>
                </c:pt>
                <c:pt idx="2212">
                  <c:v>0</c:v>
                </c:pt>
                <c:pt idx="2213">
                  <c:v>0</c:v>
                </c:pt>
                <c:pt idx="2214">
                  <c:v>0</c:v>
                </c:pt>
                <c:pt idx="2215">
                  <c:v>0</c:v>
                </c:pt>
                <c:pt idx="2216">
                  <c:v>0</c:v>
                </c:pt>
                <c:pt idx="2217">
                  <c:v>0</c:v>
                </c:pt>
                <c:pt idx="2218">
                  <c:v>0</c:v>
                </c:pt>
                <c:pt idx="2219">
                  <c:v>0</c:v>
                </c:pt>
                <c:pt idx="2220">
                  <c:v>0</c:v>
                </c:pt>
                <c:pt idx="2221">
                  <c:v>0</c:v>
                </c:pt>
                <c:pt idx="2222">
                  <c:v>0</c:v>
                </c:pt>
                <c:pt idx="2223">
                  <c:v>0</c:v>
                </c:pt>
                <c:pt idx="2224">
                  <c:v>0</c:v>
                </c:pt>
                <c:pt idx="2225">
                  <c:v>0</c:v>
                </c:pt>
                <c:pt idx="2226">
                  <c:v>0</c:v>
                </c:pt>
                <c:pt idx="2227">
                  <c:v>0</c:v>
                </c:pt>
                <c:pt idx="2228">
                  <c:v>0</c:v>
                </c:pt>
                <c:pt idx="2229">
                  <c:v>0</c:v>
                </c:pt>
                <c:pt idx="2230">
                  <c:v>0</c:v>
                </c:pt>
                <c:pt idx="2231">
                  <c:v>0</c:v>
                </c:pt>
                <c:pt idx="2232">
                  <c:v>0</c:v>
                </c:pt>
                <c:pt idx="2233">
                  <c:v>0</c:v>
                </c:pt>
                <c:pt idx="2234">
                  <c:v>0</c:v>
                </c:pt>
                <c:pt idx="2235">
                  <c:v>0</c:v>
                </c:pt>
                <c:pt idx="2236">
                  <c:v>0</c:v>
                </c:pt>
                <c:pt idx="2237">
                  <c:v>0</c:v>
                </c:pt>
                <c:pt idx="2238">
                  <c:v>0</c:v>
                </c:pt>
                <c:pt idx="2239">
                  <c:v>0</c:v>
                </c:pt>
                <c:pt idx="2240">
                  <c:v>0</c:v>
                </c:pt>
                <c:pt idx="2241">
                  <c:v>0</c:v>
                </c:pt>
                <c:pt idx="2242">
                  <c:v>0</c:v>
                </c:pt>
                <c:pt idx="2243">
                  <c:v>0</c:v>
                </c:pt>
                <c:pt idx="2244">
                  <c:v>0</c:v>
                </c:pt>
                <c:pt idx="2245">
                  <c:v>0</c:v>
                </c:pt>
                <c:pt idx="2246">
                  <c:v>0</c:v>
                </c:pt>
                <c:pt idx="2247">
                  <c:v>0</c:v>
                </c:pt>
                <c:pt idx="2248">
                  <c:v>0</c:v>
                </c:pt>
                <c:pt idx="2249">
                  <c:v>0</c:v>
                </c:pt>
                <c:pt idx="2250">
                  <c:v>0</c:v>
                </c:pt>
                <c:pt idx="2251">
                  <c:v>0</c:v>
                </c:pt>
                <c:pt idx="2252">
                  <c:v>0</c:v>
                </c:pt>
                <c:pt idx="2253">
                  <c:v>0</c:v>
                </c:pt>
                <c:pt idx="2254">
                  <c:v>0</c:v>
                </c:pt>
                <c:pt idx="2255">
                  <c:v>0</c:v>
                </c:pt>
                <c:pt idx="2256">
                  <c:v>0</c:v>
                </c:pt>
                <c:pt idx="2257">
                  <c:v>0</c:v>
                </c:pt>
                <c:pt idx="2258">
                  <c:v>0</c:v>
                </c:pt>
                <c:pt idx="2259">
                  <c:v>0</c:v>
                </c:pt>
                <c:pt idx="2260">
                  <c:v>0</c:v>
                </c:pt>
                <c:pt idx="2261">
                  <c:v>0</c:v>
                </c:pt>
                <c:pt idx="2262">
                  <c:v>0</c:v>
                </c:pt>
                <c:pt idx="2263">
                  <c:v>0</c:v>
                </c:pt>
                <c:pt idx="2264">
                  <c:v>0</c:v>
                </c:pt>
                <c:pt idx="2265">
                  <c:v>0</c:v>
                </c:pt>
                <c:pt idx="2266">
                  <c:v>0</c:v>
                </c:pt>
                <c:pt idx="2267">
                  <c:v>0</c:v>
                </c:pt>
                <c:pt idx="2268">
                  <c:v>0</c:v>
                </c:pt>
                <c:pt idx="2269">
                  <c:v>0</c:v>
                </c:pt>
                <c:pt idx="2270">
                  <c:v>0</c:v>
                </c:pt>
                <c:pt idx="2271">
                  <c:v>0</c:v>
                </c:pt>
                <c:pt idx="2272">
                  <c:v>0</c:v>
                </c:pt>
                <c:pt idx="2273">
                  <c:v>0</c:v>
                </c:pt>
                <c:pt idx="2274">
                  <c:v>0</c:v>
                </c:pt>
                <c:pt idx="2275">
                  <c:v>0</c:v>
                </c:pt>
                <c:pt idx="2276">
                  <c:v>0</c:v>
                </c:pt>
                <c:pt idx="2277">
                  <c:v>0</c:v>
                </c:pt>
                <c:pt idx="2278">
                  <c:v>0</c:v>
                </c:pt>
                <c:pt idx="2279">
                  <c:v>0</c:v>
                </c:pt>
                <c:pt idx="2280">
                  <c:v>0</c:v>
                </c:pt>
                <c:pt idx="2281">
                  <c:v>0</c:v>
                </c:pt>
                <c:pt idx="2282">
                  <c:v>0</c:v>
                </c:pt>
                <c:pt idx="2283">
                  <c:v>0</c:v>
                </c:pt>
                <c:pt idx="2284">
                  <c:v>0</c:v>
                </c:pt>
                <c:pt idx="2285">
                  <c:v>0</c:v>
                </c:pt>
                <c:pt idx="2286">
                  <c:v>0</c:v>
                </c:pt>
                <c:pt idx="2287">
                  <c:v>0</c:v>
                </c:pt>
                <c:pt idx="2288">
                  <c:v>0</c:v>
                </c:pt>
                <c:pt idx="2289">
                  <c:v>0</c:v>
                </c:pt>
                <c:pt idx="2290">
                  <c:v>0</c:v>
                </c:pt>
                <c:pt idx="2291">
                  <c:v>0</c:v>
                </c:pt>
                <c:pt idx="2292">
                  <c:v>0</c:v>
                </c:pt>
                <c:pt idx="2293">
                  <c:v>0</c:v>
                </c:pt>
                <c:pt idx="2294">
                  <c:v>0</c:v>
                </c:pt>
                <c:pt idx="2295">
                  <c:v>0</c:v>
                </c:pt>
                <c:pt idx="2296">
                  <c:v>0</c:v>
                </c:pt>
                <c:pt idx="2297">
                  <c:v>0</c:v>
                </c:pt>
                <c:pt idx="2298">
                  <c:v>0</c:v>
                </c:pt>
                <c:pt idx="2299">
                  <c:v>0</c:v>
                </c:pt>
                <c:pt idx="2300">
                  <c:v>0</c:v>
                </c:pt>
                <c:pt idx="2301">
                  <c:v>0</c:v>
                </c:pt>
                <c:pt idx="2302">
                  <c:v>0</c:v>
                </c:pt>
                <c:pt idx="2303">
                  <c:v>0</c:v>
                </c:pt>
                <c:pt idx="2304">
                  <c:v>0</c:v>
                </c:pt>
                <c:pt idx="2305">
                  <c:v>0</c:v>
                </c:pt>
                <c:pt idx="2306">
                  <c:v>0</c:v>
                </c:pt>
                <c:pt idx="2307">
                  <c:v>0</c:v>
                </c:pt>
                <c:pt idx="2308">
                  <c:v>0</c:v>
                </c:pt>
                <c:pt idx="2309">
                  <c:v>0</c:v>
                </c:pt>
                <c:pt idx="2310">
                  <c:v>0</c:v>
                </c:pt>
                <c:pt idx="2311">
                  <c:v>0</c:v>
                </c:pt>
                <c:pt idx="2312">
                  <c:v>0</c:v>
                </c:pt>
                <c:pt idx="2313">
                  <c:v>0</c:v>
                </c:pt>
                <c:pt idx="2314">
                  <c:v>0</c:v>
                </c:pt>
                <c:pt idx="2315">
                  <c:v>0</c:v>
                </c:pt>
                <c:pt idx="2316">
                  <c:v>0</c:v>
                </c:pt>
                <c:pt idx="2317">
                  <c:v>0</c:v>
                </c:pt>
                <c:pt idx="2318">
                  <c:v>0</c:v>
                </c:pt>
                <c:pt idx="2319">
                  <c:v>0</c:v>
                </c:pt>
                <c:pt idx="2320">
                  <c:v>0</c:v>
                </c:pt>
                <c:pt idx="2321">
                  <c:v>0</c:v>
                </c:pt>
                <c:pt idx="2322">
                  <c:v>0</c:v>
                </c:pt>
                <c:pt idx="2323">
                  <c:v>0</c:v>
                </c:pt>
                <c:pt idx="2324">
                  <c:v>0</c:v>
                </c:pt>
                <c:pt idx="2325">
                  <c:v>0</c:v>
                </c:pt>
                <c:pt idx="2326">
                  <c:v>0</c:v>
                </c:pt>
                <c:pt idx="2327">
                  <c:v>0</c:v>
                </c:pt>
                <c:pt idx="2328">
                  <c:v>0</c:v>
                </c:pt>
                <c:pt idx="2329">
                  <c:v>0</c:v>
                </c:pt>
                <c:pt idx="2330">
                  <c:v>0</c:v>
                </c:pt>
                <c:pt idx="2331">
                  <c:v>0</c:v>
                </c:pt>
                <c:pt idx="2332">
                  <c:v>0</c:v>
                </c:pt>
                <c:pt idx="2333">
                  <c:v>0</c:v>
                </c:pt>
                <c:pt idx="2334">
                  <c:v>0</c:v>
                </c:pt>
                <c:pt idx="2335">
                  <c:v>0</c:v>
                </c:pt>
                <c:pt idx="2336">
                  <c:v>0</c:v>
                </c:pt>
                <c:pt idx="2337">
                  <c:v>0</c:v>
                </c:pt>
                <c:pt idx="2338">
                  <c:v>0</c:v>
                </c:pt>
                <c:pt idx="2339">
                  <c:v>0</c:v>
                </c:pt>
                <c:pt idx="2340">
                  <c:v>0</c:v>
                </c:pt>
                <c:pt idx="2341">
                  <c:v>0</c:v>
                </c:pt>
                <c:pt idx="2342">
                  <c:v>0</c:v>
                </c:pt>
                <c:pt idx="2343">
                  <c:v>0</c:v>
                </c:pt>
                <c:pt idx="2344">
                  <c:v>0</c:v>
                </c:pt>
                <c:pt idx="2345">
                  <c:v>0</c:v>
                </c:pt>
                <c:pt idx="2346">
                  <c:v>0</c:v>
                </c:pt>
                <c:pt idx="2347">
                  <c:v>0</c:v>
                </c:pt>
                <c:pt idx="2348">
                  <c:v>0</c:v>
                </c:pt>
                <c:pt idx="2349">
                  <c:v>0</c:v>
                </c:pt>
                <c:pt idx="2350">
                  <c:v>0</c:v>
                </c:pt>
                <c:pt idx="2351">
                  <c:v>0</c:v>
                </c:pt>
                <c:pt idx="2352">
                  <c:v>0</c:v>
                </c:pt>
                <c:pt idx="2353">
                  <c:v>0</c:v>
                </c:pt>
                <c:pt idx="2354">
                  <c:v>0</c:v>
                </c:pt>
                <c:pt idx="2355">
                  <c:v>0</c:v>
                </c:pt>
                <c:pt idx="2356">
                  <c:v>0</c:v>
                </c:pt>
                <c:pt idx="2357">
                  <c:v>0</c:v>
                </c:pt>
                <c:pt idx="2358">
                  <c:v>0</c:v>
                </c:pt>
                <c:pt idx="2359">
                  <c:v>0</c:v>
                </c:pt>
                <c:pt idx="2360">
                  <c:v>0</c:v>
                </c:pt>
                <c:pt idx="2361">
                  <c:v>0</c:v>
                </c:pt>
                <c:pt idx="2362">
                  <c:v>0</c:v>
                </c:pt>
                <c:pt idx="2363">
                  <c:v>0</c:v>
                </c:pt>
                <c:pt idx="2364">
                  <c:v>0</c:v>
                </c:pt>
                <c:pt idx="2365">
                  <c:v>0</c:v>
                </c:pt>
                <c:pt idx="2366">
                  <c:v>0</c:v>
                </c:pt>
                <c:pt idx="2367">
                  <c:v>0</c:v>
                </c:pt>
                <c:pt idx="2368">
                  <c:v>0</c:v>
                </c:pt>
                <c:pt idx="2369">
                  <c:v>0</c:v>
                </c:pt>
                <c:pt idx="2370">
                  <c:v>0</c:v>
                </c:pt>
                <c:pt idx="2371">
                  <c:v>0</c:v>
                </c:pt>
                <c:pt idx="2372">
                  <c:v>0</c:v>
                </c:pt>
                <c:pt idx="2373">
                  <c:v>0</c:v>
                </c:pt>
                <c:pt idx="2374">
                  <c:v>0</c:v>
                </c:pt>
                <c:pt idx="2375">
                  <c:v>0</c:v>
                </c:pt>
                <c:pt idx="2376">
                  <c:v>0</c:v>
                </c:pt>
                <c:pt idx="2377">
                  <c:v>0</c:v>
                </c:pt>
                <c:pt idx="2378">
                  <c:v>0</c:v>
                </c:pt>
                <c:pt idx="2379">
                  <c:v>0</c:v>
                </c:pt>
                <c:pt idx="2380">
                  <c:v>0</c:v>
                </c:pt>
                <c:pt idx="2381">
                  <c:v>0</c:v>
                </c:pt>
                <c:pt idx="2382">
                  <c:v>0</c:v>
                </c:pt>
                <c:pt idx="2383">
                  <c:v>0</c:v>
                </c:pt>
                <c:pt idx="2384">
                  <c:v>0</c:v>
                </c:pt>
                <c:pt idx="2385">
                  <c:v>0</c:v>
                </c:pt>
                <c:pt idx="2386">
                  <c:v>0</c:v>
                </c:pt>
                <c:pt idx="2387">
                  <c:v>0</c:v>
                </c:pt>
                <c:pt idx="2388">
                  <c:v>0</c:v>
                </c:pt>
                <c:pt idx="2389">
                  <c:v>0</c:v>
                </c:pt>
                <c:pt idx="2390">
                  <c:v>0</c:v>
                </c:pt>
                <c:pt idx="2391">
                  <c:v>0</c:v>
                </c:pt>
                <c:pt idx="2392">
                  <c:v>0</c:v>
                </c:pt>
                <c:pt idx="2393">
                  <c:v>0</c:v>
                </c:pt>
                <c:pt idx="2394">
                  <c:v>0</c:v>
                </c:pt>
                <c:pt idx="2395">
                  <c:v>0</c:v>
                </c:pt>
                <c:pt idx="2396">
                  <c:v>0</c:v>
                </c:pt>
                <c:pt idx="2397">
                  <c:v>0</c:v>
                </c:pt>
                <c:pt idx="2398">
                  <c:v>0</c:v>
                </c:pt>
                <c:pt idx="2399">
                  <c:v>0</c:v>
                </c:pt>
                <c:pt idx="2400">
                  <c:v>0</c:v>
                </c:pt>
                <c:pt idx="2401">
                  <c:v>0</c:v>
                </c:pt>
                <c:pt idx="2402">
                  <c:v>0</c:v>
                </c:pt>
                <c:pt idx="2403">
                  <c:v>0</c:v>
                </c:pt>
                <c:pt idx="2404">
                  <c:v>0</c:v>
                </c:pt>
                <c:pt idx="2405">
                  <c:v>0</c:v>
                </c:pt>
                <c:pt idx="2406">
                  <c:v>0</c:v>
                </c:pt>
                <c:pt idx="2407">
                  <c:v>0</c:v>
                </c:pt>
                <c:pt idx="2408">
                  <c:v>0</c:v>
                </c:pt>
                <c:pt idx="2409">
                  <c:v>0</c:v>
                </c:pt>
                <c:pt idx="2410">
                  <c:v>0</c:v>
                </c:pt>
                <c:pt idx="2411">
                  <c:v>0</c:v>
                </c:pt>
                <c:pt idx="2412">
                  <c:v>0</c:v>
                </c:pt>
                <c:pt idx="2413">
                  <c:v>0</c:v>
                </c:pt>
                <c:pt idx="2414">
                  <c:v>0</c:v>
                </c:pt>
                <c:pt idx="2415">
                  <c:v>0</c:v>
                </c:pt>
                <c:pt idx="2416">
                  <c:v>0</c:v>
                </c:pt>
                <c:pt idx="2417">
                  <c:v>0</c:v>
                </c:pt>
                <c:pt idx="2418">
                  <c:v>0</c:v>
                </c:pt>
                <c:pt idx="2419">
                  <c:v>0</c:v>
                </c:pt>
                <c:pt idx="2420">
                  <c:v>0</c:v>
                </c:pt>
                <c:pt idx="2421">
                  <c:v>0</c:v>
                </c:pt>
                <c:pt idx="2422">
                  <c:v>0</c:v>
                </c:pt>
                <c:pt idx="2423">
                  <c:v>0</c:v>
                </c:pt>
                <c:pt idx="2424">
                  <c:v>0</c:v>
                </c:pt>
                <c:pt idx="2425">
                  <c:v>0</c:v>
                </c:pt>
                <c:pt idx="2426">
                  <c:v>0</c:v>
                </c:pt>
                <c:pt idx="2427">
                  <c:v>0</c:v>
                </c:pt>
                <c:pt idx="2428">
                  <c:v>0</c:v>
                </c:pt>
                <c:pt idx="2429">
                  <c:v>0</c:v>
                </c:pt>
                <c:pt idx="2430">
                  <c:v>0</c:v>
                </c:pt>
                <c:pt idx="2431">
                  <c:v>0</c:v>
                </c:pt>
                <c:pt idx="2432">
                  <c:v>0</c:v>
                </c:pt>
                <c:pt idx="2433">
                  <c:v>0</c:v>
                </c:pt>
                <c:pt idx="2434">
                  <c:v>0</c:v>
                </c:pt>
                <c:pt idx="2435">
                  <c:v>0</c:v>
                </c:pt>
                <c:pt idx="2436">
                  <c:v>0</c:v>
                </c:pt>
                <c:pt idx="2437">
                  <c:v>0</c:v>
                </c:pt>
                <c:pt idx="2438">
                  <c:v>0</c:v>
                </c:pt>
                <c:pt idx="2439">
                  <c:v>0</c:v>
                </c:pt>
                <c:pt idx="2440">
                  <c:v>0</c:v>
                </c:pt>
                <c:pt idx="2441">
                  <c:v>0</c:v>
                </c:pt>
                <c:pt idx="2442">
                  <c:v>0</c:v>
                </c:pt>
                <c:pt idx="2443">
                  <c:v>0</c:v>
                </c:pt>
                <c:pt idx="2444">
                  <c:v>0</c:v>
                </c:pt>
                <c:pt idx="2445">
                  <c:v>0</c:v>
                </c:pt>
                <c:pt idx="2446">
                  <c:v>0</c:v>
                </c:pt>
                <c:pt idx="2447">
                  <c:v>0</c:v>
                </c:pt>
                <c:pt idx="2448">
                  <c:v>0</c:v>
                </c:pt>
                <c:pt idx="2449">
                  <c:v>0</c:v>
                </c:pt>
                <c:pt idx="2450">
                  <c:v>0</c:v>
                </c:pt>
                <c:pt idx="2451">
                  <c:v>0</c:v>
                </c:pt>
                <c:pt idx="2452">
                  <c:v>0</c:v>
                </c:pt>
                <c:pt idx="2453">
                  <c:v>0</c:v>
                </c:pt>
                <c:pt idx="2454">
                  <c:v>0</c:v>
                </c:pt>
                <c:pt idx="2455">
                  <c:v>0</c:v>
                </c:pt>
                <c:pt idx="2456">
                  <c:v>0</c:v>
                </c:pt>
                <c:pt idx="2457">
                  <c:v>0</c:v>
                </c:pt>
                <c:pt idx="2458">
                  <c:v>0</c:v>
                </c:pt>
                <c:pt idx="2459">
                  <c:v>0</c:v>
                </c:pt>
                <c:pt idx="2460">
                  <c:v>0</c:v>
                </c:pt>
                <c:pt idx="2461">
                  <c:v>0</c:v>
                </c:pt>
                <c:pt idx="2462">
                  <c:v>0</c:v>
                </c:pt>
                <c:pt idx="2463">
                  <c:v>0</c:v>
                </c:pt>
                <c:pt idx="2464">
                  <c:v>0</c:v>
                </c:pt>
                <c:pt idx="2465">
                  <c:v>0</c:v>
                </c:pt>
                <c:pt idx="2466">
                  <c:v>0</c:v>
                </c:pt>
                <c:pt idx="2467">
                  <c:v>0</c:v>
                </c:pt>
                <c:pt idx="2468">
                  <c:v>0</c:v>
                </c:pt>
                <c:pt idx="2469">
                  <c:v>0</c:v>
                </c:pt>
                <c:pt idx="2470">
                  <c:v>0</c:v>
                </c:pt>
                <c:pt idx="2471">
                  <c:v>0</c:v>
                </c:pt>
                <c:pt idx="2472">
                  <c:v>0</c:v>
                </c:pt>
                <c:pt idx="2473">
                  <c:v>0</c:v>
                </c:pt>
                <c:pt idx="2474">
                  <c:v>0</c:v>
                </c:pt>
                <c:pt idx="2475">
                  <c:v>0</c:v>
                </c:pt>
                <c:pt idx="2476">
                  <c:v>0</c:v>
                </c:pt>
                <c:pt idx="2477">
                  <c:v>0</c:v>
                </c:pt>
                <c:pt idx="2478">
                  <c:v>0</c:v>
                </c:pt>
                <c:pt idx="2479">
                  <c:v>0</c:v>
                </c:pt>
                <c:pt idx="2480">
                  <c:v>0</c:v>
                </c:pt>
                <c:pt idx="2481">
                  <c:v>0</c:v>
                </c:pt>
                <c:pt idx="2482">
                  <c:v>0</c:v>
                </c:pt>
                <c:pt idx="2483">
                  <c:v>0</c:v>
                </c:pt>
                <c:pt idx="2484">
                  <c:v>0</c:v>
                </c:pt>
                <c:pt idx="2485">
                  <c:v>0</c:v>
                </c:pt>
                <c:pt idx="2486">
                  <c:v>0</c:v>
                </c:pt>
                <c:pt idx="2487">
                  <c:v>0</c:v>
                </c:pt>
                <c:pt idx="2488">
                  <c:v>0</c:v>
                </c:pt>
                <c:pt idx="2489">
                  <c:v>0</c:v>
                </c:pt>
                <c:pt idx="2490">
                  <c:v>0</c:v>
                </c:pt>
                <c:pt idx="2491">
                  <c:v>0</c:v>
                </c:pt>
                <c:pt idx="2492">
                  <c:v>0</c:v>
                </c:pt>
                <c:pt idx="2493">
                  <c:v>0</c:v>
                </c:pt>
                <c:pt idx="2494">
                  <c:v>0</c:v>
                </c:pt>
                <c:pt idx="2495">
                  <c:v>0</c:v>
                </c:pt>
                <c:pt idx="2496">
                  <c:v>0</c:v>
                </c:pt>
                <c:pt idx="2497">
                  <c:v>0</c:v>
                </c:pt>
                <c:pt idx="2498">
                  <c:v>0</c:v>
                </c:pt>
                <c:pt idx="2499">
                  <c:v>0</c:v>
                </c:pt>
                <c:pt idx="2500">
                  <c:v>0</c:v>
                </c:pt>
                <c:pt idx="2501">
                  <c:v>0</c:v>
                </c:pt>
                <c:pt idx="2502">
                  <c:v>0</c:v>
                </c:pt>
                <c:pt idx="2503">
                  <c:v>0</c:v>
                </c:pt>
                <c:pt idx="2504">
                  <c:v>0</c:v>
                </c:pt>
                <c:pt idx="2505">
                  <c:v>0</c:v>
                </c:pt>
                <c:pt idx="2506">
                  <c:v>0</c:v>
                </c:pt>
                <c:pt idx="2507">
                  <c:v>0</c:v>
                </c:pt>
                <c:pt idx="2508">
                  <c:v>0</c:v>
                </c:pt>
                <c:pt idx="2509">
                  <c:v>0</c:v>
                </c:pt>
                <c:pt idx="2510">
                  <c:v>0</c:v>
                </c:pt>
                <c:pt idx="2511">
                  <c:v>0</c:v>
                </c:pt>
                <c:pt idx="2512">
                  <c:v>0</c:v>
                </c:pt>
                <c:pt idx="2513">
                  <c:v>0</c:v>
                </c:pt>
                <c:pt idx="2514">
                  <c:v>0</c:v>
                </c:pt>
                <c:pt idx="2515">
                  <c:v>0</c:v>
                </c:pt>
                <c:pt idx="2516">
                  <c:v>0</c:v>
                </c:pt>
                <c:pt idx="2517">
                  <c:v>0</c:v>
                </c:pt>
                <c:pt idx="2518">
                  <c:v>0</c:v>
                </c:pt>
                <c:pt idx="2519">
                  <c:v>0</c:v>
                </c:pt>
                <c:pt idx="2520">
                  <c:v>0</c:v>
                </c:pt>
                <c:pt idx="2521">
                  <c:v>0</c:v>
                </c:pt>
                <c:pt idx="2522">
                  <c:v>0</c:v>
                </c:pt>
                <c:pt idx="2523">
                  <c:v>0</c:v>
                </c:pt>
                <c:pt idx="2524">
                  <c:v>0</c:v>
                </c:pt>
                <c:pt idx="2525">
                  <c:v>0</c:v>
                </c:pt>
                <c:pt idx="2526">
                  <c:v>0</c:v>
                </c:pt>
                <c:pt idx="2527">
                  <c:v>0</c:v>
                </c:pt>
                <c:pt idx="2528">
                  <c:v>0</c:v>
                </c:pt>
                <c:pt idx="2529">
                  <c:v>0</c:v>
                </c:pt>
                <c:pt idx="2530">
                  <c:v>0</c:v>
                </c:pt>
                <c:pt idx="2531">
                  <c:v>0</c:v>
                </c:pt>
                <c:pt idx="2532">
                  <c:v>0</c:v>
                </c:pt>
                <c:pt idx="2533">
                  <c:v>0</c:v>
                </c:pt>
                <c:pt idx="2534">
                  <c:v>0</c:v>
                </c:pt>
                <c:pt idx="2535">
                  <c:v>0</c:v>
                </c:pt>
                <c:pt idx="2536">
                  <c:v>0</c:v>
                </c:pt>
                <c:pt idx="2537">
                  <c:v>0</c:v>
                </c:pt>
                <c:pt idx="2538">
                  <c:v>0</c:v>
                </c:pt>
                <c:pt idx="2539">
                  <c:v>0</c:v>
                </c:pt>
                <c:pt idx="2540">
                  <c:v>0</c:v>
                </c:pt>
                <c:pt idx="2541">
                  <c:v>0</c:v>
                </c:pt>
                <c:pt idx="2542">
                  <c:v>0</c:v>
                </c:pt>
                <c:pt idx="2543">
                  <c:v>0</c:v>
                </c:pt>
                <c:pt idx="2544">
                  <c:v>0</c:v>
                </c:pt>
                <c:pt idx="2545">
                  <c:v>0</c:v>
                </c:pt>
                <c:pt idx="2546">
                  <c:v>0</c:v>
                </c:pt>
                <c:pt idx="2547">
                  <c:v>0</c:v>
                </c:pt>
                <c:pt idx="2548">
                  <c:v>0</c:v>
                </c:pt>
                <c:pt idx="2549">
                  <c:v>0</c:v>
                </c:pt>
                <c:pt idx="2550">
                  <c:v>0</c:v>
                </c:pt>
                <c:pt idx="2551">
                  <c:v>0</c:v>
                </c:pt>
                <c:pt idx="2552">
                  <c:v>0</c:v>
                </c:pt>
                <c:pt idx="2553">
                  <c:v>0</c:v>
                </c:pt>
                <c:pt idx="2554">
                  <c:v>0</c:v>
                </c:pt>
                <c:pt idx="2555">
                  <c:v>0</c:v>
                </c:pt>
                <c:pt idx="2556">
                  <c:v>0</c:v>
                </c:pt>
                <c:pt idx="2557">
                  <c:v>0</c:v>
                </c:pt>
                <c:pt idx="2558">
                  <c:v>0</c:v>
                </c:pt>
                <c:pt idx="2559">
                  <c:v>0</c:v>
                </c:pt>
                <c:pt idx="2560">
                  <c:v>0</c:v>
                </c:pt>
                <c:pt idx="2561">
                  <c:v>0</c:v>
                </c:pt>
                <c:pt idx="2562">
                  <c:v>0</c:v>
                </c:pt>
                <c:pt idx="2563">
                  <c:v>0</c:v>
                </c:pt>
                <c:pt idx="2564">
                  <c:v>0</c:v>
                </c:pt>
                <c:pt idx="2565">
                  <c:v>0</c:v>
                </c:pt>
                <c:pt idx="2566">
                  <c:v>0</c:v>
                </c:pt>
                <c:pt idx="2567">
                  <c:v>0</c:v>
                </c:pt>
                <c:pt idx="2568">
                  <c:v>0</c:v>
                </c:pt>
                <c:pt idx="2569">
                  <c:v>0</c:v>
                </c:pt>
                <c:pt idx="2570">
                  <c:v>0</c:v>
                </c:pt>
                <c:pt idx="2571">
                  <c:v>0</c:v>
                </c:pt>
                <c:pt idx="2572">
                  <c:v>0</c:v>
                </c:pt>
                <c:pt idx="2573">
                  <c:v>0</c:v>
                </c:pt>
                <c:pt idx="2574">
                  <c:v>0</c:v>
                </c:pt>
                <c:pt idx="2575">
                  <c:v>0</c:v>
                </c:pt>
                <c:pt idx="2576">
                  <c:v>0</c:v>
                </c:pt>
                <c:pt idx="2577">
                  <c:v>0</c:v>
                </c:pt>
                <c:pt idx="2578">
                  <c:v>0</c:v>
                </c:pt>
                <c:pt idx="2579">
                  <c:v>0</c:v>
                </c:pt>
                <c:pt idx="2580">
                  <c:v>0</c:v>
                </c:pt>
                <c:pt idx="2581">
                  <c:v>0</c:v>
                </c:pt>
                <c:pt idx="2582">
                  <c:v>0</c:v>
                </c:pt>
                <c:pt idx="2583">
                  <c:v>0</c:v>
                </c:pt>
                <c:pt idx="2584">
                  <c:v>0</c:v>
                </c:pt>
                <c:pt idx="2585">
                  <c:v>0</c:v>
                </c:pt>
                <c:pt idx="2586">
                  <c:v>0</c:v>
                </c:pt>
                <c:pt idx="2587">
                  <c:v>0</c:v>
                </c:pt>
                <c:pt idx="2588">
                  <c:v>0</c:v>
                </c:pt>
                <c:pt idx="2589">
                  <c:v>0</c:v>
                </c:pt>
                <c:pt idx="2590">
                  <c:v>0</c:v>
                </c:pt>
                <c:pt idx="2591">
                  <c:v>0</c:v>
                </c:pt>
                <c:pt idx="2592">
                  <c:v>0</c:v>
                </c:pt>
                <c:pt idx="2593">
                  <c:v>0</c:v>
                </c:pt>
                <c:pt idx="2594">
                  <c:v>0</c:v>
                </c:pt>
                <c:pt idx="2595">
                  <c:v>0</c:v>
                </c:pt>
                <c:pt idx="2596">
                  <c:v>0</c:v>
                </c:pt>
                <c:pt idx="2597">
                  <c:v>0</c:v>
                </c:pt>
                <c:pt idx="2598">
                  <c:v>0</c:v>
                </c:pt>
                <c:pt idx="2599">
                  <c:v>0</c:v>
                </c:pt>
                <c:pt idx="2600">
                  <c:v>0</c:v>
                </c:pt>
                <c:pt idx="2601">
                  <c:v>0</c:v>
                </c:pt>
                <c:pt idx="2602">
                  <c:v>0</c:v>
                </c:pt>
                <c:pt idx="2603">
                  <c:v>0</c:v>
                </c:pt>
                <c:pt idx="2604">
                  <c:v>0</c:v>
                </c:pt>
                <c:pt idx="2605">
                  <c:v>0</c:v>
                </c:pt>
                <c:pt idx="2606">
                  <c:v>0</c:v>
                </c:pt>
                <c:pt idx="2607">
                  <c:v>0</c:v>
                </c:pt>
                <c:pt idx="2608">
                  <c:v>0</c:v>
                </c:pt>
                <c:pt idx="2609">
                  <c:v>0</c:v>
                </c:pt>
                <c:pt idx="2610">
                  <c:v>0</c:v>
                </c:pt>
                <c:pt idx="2611">
                  <c:v>0</c:v>
                </c:pt>
                <c:pt idx="2612">
                  <c:v>0</c:v>
                </c:pt>
                <c:pt idx="2613">
                  <c:v>0</c:v>
                </c:pt>
                <c:pt idx="2614">
                  <c:v>0</c:v>
                </c:pt>
                <c:pt idx="2615">
                  <c:v>0</c:v>
                </c:pt>
                <c:pt idx="2616">
                  <c:v>0</c:v>
                </c:pt>
                <c:pt idx="2617">
                  <c:v>0</c:v>
                </c:pt>
                <c:pt idx="2618">
                  <c:v>0</c:v>
                </c:pt>
                <c:pt idx="2619">
                  <c:v>0</c:v>
                </c:pt>
                <c:pt idx="2620">
                  <c:v>0</c:v>
                </c:pt>
                <c:pt idx="2621">
                  <c:v>0</c:v>
                </c:pt>
                <c:pt idx="2622">
                  <c:v>0</c:v>
                </c:pt>
                <c:pt idx="2623">
                  <c:v>0</c:v>
                </c:pt>
                <c:pt idx="2624">
                  <c:v>0</c:v>
                </c:pt>
                <c:pt idx="2625">
                  <c:v>0</c:v>
                </c:pt>
                <c:pt idx="2626">
                  <c:v>0</c:v>
                </c:pt>
                <c:pt idx="2627">
                  <c:v>0</c:v>
                </c:pt>
                <c:pt idx="2628">
                  <c:v>0</c:v>
                </c:pt>
                <c:pt idx="2629">
                  <c:v>0</c:v>
                </c:pt>
                <c:pt idx="2630">
                  <c:v>0</c:v>
                </c:pt>
                <c:pt idx="2631">
                  <c:v>0</c:v>
                </c:pt>
                <c:pt idx="2632">
                  <c:v>0</c:v>
                </c:pt>
                <c:pt idx="2633">
                  <c:v>0</c:v>
                </c:pt>
                <c:pt idx="2634">
                  <c:v>0</c:v>
                </c:pt>
                <c:pt idx="2635">
                  <c:v>0</c:v>
                </c:pt>
                <c:pt idx="2636">
                  <c:v>0</c:v>
                </c:pt>
                <c:pt idx="2637">
                  <c:v>0</c:v>
                </c:pt>
                <c:pt idx="2638">
                  <c:v>0</c:v>
                </c:pt>
                <c:pt idx="2639">
                  <c:v>0</c:v>
                </c:pt>
                <c:pt idx="2640">
                  <c:v>0</c:v>
                </c:pt>
                <c:pt idx="2641">
                  <c:v>0</c:v>
                </c:pt>
                <c:pt idx="2642">
                  <c:v>0</c:v>
                </c:pt>
                <c:pt idx="2643">
                  <c:v>0</c:v>
                </c:pt>
                <c:pt idx="2644">
                  <c:v>0</c:v>
                </c:pt>
                <c:pt idx="2645">
                  <c:v>0</c:v>
                </c:pt>
                <c:pt idx="2646">
                  <c:v>0</c:v>
                </c:pt>
                <c:pt idx="2647">
                  <c:v>0</c:v>
                </c:pt>
                <c:pt idx="2648">
                  <c:v>0</c:v>
                </c:pt>
                <c:pt idx="2649">
                  <c:v>0</c:v>
                </c:pt>
                <c:pt idx="2650">
                  <c:v>0</c:v>
                </c:pt>
                <c:pt idx="2651">
                  <c:v>0</c:v>
                </c:pt>
                <c:pt idx="2652">
                  <c:v>0</c:v>
                </c:pt>
                <c:pt idx="2653">
                  <c:v>0</c:v>
                </c:pt>
                <c:pt idx="2654">
                  <c:v>0</c:v>
                </c:pt>
                <c:pt idx="2655">
                  <c:v>0</c:v>
                </c:pt>
                <c:pt idx="2656">
                  <c:v>0</c:v>
                </c:pt>
                <c:pt idx="2657">
                  <c:v>0</c:v>
                </c:pt>
                <c:pt idx="2658">
                  <c:v>0</c:v>
                </c:pt>
                <c:pt idx="2659">
                  <c:v>0</c:v>
                </c:pt>
                <c:pt idx="2660">
                  <c:v>0</c:v>
                </c:pt>
                <c:pt idx="2661">
                  <c:v>0</c:v>
                </c:pt>
                <c:pt idx="2662">
                  <c:v>0</c:v>
                </c:pt>
                <c:pt idx="2663">
                  <c:v>0</c:v>
                </c:pt>
                <c:pt idx="2664">
                  <c:v>0</c:v>
                </c:pt>
                <c:pt idx="2665">
                  <c:v>0</c:v>
                </c:pt>
                <c:pt idx="2666">
                  <c:v>0</c:v>
                </c:pt>
                <c:pt idx="2667">
                  <c:v>0</c:v>
                </c:pt>
                <c:pt idx="2668">
                  <c:v>0</c:v>
                </c:pt>
                <c:pt idx="2669">
                  <c:v>0</c:v>
                </c:pt>
                <c:pt idx="2670">
                  <c:v>0</c:v>
                </c:pt>
                <c:pt idx="2671">
                  <c:v>0</c:v>
                </c:pt>
                <c:pt idx="2672">
                  <c:v>0</c:v>
                </c:pt>
                <c:pt idx="2673">
                  <c:v>0</c:v>
                </c:pt>
                <c:pt idx="2674">
                  <c:v>0</c:v>
                </c:pt>
                <c:pt idx="2675">
                  <c:v>0</c:v>
                </c:pt>
                <c:pt idx="2676">
                  <c:v>0</c:v>
                </c:pt>
                <c:pt idx="2677">
                  <c:v>0</c:v>
                </c:pt>
                <c:pt idx="2678">
                  <c:v>6.100000000003547E-2</c:v>
                </c:pt>
                <c:pt idx="2679">
                  <c:v>6.100000000003547E-2</c:v>
                </c:pt>
                <c:pt idx="2680">
                  <c:v>6.0999999999978627E-2</c:v>
                </c:pt>
                <c:pt idx="2681">
                  <c:v>6.0999999999978627E-2</c:v>
                </c:pt>
                <c:pt idx="2682">
                  <c:v>6.0999999999978627E-2</c:v>
                </c:pt>
                <c:pt idx="2683">
                  <c:v>6.0999999999978627E-2</c:v>
                </c:pt>
                <c:pt idx="2684">
                  <c:v>6.100000000003547E-2</c:v>
                </c:pt>
                <c:pt idx="2685">
                  <c:v>1.0659999999999741</c:v>
                </c:pt>
                <c:pt idx="2686">
                  <c:v>1.0660000000000309</c:v>
                </c:pt>
                <c:pt idx="2687">
                  <c:v>1.0660000000000309</c:v>
                </c:pt>
                <c:pt idx="2688">
                  <c:v>1.3559999999999945</c:v>
                </c:pt>
                <c:pt idx="2689">
                  <c:v>1.4159999999999968</c:v>
                </c:pt>
                <c:pt idx="2690">
                  <c:v>1.6770000000000209</c:v>
                </c:pt>
                <c:pt idx="2691">
                  <c:v>2.353999999999985</c:v>
                </c:pt>
                <c:pt idx="2692">
                  <c:v>5.3459999999999468</c:v>
                </c:pt>
                <c:pt idx="2693">
                  <c:v>5.3460000000000036</c:v>
                </c:pt>
                <c:pt idx="2694">
                  <c:v>5.4560000000000173</c:v>
                </c:pt>
                <c:pt idx="2695">
                  <c:v>5.4660000000000082</c:v>
                </c:pt>
                <c:pt idx="2696">
                  <c:v>5.4759999999999991</c:v>
                </c:pt>
                <c:pt idx="2697">
                  <c:v>5.4759999999999991</c:v>
                </c:pt>
                <c:pt idx="2698">
                  <c:v>5.4150000000000205</c:v>
                </c:pt>
                <c:pt idx="2699">
                  <c:v>5.4150000000000205</c:v>
                </c:pt>
                <c:pt idx="2700">
                  <c:v>5.4149999999999636</c:v>
                </c:pt>
                <c:pt idx="2701">
                  <c:v>5.4149999999999636</c:v>
                </c:pt>
                <c:pt idx="2702">
                  <c:v>5.4149999999999636</c:v>
                </c:pt>
                <c:pt idx="2703">
                  <c:v>5.4149999999999636</c:v>
                </c:pt>
                <c:pt idx="2704">
                  <c:v>4.5099999999999909</c:v>
                </c:pt>
                <c:pt idx="2705">
                  <c:v>4.5099999999999909</c:v>
                </c:pt>
                <c:pt idx="2706">
                  <c:v>4.5099999999999909</c:v>
                </c:pt>
                <c:pt idx="2707">
                  <c:v>4.5099999999999909</c:v>
                </c:pt>
                <c:pt idx="2708">
                  <c:v>4.4699999999999704</c:v>
                </c:pt>
                <c:pt idx="2709">
                  <c:v>4.4700000000000273</c:v>
                </c:pt>
                <c:pt idx="2710">
                  <c:v>4.4199999999999591</c:v>
                </c:pt>
                <c:pt idx="2711">
                  <c:v>4.4199999999999591</c:v>
                </c:pt>
                <c:pt idx="2712">
                  <c:v>4.4200000000000159</c:v>
                </c:pt>
                <c:pt idx="2713">
                  <c:v>4.4200000000000159</c:v>
                </c:pt>
                <c:pt idx="2714">
                  <c:v>4.4200000000000159</c:v>
                </c:pt>
                <c:pt idx="2715">
                  <c:v>4.4199999999999591</c:v>
                </c:pt>
                <c:pt idx="2716">
                  <c:v>4.4199999999999591</c:v>
                </c:pt>
                <c:pt idx="2717">
                  <c:v>4.4200000000000159</c:v>
                </c:pt>
                <c:pt idx="2718">
                  <c:v>3.1469999999999914</c:v>
                </c:pt>
                <c:pt idx="2719">
                  <c:v>3.1469999999999914</c:v>
                </c:pt>
                <c:pt idx="2720">
                  <c:v>3.1469999999999914</c:v>
                </c:pt>
                <c:pt idx="2721">
                  <c:v>3.1469999999999914</c:v>
                </c:pt>
                <c:pt idx="2722">
                  <c:v>3.1470000000000482</c:v>
                </c:pt>
                <c:pt idx="2723">
                  <c:v>3.1469999999999914</c:v>
                </c:pt>
                <c:pt idx="2724">
                  <c:v>3.1469999999999914</c:v>
                </c:pt>
                <c:pt idx="2725">
                  <c:v>3.0470000000000255</c:v>
                </c:pt>
                <c:pt idx="2726">
                  <c:v>3.0470000000000255</c:v>
                </c:pt>
                <c:pt idx="2727">
                  <c:v>3.0470000000000255</c:v>
                </c:pt>
                <c:pt idx="2728">
                  <c:v>2.7969999999999686</c:v>
                </c:pt>
                <c:pt idx="2729">
                  <c:v>2.7970000000000255</c:v>
                </c:pt>
                <c:pt idx="2730">
                  <c:v>2.7969999999999686</c:v>
                </c:pt>
                <c:pt idx="2731">
                  <c:v>2.7969999999999686</c:v>
                </c:pt>
                <c:pt idx="2732">
                  <c:v>2.7970000000000255</c:v>
                </c:pt>
                <c:pt idx="2733">
                  <c:v>2.7969999999999686</c:v>
                </c:pt>
                <c:pt idx="2734">
                  <c:v>2.7969999999999686</c:v>
                </c:pt>
                <c:pt idx="2735">
                  <c:v>2.7969999999999686</c:v>
                </c:pt>
                <c:pt idx="2736">
                  <c:v>9.9999999999909051E-3</c:v>
                </c:pt>
                <c:pt idx="2737">
                  <c:v>9.9999999999909051E-3</c:v>
                </c:pt>
                <c:pt idx="2738">
                  <c:v>9.9999999999909051E-3</c:v>
                </c:pt>
                <c:pt idx="2739">
                  <c:v>1.0000000000047748E-2</c:v>
                </c:pt>
                <c:pt idx="2740">
                  <c:v>9.9999999999909051E-3</c:v>
                </c:pt>
                <c:pt idx="2741">
                  <c:v>9.9999999999909051E-3</c:v>
                </c:pt>
                <c:pt idx="2742">
                  <c:v>1.0000000000047748E-2</c:v>
                </c:pt>
                <c:pt idx="2743">
                  <c:v>9.9999999999909051E-3</c:v>
                </c:pt>
                <c:pt idx="2744">
                  <c:v>1.0000000000047748E-2</c:v>
                </c:pt>
                <c:pt idx="2745">
                  <c:v>1.0000000000047748E-2</c:v>
                </c:pt>
                <c:pt idx="2746">
                  <c:v>9.9999999999909051E-3</c:v>
                </c:pt>
                <c:pt idx="2747">
                  <c:v>9.9999999999909051E-3</c:v>
                </c:pt>
                <c:pt idx="2748">
                  <c:v>9.9999999999909051E-3</c:v>
                </c:pt>
                <c:pt idx="2749">
                  <c:v>0</c:v>
                </c:pt>
                <c:pt idx="2750">
                  <c:v>0</c:v>
                </c:pt>
                <c:pt idx="2751">
                  <c:v>0</c:v>
                </c:pt>
                <c:pt idx="2752">
                  <c:v>0</c:v>
                </c:pt>
                <c:pt idx="2753">
                  <c:v>0</c:v>
                </c:pt>
                <c:pt idx="2754">
                  <c:v>0</c:v>
                </c:pt>
                <c:pt idx="2755">
                  <c:v>0</c:v>
                </c:pt>
                <c:pt idx="2756">
                  <c:v>0</c:v>
                </c:pt>
                <c:pt idx="2757">
                  <c:v>0</c:v>
                </c:pt>
                <c:pt idx="2758">
                  <c:v>0</c:v>
                </c:pt>
                <c:pt idx="2759">
                  <c:v>0</c:v>
                </c:pt>
                <c:pt idx="2760">
                  <c:v>0</c:v>
                </c:pt>
                <c:pt idx="2761">
                  <c:v>0</c:v>
                </c:pt>
                <c:pt idx="2762">
                  <c:v>0</c:v>
                </c:pt>
                <c:pt idx="2763">
                  <c:v>0</c:v>
                </c:pt>
                <c:pt idx="2764">
                  <c:v>0</c:v>
                </c:pt>
                <c:pt idx="2765">
                  <c:v>0</c:v>
                </c:pt>
                <c:pt idx="2766">
                  <c:v>0</c:v>
                </c:pt>
                <c:pt idx="2767">
                  <c:v>0</c:v>
                </c:pt>
                <c:pt idx="2768">
                  <c:v>0</c:v>
                </c:pt>
                <c:pt idx="2769">
                  <c:v>0</c:v>
                </c:pt>
                <c:pt idx="2770">
                  <c:v>0</c:v>
                </c:pt>
                <c:pt idx="2771">
                  <c:v>0</c:v>
                </c:pt>
                <c:pt idx="2772">
                  <c:v>0</c:v>
                </c:pt>
                <c:pt idx="2773">
                  <c:v>0</c:v>
                </c:pt>
                <c:pt idx="2774">
                  <c:v>0</c:v>
                </c:pt>
                <c:pt idx="2775">
                  <c:v>0</c:v>
                </c:pt>
                <c:pt idx="2776">
                  <c:v>0</c:v>
                </c:pt>
                <c:pt idx="2777">
                  <c:v>0</c:v>
                </c:pt>
                <c:pt idx="2778">
                  <c:v>0</c:v>
                </c:pt>
                <c:pt idx="2779">
                  <c:v>0</c:v>
                </c:pt>
                <c:pt idx="2780">
                  <c:v>0</c:v>
                </c:pt>
                <c:pt idx="2781">
                  <c:v>0</c:v>
                </c:pt>
                <c:pt idx="2782">
                  <c:v>0</c:v>
                </c:pt>
                <c:pt idx="2783">
                  <c:v>0</c:v>
                </c:pt>
                <c:pt idx="2784">
                  <c:v>0</c:v>
                </c:pt>
                <c:pt idx="2785">
                  <c:v>0</c:v>
                </c:pt>
                <c:pt idx="2786">
                  <c:v>0</c:v>
                </c:pt>
                <c:pt idx="2787">
                  <c:v>0</c:v>
                </c:pt>
                <c:pt idx="2788">
                  <c:v>0</c:v>
                </c:pt>
                <c:pt idx="2789">
                  <c:v>0</c:v>
                </c:pt>
                <c:pt idx="2790">
                  <c:v>0</c:v>
                </c:pt>
                <c:pt idx="2791">
                  <c:v>0</c:v>
                </c:pt>
                <c:pt idx="2792">
                  <c:v>0</c:v>
                </c:pt>
                <c:pt idx="2793">
                  <c:v>0</c:v>
                </c:pt>
                <c:pt idx="2794">
                  <c:v>0</c:v>
                </c:pt>
                <c:pt idx="2795">
                  <c:v>0</c:v>
                </c:pt>
                <c:pt idx="2796">
                  <c:v>0</c:v>
                </c:pt>
                <c:pt idx="2797">
                  <c:v>0</c:v>
                </c:pt>
                <c:pt idx="2798">
                  <c:v>0</c:v>
                </c:pt>
                <c:pt idx="2799">
                  <c:v>0</c:v>
                </c:pt>
                <c:pt idx="2800">
                  <c:v>0</c:v>
                </c:pt>
                <c:pt idx="2801">
                  <c:v>0</c:v>
                </c:pt>
                <c:pt idx="2802">
                  <c:v>0</c:v>
                </c:pt>
                <c:pt idx="2803">
                  <c:v>0</c:v>
                </c:pt>
                <c:pt idx="2804">
                  <c:v>0</c:v>
                </c:pt>
                <c:pt idx="2805">
                  <c:v>0</c:v>
                </c:pt>
                <c:pt idx="2806">
                  <c:v>0</c:v>
                </c:pt>
                <c:pt idx="2807">
                  <c:v>0</c:v>
                </c:pt>
                <c:pt idx="2808">
                  <c:v>0</c:v>
                </c:pt>
                <c:pt idx="2809">
                  <c:v>0</c:v>
                </c:pt>
                <c:pt idx="2810">
                  <c:v>0</c:v>
                </c:pt>
                <c:pt idx="2811">
                  <c:v>0</c:v>
                </c:pt>
                <c:pt idx="2812">
                  <c:v>0</c:v>
                </c:pt>
                <c:pt idx="2813">
                  <c:v>0</c:v>
                </c:pt>
                <c:pt idx="2814">
                  <c:v>1.7069999999999936</c:v>
                </c:pt>
                <c:pt idx="2815">
                  <c:v>1.7069999999999936</c:v>
                </c:pt>
                <c:pt idx="2816">
                  <c:v>1.7069999999999936</c:v>
                </c:pt>
                <c:pt idx="2817">
                  <c:v>1.7069999999999936</c:v>
                </c:pt>
                <c:pt idx="2818">
                  <c:v>1.7069999999999936</c:v>
                </c:pt>
                <c:pt idx="2819">
                  <c:v>1.7069999999999936</c:v>
                </c:pt>
                <c:pt idx="2820">
                  <c:v>1.7069999999999936</c:v>
                </c:pt>
                <c:pt idx="2821">
                  <c:v>1.7069999999999936</c:v>
                </c:pt>
                <c:pt idx="2822">
                  <c:v>1.7069999999999936</c:v>
                </c:pt>
                <c:pt idx="2823">
                  <c:v>1.7069999999999936</c:v>
                </c:pt>
                <c:pt idx="2824">
                  <c:v>1.7069999999999936</c:v>
                </c:pt>
                <c:pt idx="2825">
                  <c:v>1.7069999999999936</c:v>
                </c:pt>
                <c:pt idx="2826">
                  <c:v>1.7070000000000505</c:v>
                </c:pt>
                <c:pt idx="2827">
                  <c:v>1.7070000000000505</c:v>
                </c:pt>
                <c:pt idx="2828">
                  <c:v>1.7069999999999936</c:v>
                </c:pt>
                <c:pt idx="2829">
                  <c:v>1.7070000000000505</c:v>
                </c:pt>
                <c:pt idx="2830">
                  <c:v>1.7069999999999936</c:v>
                </c:pt>
                <c:pt idx="2831">
                  <c:v>1.7069999999999936</c:v>
                </c:pt>
                <c:pt idx="2832">
                  <c:v>1.7069999999999936</c:v>
                </c:pt>
                <c:pt idx="2833">
                  <c:v>1.7069999999999936</c:v>
                </c:pt>
                <c:pt idx="2834">
                  <c:v>1.7069999999999936</c:v>
                </c:pt>
                <c:pt idx="2835">
                  <c:v>1.7069999999999936</c:v>
                </c:pt>
                <c:pt idx="2836">
                  <c:v>1.7069999999999936</c:v>
                </c:pt>
                <c:pt idx="2837">
                  <c:v>1.7069999999999936</c:v>
                </c:pt>
                <c:pt idx="2838">
                  <c:v>1.7069999999999936</c:v>
                </c:pt>
                <c:pt idx="2839">
                  <c:v>1.7069999999999936</c:v>
                </c:pt>
                <c:pt idx="2840">
                  <c:v>1.7069999999999936</c:v>
                </c:pt>
                <c:pt idx="2841">
                  <c:v>1.7069999999999936</c:v>
                </c:pt>
                <c:pt idx="2842">
                  <c:v>1.7069999999999936</c:v>
                </c:pt>
                <c:pt idx="2843">
                  <c:v>1.7069999999999936</c:v>
                </c:pt>
                <c:pt idx="2844">
                  <c:v>1.7069999999999936</c:v>
                </c:pt>
                <c:pt idx="2845">
                  <c:v>1.7069999999999936</c:v>
                </c:pt>
                <c:pt idx="2846">
                  <c:v>1.7069999999999936</c:v>
                </c:pt>
                <c:pt idx="2847">
                  <c:v>1.7069999999999936</c:v>
                </c:pt>
                <c:pt idx="2848">
                  <c:v>1.7070000000000505</c:v>
                </c:pt>
                <c:pt idx="2849">
                  <c:v>1.7069999999999936</c:v>
                </c:pt>
                <c:pt idx="2850">
                  <c:v>1.7069999999999936</c:v>
                </c:pt>
                <c:pt idx="2851">
                  <c:v>1.7069999999999936</c:v>
                </c:pt>
                <c:pt idx="2852">
                  <c:v>1.7069999999999936</c:v>
                </c:pt>
                <c:pt idx="2853">
                  <c:v>1.7069999999999936</c:v>
                </c:pt>
                <c:pt idx="2854">
                  <c:v>1.7069999999999936</c:v>
                </c:pt>
                <c:pt idx="2855">
                  <c:v>1.7069999999999936</c:v>
                </c:pt>
                <c:pt idx="2856">
                  <c:v>1.7070000000000505</c:v>
                </c:pt>
                <c:pt idx="2857">
                  <c:v>3.8170000000000073</c:v>
                </c:pt>
                <c:pt idx="2858">
                  <c:v>3.8170000000000073</c:v>
                </c:pt>
                <c:pt idx="2859">
                  <c:v>4.91700000000003</c:v>
                </c:pt>
                <c:pt idx="2860">
                  <c:v>5.8170000000000073</c:v>
                </c:pt>
                <c:pt idx="2861">
                  <c:v>5.8170000000000073</c:v>
                </c:pt>
                <c:pt idx="2862">
                  <c:v>5.8170000000000073</c:v>
                </c:pt>
                <c:pt idx="2863">
                  <c:v>5.8170000000000073</c:v>
                </c:pt>
                <c:pt idx="2864">
                  <c:v>5.8170000000000073</c:v>
                </c:pt>
                <c:pt idx="2865">
                  <c:v>4.8109999999999786</c:v>
                </c:pt>
                <c:pt idx="2866">
                  <c:v>4.8310000000000173</c:v>
                </c:pt>
                <c:pt idx="2867">
                  <c:v>4.8310000000000173</c:v>
                </c:pt>
                <c:pt idx="2868">
                  <c:v>4.8310000000000173</c:v>
                </c:pt>
                <c:pt idx="2869">
                  <c:v>4.8310000000000173</c:v>
                </c:pt>
                <c:pt idx="2870">
                  <c:v>5.3860000000000241</c:v>
                </c:pt>
                <c:pt idx="2871">
                  <c:v>5.3860000000000241</c:v>
                </c:pt>
                <c:pt idx="2872">
                  <c:v>5.3860000000000241</c:v>
                </c:pt>
                <c:pt idx="2873">
                  <c:v>5.3859999999999673</c:v>
                </c:pt>
                <c:pt idx="2874">
                  <c:v>5.3860000000000241</c:v>
                </c:pt>
                <c:pt idx="2875">
                  <c:v>6.3860000000000241</c:v>
                </c:pt>
                <c:pt idx="2876">
                  <c:v>6.3859999999999673</c:v>
                </c:pt>
                <c:pt idx="2877">
                  <c:v>6.3859999999999673</c:v>
                </c:pt>
                <c:pt idx="2878">
                  <c:v>6.3860000000000241</c:v>
                </c:pt>
                <c:pt idx="2879">
                  <c:v>6.3860000000000241</c:v>
                </c:pt>
                <c:pt idx="2880">
                  <c:v>7.3860000000000241</c:v>
                </c:pt>
                <c:pt idx="2881">
                  <c:v>7.3859999999999673</c:v>
                </c:pt>
                <c:pt idx="2882">
                  <c:v>7.3860000000000241</c:v>
                </c:pt>
                <c:pt idx="2883">
                  <c:v>7.3860000000000241</c:v>
                </c:pt>
                <c:pt idx="2884">
                  <c:v>7.3860000000000241</c:v>
                </c:pt>
                <c:pt idx="2885">
                  <c:v>8.3859999999999673</c:v>
                </c:pt>
                <c:pt idx="2886">
                  <c:v>8.3859999999999673</c:v>
                </c:pt>
                <c:pt idx="2887">
                  <c:v>8.3860000000000241</c:v>
                </c:pt>
                <c:pt idx="2888">
                  <c:v>8.3860000000000241</c:v>
                </c:pt>
                <c:pt idx="2889">
                  <c:v>8.3860000000000241</c:v>
                </c:pt>
                <c:pt idx="2890">
                  <c:v>9.3860000000000241</c:v>
                </c:pt>
                <c:pt idx="2891">
                  <c:v>9.3860000000000241</c:v>
                </c:pt>
                <c:pt idx="2892">
                  <c:v>9.3859999999999673</c:v>
                </c:pt>
                <c:pt idx="2893">
                  <c:v>9.3859999999999673</c:v>
                </c:pt>
                <c:pt idx="2894">
                  <c:v>9.3860000000000241</c:v>
                </c:pt>
                <c:pt idx="2895">
                  <c:v>9.3860000000000241</c:v>
                </c:pt>
                <c:pt idx="2896">
                  <c:v>10.385999999999967</c:v>
                </c:pt>
                <c:pt idx="2897">
                  <c:v>10.385999999999967</c:v>
                </c:pt>
                <c:pt idx="2898">
                  <c:v>10.386000000000024</c:v>
                </c:pt>
                <c:pt idx="2899">
                  <c:v>10.386000000000024</c:v>
                </c:pt>
                <c:pt idx="2900">
                  <c:v>11.385999999999967</c:v>
                </c:pt>
                <c:pt idx="2901">
                  <c:v>11.386000000000024</c:v>
                </c:pt>
                <c:pt idx="2902">
                  <c:v>11.385999999999967</c:v>
                </c:pt>
                <c:pt idx="2903">
                  <c:v>11.385999999999967</c:v>
                </c:pt>
                <c:pt idx="2904">
                  <c:v>11.386000000000024</c:v>
                </c:pt>
                <c:pt idx="2905">
                  <c:v>12.385999999999967</c:v>
                </c:pt>
                <c:pt idx="2906">
                  <c:v>12.385999999999967</c:v>
                </c:pt>
                <c:pt idx="2907">
                  <c:v>12.386000000000024</c:v>
                </c:pt>
                <c:pt idx="2908">
                  <c:v>12.385999999999967</c:v>
                </c:pt>
                <c:pt idx="2909">
                  <c:v>12.386000000000024</c:v>
                </c:pt>
                <c:pt idx="2910">
                  <c:v>13.386000000000024</c:v>
                </c:pt>
                <c:pt idx="2911">
                  <c:v>13.385999999999967</c:v>
                </c:pt>
                <c:pt idx="2912">
                  <c:v>13.385999999999967</c:v>
                </c:pt>
                <c:pt idx="2913">
                  <c:v>13.385999999999967</c:v>
                </c:pt>
                <c:pt idx="2914">
                  <c:v>13.386000000000024</c:v>
                </c:pt>
                <c:pt idx="2915">
                  <c:v>13.385999999999967</c:v>
                </c:pt>
                <c:pt idx="2916">
                  <c:v>13.586000000000013</c:v>
                </c:pt>
                <c:pt idx="2917">
                  <c:v>13.585999999999956</c:v>
                </c:pt>
                <c:pt idx="2918">
                  <c:v>13.586000000000013</c:v>
                </c:pt>
                <c:pt idx="2919">
                  <c:v>13.586000000000013</c:v>
                </c:pt>
                <c:pt idx="2920">
                  <c:v>13.585999999999956</c:v>
                </c:pt>
                <c:pt idx="2921">
                  <c:v>13.586000000000013</c:v>
                </c:pt>
                <c:pt idx="2922">
                  <c:v>13.586000000000013</c:v>
                </c:pt>
                <c:pt idx="2923">
                  <c:v>13.586000000000013</c:v>
                </c:pt>
                <c:pt idx="2924">
                  <c:v>13.685999999999979</c:v>
                </c:pt>
                <c:pt idx="2925">
                  <c:v>13.685999999999979</c:v>
                </c:pt>
                <c:pt idx="2926">
                  <c:v>13.686000000000035</c:v>
                </c:pt>
                <c:pt idx="2927">
                  <c:v>13.685999999999979</c:v>
                </c:pt>
                <c:pt idx="2928">
                  <c:v>13.685999999999979</c:v>
                </c:pt>
                <c:pt idx="2929">
                  <c:v>14.685999999999979</c:v>
                </c:pt>
                <c:pt idx="2930">
                  <c:v>14.685999999999979</c:v>
                </c:pt>
                <c:pt idx="2931">
                  <c:v>14.686000000000035</c:v>
                </c:pt>
                <c:pt idx="2932">
                  <c:v>14.686000000000035</c:v>
                </c:pt>
                <c:pt idx="2933">
                  <c:v>14.685999999999979</c:v>
                </c:pt>
                <c:pt idx="2934">
                  <c:v>15.685999999999979</c:v>
                </c:pt>
                <c:pt idx="2935">
                  <c:v>15.685999999999979</c:v>
                </c:pt>
                <c:pt idx="2936">
                  <c:v>15.685999999999979</c:v>
                </c:pt>
                <c:pt idx="2937">
                  <c:v>15.685999999999979</c:v>
                </c:pt>
                <c:pt idx="2938">
                  <c:v>15.686000000000035</c:v>
                </c:pt>
                <c:pt idx="2939">
                  <c:v>16.48599999999999</c:v>
                </c:pt>
                <c:pt idx="2940">
                  <c:v>16.48599999999999</c:v>
                </c:pt>
                <c:pt idx="2941">
                  <c:v>16.48599999999999</c:v>
                </c:pt>
                <c:pt idx="2942">
                  <c:v>16.48599999999999</c:v>
                </c:pt>
                <c:pt idx="2943">
                  <c:v>16.48599999999999</c:v>
                </c:pt>
                <c:pt idx="2944">
                  <c:v>16.98599999999999</c:v>
                </c:pt>
                <c:pt idx="2945">
                  <c:v>16.98599999999999</c:v>
                </c:pt>
                <c:pt idx="2946">
                  <c:v>16.98599999999999</c:v>
                </c:pt>
                <c:pt idx="2947">
                  <c:v>16.98599999999999</c:v>
                </c:pt>
                <c:pt idx="2948">
                  <c:v>16.98599999999999</c:v>
                </c:pt>
                <c:pt idx="2949">
                  <c:v>15.02600000000001</c:v>
                </c:pt>
                <c:pt idx="2950">
                  <c:v>14.52600000000001</c:v>
                </c:pt>
                <c:pt idx="2951">
                  <c:v>14.52600000000001</c:v>
                </c:pt>
                <c:pt idx="2952">
                  <c:v>14.52600000000001</c:v>
                </c:pt>
                <c:pt idx="2953">
                  <c:v>14.52600000000001</c:v>
                </c:pt>
                <c:pt idx="2954">
                  <c:v>14.52600000000001</c:v>
                </c:pt>
                <c:pt idx="2955">
                  <c:v>14.52600000000001</c:v>
                </c:pt>
                <c:pt idx="2956">
                  <c:v>14.525999999999954</c:v>
                </c:pt>
                <c:pt idx="2957">
                  <c:v>14.525999999999954</c:v>
                </c:pt>
                <c:pt idx="2958">
                  <c:v>14.52600000000001</c:v>
                </c:pt>
                <c:pt idx="2959">
                  <c:v>14.52600000000001</c:v>
                </c:pt>
                <c:pt idx="2960">
                  <c:v>14.525999999999954</c:v>
                </c:pt>
                <c:pt idx="2961">
                  <c:v>14.525999999999954</c:v>
                </c:pt>
                <c:pt idx="2962">
                  <c:v>14.52600000000001</c:v>
                </c:pt>
                <c:pt idx="2963">
                  <c:v>14.52600000000001</c:v>
                </c:pt>
                <c:pt idx="2964">
                  <c:v>14.52600000000001</c:v>
                </c:pt>
                <c:pt idx="2965">
                  <c:v>14.525999999999954</c:v>
                </c:pt>
                <c:pt idx="2966">
                  <c:v>14.525999999999954</c:v>
                </c:pt>
                <c:pt idx="2967">
                  <c:v>14.52600000000001</c:v>
                </c:pt>
                <c:pt idx="2968">
                  <c:v>14.52600000000001</c:v>
                </c:pt>
                <c:pt idx="2969">
                  <c:v>14.52600000000001</c:v>
                </c:pt>
                <c:pt idx="2970">
                  <c:v>14.52600000000001</c:v>
                </c:pt>
                <c:pt idx="2971">
                  <c:v>14.52600000000001</c:v>
                </c:pt>
                <c:pt idx="2972">
                  <c:v>14.52600000000001</c:v>
                </c:pt>
                <c:pt idx="2973">
                  <c:v>14.52600000000001</c:v>
                </c:pt>
                <c:pt idx="2974">
                  <c:v>14.52600000000001</c:v>
                </c:pt>
                <c:pt idx="2975">
                  <c:v>14.525999999999954</c:v>
                </c:pt>
                <c:pt idx="2976">
                  <c:v>14.52600000000001</c:v>
                </c:pt>
                <c:pt idx="2977">
                  <c:v>14.52600000000001</c:v>
                </c:pt>
                <c:pt idx="2978">
                  <c:v>14.525999999999954</c:v>
                </c:pt>
                <c:pt idx="2979">
                  <c:v>14.52600000000001</c:v>
                </c:pt>
                <c:pt idx="2980">
                  <c:v>14.52600000000001</c:v>
                </c:pt>
                <c:pt idx="2981">
                  <c:v>14.52600000000001</c:v>
                </c:pt>
                <c:pt idx="2982">
                  <c:v>14.52600000000001</c:v>
                </c:pt>
                <c:pt idx="2983">
                  <c:v>14.52600000000001</c:v>
                </c:pt>
                <c:pt idx="2984">
                  <c:v>14.52600000000001</c:v>
                </c:pt>
                <c:pt idx="2985">
                  <c:v>14.52600000000001</c:v>
                </c:pt>
                <c:pt idx="2986">
                  <c:v>14.52600000000001</c:v>
                </c:pt>
                <c:pt idx="2987">
                  <c:v>14.52600000000001</c:v>
                </c:pt>
                <c:pt idx="2988">
                  <c:v>14.52600000000001</c:v>
                </c:pt>
                <c:pt idx="2989">
                  <c:v>14.52600000000001</c:v>
                </c:pt>
                <c:pt idx="2990">
                  <c:v>14.52600000000001</c:v>
                </c:pt>
                <c:pt idx="2991">
                  <c:v>14.52600000000001</c:v>
                </c:pt>
                <c:pt idx="2992">
                  <c:v>13.27600000000001</c:v>
                </c:pt>
                <c:pt idx="2993">
                  <c:v>13.27600000000001</c:v>
                </c:pt>
                <c:pt idx="2994">
                  <c:v>13.27600000000001</c:v>
                </c:pt>
                <c:pt idx="2995">
                  <c:v>13.27600000000001</c:v>
                </c:pt>
                <c:pt idx="2996">
                  <c:v>13.27600000000001</c:v>
                </c:pt>
                <c:pt idx="2997">
                  <c:v>13.275999999999954</c:v>
                </c:pt>
                <c:pt idx="2998">
                  <c:v>13.27600000000001</c:v>
                </c:pt>
                <c:pt idx="2999">
                  <c:v>13.27600000000001</c:v>
                </c:pt>
                <c:pt idx="3000">
                  <c:v>13.27600000000001</c:v>
                </c:pt>
                <c:pt idx="3001">
                  <c:v>13.27600000000001</c:v>
                </c:pt>
                <c:pt idx="3002">
                  <c:v>13.27600000000001</c:v>
                </c:pt>
                <c:pt idx="3003">
                  <c:v>13.27600000000001</c:v>
                </c:pt>
                <c:pt idx="3004">
                  <c:v>13.27600000000001</c:v>
                </c:pt>
                <c:pt idx="3005">
                  <c:v>13.27600000000001</c:v>
                </c:pt>
                <c:pt idx="3006">
                  <c:v>13.27600000000001</c:v>
                </c:pt>
                <c:pt idx="3007">
                  <c:v>13.27600000000001</c:v>
                </c:pt>
                <c:pt idx="3008">
                  <c:v>13.27600000000001</c:v>
                </c:pt>
                <c:pt idx="3009">
                  <c:v>13.27600000000001</c:v>
                </c:pt>
                <c:pt idx="3010">
                  <c:v>12.876000000000033</c:v>
                </c:pt>
                <c:pt idx="3011">
                  <c:v>11.701000000000022</c:v>
                </c:pt>
                <c:pt idx="3012">
                  <c:v>11.701000000000022</c:v>
                </c:pt>
                <c:pt idx="3013">
                  <c:v>11.700999999999965</c:v>
                </c:pt>
                <c:pt idx="3014">
                  <c:v>11.700999999999965</c:v>
                </c:pt>
                <c:pt idx="3015">
                  <c:v>11.701000000000022</c:v>
                </c:pt>
                <c:pt idx="3016">
                  <c:v>11.700999999999965</c:v>
                </c:pt>
                <c:pt idx="3017">
                  <c:v>11.701000000000022</c:v>
                </c:pt>
                <c:pt idx="3018">
                  <c:v>11.700999999999965</c:v>
                </c:pt>
                <c:pt idx="3019">
                  <c:v>11.701000000000022</c:v>
                </c:pt>
                <c:pt idx="3020">
                  <c:v>11.700999999999965</c:v>
                </c:pt>
                <c:pt idx="3021">
                  <c:v>11.700999999999965</c:v>
                </c:pt>
                <c:pt idx="3022">
                  <c:v>11.701000000000022</c:v>
                </c:pt>
                <c:pt idx="3023">
                  <c:v>11.701000000000022</c:v>
                </c:pt>
                <c:pt idx="3024">
                  <c:v>11.701000000000022</c:v>
                </c:pt>
                <c:pt idx="3025">
                  <c:v>11.701000000000022</c:v>
                </c:pt>
                <c:pt idx="3026">
                  <c:v>11.700999999999965</c:v>
                </c:pt>
                <c:pt idx="3027">
                  <c:v>11.701000000000022</c:v>
                </c:pt>
                <c:pt idx="3028">
                  <c:v>11.701000000000022</c:v>
                </c:pt>
                <c:pt idx="3029">
                  <c:v>11.701000000000022</c:v>
                </c:pt>
                <c:pt idx="3030">
                  <c:v>11.701000000000022</c:v>
                </c:pt>
                <c:pt idx="3031">
                  <c:v>10.40100000000001</c:v>
                </c:pt>
                <c:pt idx="3032">
                  <c:v>10.40100000000001</c:v>
                </c:pt>
                <c:pt idx="3033">
                  <c:v>10.40100000000001</c:v>
                </c:pt>
                <c:pt idx="3034">
                  <c:v>10.40100000000001</c:v>
                </c:pt>
                <c:pt idx="3035">
                  <c:v>10.40100000000001</c:v>
                </c:pt>
                <c:pt idx="3036">
                  <c:v>10.400999999999954</c:v>
                </c:pt>
                <c:pt idx="3037">
                  <c:v>10.40100000000001</c:v>
                </c:pt>
                <c:pt idx="3038">
                  <c:v>10.40100000000001</c:v>
                </c:pt>
                <c:pt idx="3039">
                  <c:v>10.400999999999954</c:v>
                </c:pt>
                <c:pt idx="3040">
                  <c:v>10.40100000000001</c:v>
                </c:pt>
                <c:pt idx="3041">
                  <c:v>10.40100000000001</c:v>
                </c:pt>
                <c:pt idx="3042">
                  <c:v>10.40100000000001</c:v>
                </c:pt>
                <c:pt idx="3043">
                  <c:v>10.40100000000001</c:v>
                </c:pt>
                <c:pt idx="3044">
                  <c:v>10.400999999999954</c:v>
                </c:pt>
                <c:pt idx="3045">
                  <c:v>10.40100000000001</c:v>
                </c:pt>
                <c:pt idx="3046">
                  <c:v>10.40100000000001</c:v>
                </c:pt>
                <c:pt idx="3047">
                  <c:v>10.40100000000001</c:v>
                </c:pt>
                <c:pt idx="3048">
                  <c:v>10.400999999999954</c:v>
                </c:pt>
                <c:pt idx="3049">
                  <c:v>10.400999999999954</c:v>
                </c:pt>
                <c:pt idx="3050">
                  <c:v>10.40100000000001</c:v>
                </c:pt>
                <c:pt idx="3051">
                  <c:v>8.0009999999999764</c:v>
                </c:pt>
                <c:pt idx="3052">
                  <c:v>7.0009999999999764</c:v>
                </c:pt>
                <c:pt idx="3053">
                  <c:v>7.0009999999999764</c:v>
                </c:pt>
                <c:pt idx="3054">
                  <c:v>7.0009999999999764</c:v>
                </c:pt>
                <c:pt idx="3055">
                  <c:v>7.0009999999999764</c:v>
                </c:pt>
                <c:pt idx="3056">
                  <c:v>7.0009999999999764</c:v>
                </c:pt>
                <c:pt idx="3057">
                  <c:v>7.0010000000000332</c:v>
                </c:pt>
                <c:pt idx="3058">
                  <c:v>7.0009999999999764</c:v>
                </c:pt>
                <c:pt idx="3059">
                  <c:v>7.0010000000000332</c:v>
                </c:pt>
                <c:pt idx="3060">
                  <c:v>7.0009999999999764</c:v>
                </c:pt>
                <c:pt idx="3061">
                  <c:v>7.0009999999999764</c:v>
                </c:pt>
                <c:pt idx="3062">
                  <c:v>7.0010000000000332</c:v>
                </c:pt>
                <c:pt idx="3063">
                  <c:v>7.0010000000000332</c:v>
                </c:pt>
                <c:pt idx="3064">
                  <c:v>7.0009999999999764</c:v>
                </c:pt>
                <c:pt idx="3065">
                  <c:v>7.0009999999999764</c:v>
                </c:pt>
                <c:pt idx="3066">
                  <c:v>7.0010000000000332</c:v>
                </c:pt>
                <c:pt idx="3067">
                  <c:v>7.0009999999999764</c:v>
                </c:pt>
                <c:pt idx="3068">
                  <c:v>7.0009999999999764</c:v>
                </c:pt>
                <c:pt idx="3069">
                  <c:v>7.0010000000000332</c:v>
                </c:pt>
                <c:pt idx="3070">
                  <c:v>7.0009999999999764</c:v>
                </c:pt>
                <c:pt idx="3071">
                  <c:v>7.0009999999999764</c:v>
                </c:pt>
                <c:pt idx="3072">
                  <c:v>2.25</c:v>
                </c:pt>
                <c:pt idx="3073">
                  <c:v>2.25</c:v>
                </c:pt>
                <c:pt idx="3074">
                  <c:v>2.25</c:v>
                </c:pt>
                <c:pt idx="3075">
                  <c:v>2.25</c:v>
                </c:pt>
                <c:pt idx="3076">
                  <c:v>2.25</c:v>
                </c:pt>
                <c:pt idx="3077">
                  <c:v>2.25</c:v>
                </c:pt>
                <c:pt idx="3078">
                  <c:v>2.25</c:v>
                </c:pt>
                <c:pt idx="3079">
                  <c:v>2.25</c:v>
                </c:pt>
                <c:pt idx="3080">
                  <c:v>2.25</c:v>
                </c:pt>
                <c:pt idx="3081">
                  <c:v>2.25</c:v>
                </c:pt>
                <c:pt idx="3082">
                  <c:v>2.25</c:v>
                </c:pt>
                <c:pt idx="3083">
                  <c:v>2.25</c:v>
                </c:pt>
                <c:pt idx="3084">
                  <c:v>2.25</c:v>
                </c:pt>
                <c:pt idx="3085">
                  <c:v>2.25</c:v>
                </c:pt>
                <c:pt idx="3086">
                  <c:v>2.25</c:v>
                </c:pt>
                <c:pt idx="3087">
                  <c:v>2.25</c:v>
                </c:pt>
                <c:pt idx="3088">
                  <c:v>2.25</c:v>
                </c:pt>
                <c:pt idx="3089">
                  <c:v>2.25</c:v>
                </c:pt>
                <c:pt idx="3090">
                  <c:v>2.25</c:v>
                </c:pt>
                <c:pt idx="3091">
                  <c:v>2.25</c:v>
                </c:pt>
                <c:pt idx="3092">
                  <c:v>2.25</c:v>
                </c:pt>
                <c:pt idx="3093">
                  <c:v>2.25</c:v>
                </c:pt>
                <c:pt idx="3094">
                  <c:v>2.25</c:v>
                </c:pt>
                <c:pt idx="3095">
                  <c:v>0.20000000000004547</c:v>
                </c:pt>
                <c:pt idx="3096">
                  <c:v>0.20000000000004547</c:v>
                </c:pt>
                <c:pt idx="3097">
                  <c:v>0.20000000000004547</c:v>
                </c:pt>
                <c:pt idx="3098">
                  <c:v>0.19999999999998863</c:v>
                </c:pt>
                <c:pt idx="3099">
                  <c:v>0.19999999999998863</c:v>
                </c:pt>
                <c:pt idx="3100">
                  <c:v>0.19999999999998863</c:v>
                </c:pt>
                <c:pt idx="3101">
                  <c:v>0.19999999999998863</c:v>
                </c:pt>
                <c:pt idx="3102">
                  <c:v>0.19999999999998863</c:v>
                </c:pt>
                <c:pt idx="3103">
                  <c:v>0.19999999999998863</c:v>
                </c:pt>
                <c:pt idx="3104">
                  <c:v>0.19999999999998863</c:v>
                </c:pt>
                <c:pt idx="3105">
                  <c:v>0.19999999999998863</c:v>
                </c:pt>
                <c:pt idx="3106">
                  <c:v>0.19999999999998863</c:v>
                </c:pt>
                <c:pt idx="3107">
                  <c:v>0.19999999999998863</c:v>
                </c:pt>
                <c:pt idx="3108">
                  <c:v>0.19999999999998863</c:v>
                </c:pt>
                <c:pt idx="3109">
                  <c:v>0.19999999999998863</c:v>
                </c:pt>
                <c:pt idx="3110">
                  <c:v>0.19999999999998863</c:v>
                </c:pt>
                <c:pt idx="3111">
                  <c:v>0.19999999999998863</c:v>
                </c:pt>
                <c:pt idx="3112">
                  <c:v>0.19999999999998863</c:v>
                </c:pt>
                <c:pt idx="3113">
                  <c:v>0.19999999999998863</c:v>
                </c:pt>
                <c:pt idx="3114">
                  <c:v>0.20000000000004547</c:v>
                </c:pt>
                <c:pt idx="3115">
                  <c:v>0.19999999999998863</c:v>
                </c:pt>
                <c:pt idx="3116">
                  <c:v>0.19999999999998863</c:v>
                </c:pt>
                <c:pt idx="3117">
                  <c:v>0.19999999999998863</c:v>
                </c:pt>
                <c:pt idx="3118">
                  <c:v>0.19999999999998863</c:v>
                </c:pt>
                <c:pt idx="3119">
                  <c:v>0.19999999999998863</c:v>
                </c:pt>
                <c:pt idx="3120">
                  <c:v>0.19999999999998863</c:v>
                </c:pt>
                <c:pt idx="3121">
                  <c:v>0.19999999999998863</c:v>
                </c:pt>
                <c:pt idx="3122">
                  <c:v>0.19999999999998863</c:v>
                </c:pt>
                <c:pt idx="3123">
                  <c:v>0.19999999999998863</c:v>
                </c:pt>
                <c:pt idx="3124">
                  <c:v>0.20000000000004547</c:v>
                </c:pt>
                <c:pt idx="3125">
                  <c:v>0.19999999999998863</c:v>
                </c:pt>
                <c:pt idx="3126">
                  <c:v>0.19999999999998863</c:v>
                </c:pt>
                <c:pt idx="3127">
                  <c:v>0.19999999999998863</c:v>
                </c:pt>
                <c:pt idx="3128">
                  <c:v>0.20000000000004547</c:v>
                </c:pt>
                <c:pt idx="3129">
                  <c:v>0.19999999999998863</c:v>
                </c:pt>
                <c:pt idx="3130">
                  <c:v>0.19999999999998863</c:v>
                </c:pt>
                <c:pt idx="3131">
                  <c:v>0.19999999999998863</c:v>
                </c:pt>
                <c:pt idx="3132">
                  <c:v>0.19999999999998863</c:v>
                </c:pt>
                <c:pt idx="3133">
                  <c:v>0.20000000000004547</c:v>
                </c:pt>
                <c:pt idx="3134">
                  <c:v>0.19999999999998863</c:v>
                </c:pt>
                <c:pt idx="3135">
                  <c:v>0.19999999999998863</c:v>
                </c:pt>
                <c:pt idx="3136">
                  <c:v>0.20000000000004547</c:v>
                </c:pt>
                <c:pt idx="3137">
                  <c:v>0.20000000000004547</c:v>
                </c:pt>
                <c:pt idx="3138">
                  <c:v>0.19999999999998863</c:v>
                </c:pt>
                <c:pt idx="3139">
                  <c:v>0.19999999999998863</c:v>
                </c:pt>
                <c:pt idx="3140">
                  <c:v>0.19999999999998863</c:v>
                </c:pt>
                <c:pt idx="3141">
                  <c:v>0.19999999999998863</c:v>
                </c:pt>
                <c:pt idx="3142">
                  <c:v>0.19999999999998863</c:v>
                </c:pt>
                <c:pt idx="3143">
                  <c:v>0.19999999999998863</c:v>
                </c:pt>
                <c:pt idx="3144">
                  <c:v>0.19999999999998863</c:v>
                </c:pt>
                <c:pt idx="3145">
                  <c:v>0.20000000000004547</c:v>
                </c:pt>
                <c:pt idx="3146">
                  <c:v>0.20000000000004547</c:v>
                </c:pt>
                <c:pt idx="3147">
                  <c:v>0.19999999999998863</c:v>
                </c:pt>
                <c:pt idx="3148">
                  <c:v>0.19999999999998863</c:v>
                </c:pt>
                <c:pt idx="3149">
                  <c:v>0.19999999999998863</c:v>
                </c:pt>
                <c:pt idx="3150">
                  <c:v>0.19999999999998863</c:v>
                </c:pt>
                <c:pt idx="3151">
                  <c:v>0.19999999999998863</c:v>
                </c:pt>
                <c:pt idx="3152">
                  <c:v>0.19999999999998863</c:v>
                </c:pt>
                <c:pt idx="3153">
                  <c:v>0.19999999999998863</c:v>
                </c:pt>
                <c:pt idx="3154">
                  <c:v>0.19999999999998863</c:v>
                </c:pt>
                <c:pt idx="3155">
                  <c:v>0.19999999999998863</c:v>
                </c:pt>
                <c:pt idx="3156">
                  <c:v>0.19999999999998863</c:v>
                </c:pt>
                <c:pt idx="3157">
                  <c:v>0.20000000000004547</c:v>
                </c:pt>
                <c:pt idx="3158">
                  <c:v>0.19999999999998863</c:v>
                </c:pt>
                <c:pt idx="3159">
                  <c:v>0.19999999999998863</c:v>
                </c:pt>
                <c:pt idx="3160">
                  <c:v>0.19999999999998863</c:v>
                </c:pt>
                <c:pt idx="3161">
                  <c:v>0.19999999999998863</c:v>
                </c:pt>
                <c:pt idx="3162">
                  <c:v>0.19999999999998863</c:v>
                </c:pt>
                <c:pt idx="3163">
                  <c:v>0.19999999999998863</c:v>
                </c:pt>
                <c:pt idx="3164">
                  <c:v>0.19999999999998863</c:v>
                </c:pt>
                <c:pt idx="3165">
                  <c:v>0.19999999999998863</c:v>
                </c:pt>
                <c:pt idx="3166">
                  <c:v>0.19999999999998863</c:v>
                </c:pt>
                <c:pt idx="3167">
                  <c:v>0.19999999999998863</c:v>
                </c:pt>
                <c:pt idx="3168">
                  <c:v>0.19999999999998863</c:v>
                </c:pt>
                <c:pt idx="3169">
                  <c:v>0.19999999999998863</c:v>
                </c:pt>
                <c:pt idx="3170">
                  <c:v>0.19999999999998863</c:v>
                </c:pt>
                <c:pt idx="3171">
                  <c:v>0.20000000000004547</c:v>
                </c:pt>
                <c:pt idx="3172">
                  <c:v>0.19999999999998863</c:v>
                </c:pt>
                <c:pt idx="3173">
                  <c:v>0.19999999999998863</c:v>
                </c:pt>
                <c:pt idx="3174">
                  <c:v>0.19999999999998863</c:v>
                </c:pt>
                <c:pt idx="3175">
                  <c:v>0.20000000000004547</c:v>
                </c:pt>
                <c:pt idx="3176">
                  <c:v>0.20000000000004547</c:v>
                </c:pt>
                <c:pt idx="3177">
                  <c:v>0.19999999999998863</c:v>
                </c:pt>
                <c:pt idx="3178">
                  <c:v>0.20000000000004547</c:v>
                </c:pt>
                <c:pt idx="3179">
                  <c:v>0.19999999999998863</c:v>
                </c:pt>
                <c:pt idx="3180">
                  <c:v>0.19999999999998863</c:v>
                </c:pt>
                <c:pt idx="3181">
                  <c:v>0.19999999999998863</c:v>
                </c:pt>
                <c:pt idx="3182">
                  <c:v>0.19999999999998863</c:v>
                </c:pt>
                <c:pt idx="3183">
                  <c:v>0.19999999999998863</c:v>
                </c:pt>
                <c:pt idx="3184">
                  <c:v>0.20000000000004547</c:v>
                </c:pt>
                <c:pt idx="3185">
                  <c:v>0.19999999999998863</c:v>
                </c:pt>
                <c:pt idx="3186">
                  <c:v>0.19999999999998863</c:v>
                </c:pt>
                <c:pt idx="3187">
                  <c:v>0.19999999999998863</c:v>
                </c:pt>
                <c:pt idx="3188">
                  <c:v>0.19999999999998863</c:v>
                </c:pt>
                <c:pt idx="3189">
                  <c:v>0.20000000000004547</c:v>
                </c:pt>
                <c:pt idx="3190">
                  <c:v>0.19999999999998863</c:v>
                </c:pt>
                <c:pt idx="3191">
                  <c:v>1.6499999999999773</c:v>
                </c:pt>
                <c:pt idx="3192">
                  <c:v>2.6499999999999773</c:v>
                </c:pt>
                <c:pt idx="3193">
                  <c:v>3.5</c:v>
                </c:pt>
                <c:pt idx="3194">
                  <c:v>4.5</c:v>
                </c:pt>
                <c:pt idx="3195">
                  <c:v>6.5</c:v>
                </c:pt>
                <c:pt idx="3196">
                  <c:v>8.5</c:v>
                </c:pt>
                <c:pt idx="3197">
                  <c:v>10.5</c:v>
                </c:pt>
                <c:pt idx="3198">
                  <c:v>10.5</c:v>
                </c:pt>
                <c:pt idx="3199">
                  <c:v>10.5</c:v>
                </c:pt>
                <c:pt idx="3200">
                  <c:v>10.5</c:v>
                </c:pt>
                <c:pt idx="3201">
                  <c:v>10.5</c:v>
                </c:pt>
                <c:pt idx="3202">
                  <c:v>10.5</c:v>
                </c:pt>
                <c:pt idx="3203">
                  <c:v>10.399999999999977</c:v>
                </c:pt>
                <c:pt idx="3204">
                  <c:v>10.399999999999977</c:v>
                </c:pt>
                <c:pt idx="3205">
                  <c:v>10.400000000000034</c:v>
                </c:pt>
                <c:pt idx="3206">
                  <c:v>10.400000000000034</c:v>
                </c:pt>
                <c:pt idx="3207">
                  <c:v>10.399999999999977</c:v>
                </c:pt>
                <c:pt idx="3208">
                  <c:v>10.399999999999977</c:v>
                </c:pt>
                <c:pt idx="3209">
                  <c:v>10.399999999999977</c:v>
                </c:pt>
                <c:pt idx="3210">
                  <c:v>10.400000000000034</c:v>
                </c:pt>
                <c:pt idx="3211">
                  <c:v>10.399999999999977</c:v>
                </c:pt>
                <c:pt idx="3212">
                  <c:v>10.400000000000034</c:v>
                </c:pt>
                <c:pt idx="3213">
                  <c:v>10.400000000000034</c:v>
                </c:pt>
                <c:pt idx="3214">
                  <c:v>10.400000000000034</c:v>
                </c:pt>
                <c:pt idx="3215">
                  <c:v>10.399999999999977</c:v>
                </c:pt>
                <c:pt idx="3216">
                  <c:v>10.399999999999977</c:v>
                </c:pt>
                <c:pt idx="3217">
                  <c:v>10.399999999999977</c:v>
                </c:pt>
                <c:pt idx="3218">
                  <c:v>10.399999999999977</c:v>
                </c:pt>
                <c:pt idx="3219">
                  <c:v>10.399999999999977</c:v>
                </c:pt>
                <c:pt idx="3220">
                  <c:v>10.400000000000034</c:v>
                </c:pt>
                <c:pt idx="3221">
                  <c:v>10.399999999999977</c:v>
                </c:pt>
                <c:pt idx="3222">
                  <c:v>10.399999999999977</c:v>
                </c:pt>
                <c:pt idx="3223">
                  <c:v>10.399999999999977</c:v>
                </c:pt>
                <c:pt idx="3224">
                  <c:v>9.6000000000000227</c:v>
                </c:pt>
                <c:pt idx="3225">
                  <c:v>9.6000000000000227</c:v>
                </c:pt>
                <c:pt idx="3226">
                  <c:v>9.6000000000000227</c:v>
                </c:pt>
                <c:pt idx="3227">
                  <c:v>9.6000000000000227</c:v>
                </c:pt>
                <c:pt idx="3228">
                  <c:v>9.6000000000000227</c:v>
                </c:pt>
                <c:pt idx="3229">
                  <c:v>9.6000000000000227</c:v>
                </c:pt>
                <c:pt idx="3230">
                  <c:v>9.6000000000000227</c:v>
                </c:pt>
                <c:pt idx="3231">
                  <c:v>9.5999999999999659</c:v>
                </c:pt>
                <c:pt idx="3232">
                  <c:v>9.5999999999999659</c:v>
                </c:pt>
                <c:pt idx="3233">
                  <c:v>9.5999999999999659</c:v>
                </c:pt>
                <c:pt idx="3234">
                  <c:v>9.6000000000000227</c:v>
                </c:pt>
                <c:pt idx="3235">
                  <c:v>9.6000000000000227</c:v>
                </c:pt>
                <c:pt idx="3236">
                  <c:v>9.6000000000000227</c:v>
                </c:pt>
                <c:pt idx="3237">
                  <c:v>9.6000000000000227</c:v>
                </c:pt>
                <c:pt idx="3238">
                  <c:v>9.5999999999999659</c:v>
                </c:pt>
                <c:pt idx="3239">
                  <c:v>9.6000000000000227</c:v>
                </c:pt>
                <c:pt idx="3240">
                  <c:v>9.5999999999999659</c:v>
                </c:pt>
                <c:pt idx="3241">
                  <c:v>9.5999999999999659</c:v>
                </c:pt>
                <c:pt idx="3242">
                  <c:v>8.3000000000000114</c:v>
                </c:pt>
                <c:pt idx="3243">
                  <c:v>8.3000000000000114</c:v>
                </c:pt>
                <c:pt idx="3244">
                  <c:v>8.2999999999999545</c:v>
                </c:pt>
                <c:pt idx="3245">
                  <c:v>8.3000000000000114</c:v>
                </c:pt>
                <c:pt idx="3246">
                  <c:v>8.3000000000000114</c:v>
                </c:pt>
                <c:pt idx="3247">
                  <c:v>8.3000000000000114</c:v>
                </c:pt>
                <c:pt idx="3248">
                  <c:v>8.3000000000000114</c:v>
                </c:pt>
                <c:pt idx="3249">
                  <c:v>8.3000000000000114</c:v>
                </c:pt>
                <c:pt idx="3250">
                  <c:v>8.2999999999999545</c:v>
                </c:pt>
                <c:pt idx="3251">
                  <c:v>8.3000000000000114</c:v>
                </c:pt>
                <c:pt idx="3252">
                  <c:v>8.3000000000000114</c:v>
                </c:pt>
                <c:pt idx="3253">
                  <c:v>8.3000000000000114</c:v>
                </c:pt>
                <c:pt idx="3254">
                  <c:v>8.3000000000000114</c:v>
                </c:pt>
                <c:pt idx="3255">
                  <c:v>8.2999999999999545</c:v>
                </c:pt>
                <c:pt idx="3256">
                  <c:v>8.3000000000000114</c:v>
                </c:pt>
                <c:pt idx="3257">
                  <c:v>8.3000000000000114</c:v>
                </c:pt>
                <c:pt idx="3258">
                  <c:v>8.3000000000000114</c:v>
                </c:pt>
                <c:pt idx="3259">
                  <c:v>8.3000000000000114</c:v>
                </c:pt>
                <c:pt idx="3260">
                  <c:v>8.3000000000000114</c:v>
                </c:pt>
                <c:pt idx="3261">
                  <c:v>8.2999999999999545</c:v>
                </c:pt>
                <c:pt idx="3262">
                  <c:v>8.2999999999999545</c:v>
                </c:pt>
                <c:pt idx="3263">
                  <c:v>8.2999999999999545</c:v>
                </c:pt>
                <c:pt idx="3264">
                  <c:v>8.5</c:v>
                </c:pt>
                <c:pt idx="3265">
                  <c:v>8.5</c:v>
                </c:pt>
                <c:pt idx="3266">
                  <c:v>8.5</c:v>
                </c:pt>
                <c:pt idx="3267">
                  <c:v>8.5</c:v>
                </c:pt>
                <c:pt idx="3268">
                  <c:v>8.5</c:v>
                </c:pt>
                <c:pt idx="3269">
                  <c:v>8.5</c:v>
                </c:pt>
                <c:pt idx="3270">
                  <c:v>8.5</c:v>
                </c:pt>
                <c:pt idx="3271">
                  <c:v>8.5</c:v>
                </c:pt>
                <c:pt idx="3272">
                  <c:v>8.5</c:v>
                </c:pt>
                <c:pt idx="3273">
                  <c:v>8.5</c:v>
                </c:pt>
                <c:pt idx="3274">
                  <c:v>8.5</c:v>
                </c:pt>
                <c:pt idx="3275">
                  <c:v>8.5</c:v>
                </c:pt>
                <c:pt idx="3276">
                  <c:v>8.5</c:v>
                </c:pt>
                <c:pt idx="3277">
                  <c:v>8.5</c:v>
                </c:pt>
                <c:pt idx="3278">
                  <c:v>8.5</c:v>
                </c:pt>
                <c:pt idx="3279">
                  <c:v>8.5</c:v>
                </c:pt>
                <c:pt idx="3280">
                  <c:v>8.5</c:v>
                </c:pt>
                <c:pt idx="3281">
                  <c:v>8.5</c:v>
                </c:pt>
                <c:pt idx="3282">
                  <c:v>8.5</c:v>
                </c:pt>
                <c:pt idx="3283">
                  <c:v>8.5</c:v>
                </c:pt>
                <c:pt idx="3284">
                  <c:v>5.0500000000000114</c:v>
                </c:pt>
                <c:pt idx="3285">
                  <c:v>5.0500000000000114</c:v>
                </c:pt>
                <c:pt idx="3286">
                  <c:v>5.0500000000000114</c:v>
                </c:pt>
                <c:pt idx="3287">
                  <c:v>5.0500000000000114</c:v>
                </c:pt>
                <c:pt idx="3288">
                  <c:v>5.0500000000000114</c:v>
                </c:pt>
                <c:pt idx="3289">
                  <c:v>5.0500000000000114</c:v>
                </c:pt>
                <c:pt idx="3290">
                  <c:v>5.0500000000000114</c:v>
                </c:pt>
                <c:pt idx="3291">
                  <c:v>5.0500000000000114</c:v>
                </c:pt>
                <c:pt idx="3292">
                  <c:v>5.0499999999999545</c:v>
                </c:pt>
                <c:pt idx="3293">
                  <c:v>5.0500000000000114</c:v>
                </c:pt>
                <c:pt idx="3294">
                  <c:v>5.0500000000000114</c:v>
                </c:pt>
                <c:pt idx="3295">
                  <c:v>5.0500000000000114</c:v>
                </c:pt>
                <c:pt idx="3296">
                  <c:v>5.0500000000000114</c:v>
                </c:pt>
                <c:pt idx="3297">
                  <c:v>5.0500000000000114</c:v>
                </c:pt>
                <c:pt idx="3298">
                  <c:v>5.0500000000000114</c:v>
                </c:pt>
                <c:pt idx="3299">
                  <c:v>5.0500000000000114</c:v>
                </c:pt>
                <c:pt idx="3300">
                  <c:v>5.0500000000000114</c:v>
                </c:pt>
                <c:pt idx="3301">
                  <c:v>5.0499999999999545</c:v>
                </c:pt>
                <c:pt idx="3302">
                  <c:v>5.0500000000000114</c:v>
                </c:pt>
                <c:pt idx="3303">
                  <c:v>5.0500000000000114</c:v>
                </c:pt>
                <c:pt idx="3304">
                  <c:v>3.5</c:v>
                </c:pt>
                <c:pt idx="3305">
                  <c:v>3.5</c:v>
                </c:pt>
                <c:pt idx="3306">
                  <c:v>3.5</c:v>
                </c:pt>
                <c:pt idx="3307">
                  <c:v>3.5</c:v>
                </c:pt>
                <c:pt idx="3308">
                  <c:v>3.5</c:v>
                </c:pt>
                <c:pt idx="3309">
                  <c:v>3.5</c:v>
                </c:pt>
                <c:pt idx="3310">
                  <c:v>3.5</c:v>
                </c:pt>
                <c:pt idx="3311">
                  <c:v>3.5</c:v>
                </c:pt>
                <c:pt idx="3312">
                  <c:v>3.5</c:v>
                </c:pt>
                <c:pt idx="3313">
                  <c:v>3.5</c:v>
                </c:pt>
                <c:pt idx="3314">
                  <c:v>3.5</c:v>
                </c:pt>
                <c:pt idx="3315">
                  <c:v>3.5</c:v>
                </c:pt>
                <c:pt idx="3316">
                  <c:v>3.5</c:v>
                </c:pt>
                <c:pt idx="3317">
                  <c:v>3.5</c:v>
                </c:pt>
                <c:pt idx="3318">
                  <c:v>3.5</c:v>
                </c:pt>
                <c:pt idx="3319">
                  <c:v>3.5</c:v>
                </c:pt>
                <c:pt idx="3320">
                  <c:v>3.5</c:v>
                </c:pt>
                <c:pt idx="3321">
                  <c:v>3.5</c:v>
                </c:pt>
                <c:pt idx="3322">
                  <c:v>3.5</c:v>
                </c:pt>
                <c:pt idx="3323">
                  <c:v>3.5</c:v>
                </c:pt>
                <c:pt idx="3324">
                  <c:v>3.5</c:v>
                </c:pt>
                <c:pt idx="3325">
                  <c:v>2.5</c:v>
                </c:pt>
                <c:pt idx="3326">
                  <c:v>2.5</c:v>
                </c:pt>
                <c:pt idx="3327">
                  <c:v>2.5</c:v>
                </c:pt>
                <c:pt idx="3328">
                  <c:v>2.5</c:v>
                </c:pt>
                <c:pt idx="3329">
                  <c:v>2.5</c:v>
                </c:pt>
                <c:pt idx="3330">
                  <c:v>2.5</c:v>
                </c:pt>
                <c:pt idx="3331">
                  <c:v>2.5</c:v>
                </c:pt>
                <c:pt idx="3332">
                  <c:v>2.5</c:v>
                </c:pt>
                <c:pt idx="3333">
                  <c:v>2.5</c:v>
                </c:pt>
                <c:pt idx="3334">
                  <c:v>2.5</c:v>
                </c:pt>
                <c:pt idx="3335">
                  <c:v>2.5</c:v>
                </c:pt>
                <c:pt idx="3336">
                  <c:v>2.5</c:v>
                </c:pt>
                <c:pt idx="3337">
                  <c:v>2.5</c:v>
                </c:pt>
                <c:pt idx="3338">
                  <c:v>2.5</c:v>
                </c:pt>
                <c:pt idx="3339">
                  <c:v>2.5</c:v>
                </c:pt>
                <c:pt idx="3340">
                  <c:v>2.5</c:v>
                </c:pt>
                <c:pt idx="3341">
                  <c:v>2.5</c:v>
                </c:pt>
                <c:pt idx="3342">
                  <c:v>2.5</c:v>
                </c:pt>
                <c:pt idx="3343">
                  <c:v>2.5</c:v>
                </c:pt>
                <c:pt idx="3344">
                  <c:v>2.5</c:v>
                </c:pt>
                <c:pt idx="3345">
                  <c:v>2.5</c:v>
                </c:pt>
                <c:pt idx="3346">
                  <c:v>2.5</c:v>
                </c:pt>
                <c:pt idx="3347">
                  <c:v>2.5</c:v>
                </c:pt>
                <c:pt idx="3348">
                  <c:v>2.3999999999999773</c:v>
                </c:pt>
                <c:pt idx="3349">
                  <c:v>2.3999999999999773</c:v>
                </c:pt>
                <c:pt idx="3350">
                  <c:v>2.4000000000000341</c:v>
                </c:pt>
                <c:pt idx="3351">
                  <c:v>2.3999999999999773</c:v>
                </c:pt>
                <c:pt idx="3352">
                  <c:v>2.3999999999999773</c:v>
                </c:pt>
                <c:pt idx="3353">
                  <c:v>2.3999999999999773</c:v>
                </c:pt>
                <c:pt idx="3354">
                  <c:v>2.4000000000000341</c:v>
                </c:pt>
                <c:pt idx="3355">
                  <c:v>2.3999999999999773</c:v>
                </c:pt>
                <c:pt idx="3356">
                  <c:v>2.3999999999999773</c:v>
                </c:pt>
                <c:pt idx="3357">
                  <c:v>2.3999999999999773</c:v>
                </c:pt>
                <c:pt idx="3358">
                  <c:v>2.4000000000000341</c:v>
                </c:pt>
                <c:pt idx="3359">
                  <c:v>2.3999999999999773</c:v>
                </c:pt>
                <c:pt idx="3360">
                  <c:v>2.3999999999999773</c:v>
                </c:pt>
                <c:pt idx="3361">
                  <c:v>2.4000000000000341</c:v>
                </c:pt>
                <c:pt idx="3362">
                  <c:v>2.4000000000000341</c:v>
                </c:pt>
                <c:pt idx="3363">
                  <c:v>2.4000000000000341</c:v>
                </c:pt>
                <c:pt idx="3364">
                  <c:v>2.4000000000000341</c:v>
                </c:pt>
                <c:pt idx="3365">
                  <c:v>2.4000000000000341</c:v>
                </c:pt>
                <c:pt idx="3366">
                  <c:v>2.4000000000000341</c:v>
                </c:pt>
                <c:pt idx="3367">
                  <c:v>2.4000000000000341</c:v>
                </c:pt>
                <c:pt idx="3368">
                  <c:v>2.4000000000000341</c:v>
                </c:pt>
                <c:pt idx="3369">
                  <c:v>2.4000000000000341</c:v>
                </c:pt>
                <c:pt idx="3370">
                  <c:v>2.4000000000000341</c:v>
                </c:pt>
                <c:pt idx="3371">
                  <c:v>2.3999999999999773</c:v>
                </c:pt>
                <c:pt idx="3372">
                  <c:v>2.3999999999999773</c:v>
                </c:pt>
                <c:pt idx="3373">
                  <c:v>2.3999999999999773</c:v>
                </c:pt>
                <c:pt idx="3374">
                  <c:v>2.6999999999999886</c:v>
                </c:pt>
                <c:pt idx="3375">
                  <c:v>2.6999999999999886</c:v>
                </c:pt>
                <c:pt idx="3376">
                  <c:v>4.1999999999999886</c:v>
                </c:pt>
                <c:pt idx="3377">
                  <c:v>4.1999999999999886</c:v>
                </c:pt>
                <c:pt idx="3378">
                  <c:v>4.1999999999999886</c:v>
                </c:pt>
                <c:pt idx="3379">
                  <c:v>4.1999999999999886</c:v>
                </c:pt>
                <c:pt idx="3380">
                  <c:v>4.1999999999999886</c:v>
                </c:pt>
                <c:pt idx="3381">
                  <c:v>4.1999999999999886</c:v>
                </c:pt>
                <c:pt idx="3382">
                  <c:v>4.1999999999999886</c:v>
                </c:pt>
                <c:pt idx="3383">
                  <c:v>6.7299999999999613</c:v>
                </c:pt>
                <c:pt idx="3384">
                  <c:v>6.7299999999999613</c:v>
                </c:pt>
                <c:pt idx="3385">
                  <c:v>8.2300000000000182</c:v>
                </c:pt>
                <c:pt idx="3386">
                  <c:v>8.2299999999999613</c:v>
                </c:pt>
                <c:pt idx="3387">
                  <c:v>9.2300000000000182</c:v>
                </c:pt>
                <c:pt idx="3388">
                  <c:v>9.2300000000000182</c:v>
                </c:pt>
                <c:pt idx="3389">
                  <c:v>9.7300000000000182</c:v>
                </c:pt>
                <c:pt idx="3390">
                  <c:v>9.7300000000000182</c:v>
                </c:pt>
                <c:pt idx="3391">
                  <c:v>9.7300000000000182</c:v>
                </c:pt>
                <c:pt idx="3392">
                  <c:v>9.7300000000000182</c:v>
                </c:pt>
                <c:pt idx="3393">
                  <c:v>9.7300000000000182</c:v>
                </c:pt>
                <c:pt idx="3394">
                  <c:v>9.7300000000000182</c:v>
                </c:pt>
                <c:pt idx="3395">
                  <c:v>9.7300000000000182</c:v>
                </c:pt>
                <c:pt idx="3396">
                  <c:v>9.7300000000000182</c:v>
                </c:pt>
                <c:pt idx="3397">
                  <c:v>9.7300000000000182</c:v>
                </c:pt>
                <c:pt idx="3398">
                  <c:v>9.7300000000000182</c:v>
                </c:pt>
                <c:pt idx="3399">
                  <c:v>9.7300000000000182</c:v>
                </c:pt>
                <c:pt idx="3400">
                  <c:v>9.7300000000000182</c:v>
                </c:pt>
                <c:pt idx="3401">
                  <c:v>9.7299999999999613</c:v>
                </c:pt>
                <c:pt idx="3402">
                  <c:v>9.7299999999999613</c:v>
                </c:pt>
                <c:pt idx="3403">
                  <c:v>9.7300000000000182</c:v>
                </c:pt>
                <c:pt idx="3404">
                  <c:v>9.7299999999999613</c:v>
                </c:pt>
                <c:pt idx="3405">
                  <c:v>9.7300000000000182</c:v>
                </c:pt>
                <c:pt idx="3406">
                  <c:v>9.7300000000000182</c:v>
                </c:pt>
                <c:pt idx="3407">
                  <c:v>9.7299999999999613</c:v>
                </c:pt>
                <c:pt idx="3408">
                  <c:v>9.7300000000000182</c:v>
                </c:pt>
                <c:pt idx="3409">
                  <c:v>9.7299999999999613</c:v>
                </c:pt>
                <c:pt idx="3410">
                  <c:v>9.7300000000000182</c:v>
                </c:pt>
                <c:pt idx="3411">
                  <c:v>9.6800000000000068</c:v>
                </c:pt>
                <c:pt idx="3412">
                  <c:v>9.7050000000000409</c:v>
                </c:pt>
                <c:pt idx="3413">
                  <c:v>9.7050000000000409</c:v>
                </c:pt>
                <c:pt idx="3414">
                  <c:v>10.205000000000041</c:v>
                </c:pt>
                <c:pt idx="3415">
                  <c:v>10.204999999999984</c:v>
                </c:pt>
                <c:pt idx="3416">
                  <c:v>10.204999999999984</c:v>
                </c:pt>
                <c:pt idx="3417">
                  <c:v>10.205000000000041</c:v>
                </c:pt>
                <c:pt idx="3418">
                  <c:v>10.360000000000014</c:v>
                </c:pt>
                <c:pt idx="3419">
                  <c:v>10.860000000000014</c:v>
                </c:pt>
                <c:pt idx="3420">
                  <c:v>10.860000000000014</c:v>
                </c:pt>
                <c:pt idx="3421">
                  <c:v>10.860000000000014</c:v>
                </c:pt>
                <c:pt idx="3422">
                  <c:v>10.95999999999998</c:v>
                </c:pt>
                <c:pt idx="3423">
                  <c:v>10.95999999999998</c:v>
                </c:pt>
                <c:pt idx="3424">
                  <c:v>11.45999999999998</c:v>
                </c:pt>
                <c:pt idx="3425">
                  <c:v>11.460000000000036</c:v>
                </c:pt>
                <c:pt idx="3426">
                  <c:v>11.460000000000036</c:v>
                </c:pt>
                <c:pt idx="3427">
                  <c:v>11.45999999999998</c:v>
                </c:pt>
                <c:pt idx="3428">
                  <c:v>11.960000000000036</c:v>
                </c:pt>
                <c:pt idx="3429">
                  <c:v>11.95999999999998</c:v>
                </c:pt>
                <c:pt idx="3430">
                  <c:v>11.95999999999998</c:v>
                </c:pt>
                <c:pt idx="3431" formatCode="0.0">
                  <c:v>9.9749999999999659</c:v>
                </c:pt>
                <c:pt idx="3432" formatCode="0.0">
                  <c:v>9.9750000000000227</c:v>
                </c:pt>
                <c:pt idx="3433">
                  <c:v>9.9749999999999659</c:v>
                </c:pt>
                <c:pt idx="3434">
                  <c:v>10.474999999999966</c:v>
                </c:pt>
                <c:pt idx="3435">
                  <c:v>10.475000000000023</c:v>
                </c:pt>
                <c:pt idx="3436">
                  <c:v>10.475000000000023</c:v>
                </c:pt>
                <c:pt idx="3437" formatCode="0.0">
                  <c:v>10.474999999999966</c:v>
                </c:pt>
                <c:pt idx="3438">
                  <c:v>10.474999999999966</c:v>
                </c:pt>
                <c:pt idx="3439">
                  <c:v>10.975000000000023</c:v>
                </c:pt>
                <c:pt idx="3440">
                  <c:v>10.975000000000023</c:v>
                </c:pt>
                <c:pt idx="3441">
                  <c:v>10.975000000000023</c:v>
                </c:pt>
                <c:pt idx="3442" formatCode="0.0">
                  <c:v>11.474999999999966</c:v>
                </c:pt>
                <c:pt idx="3443">
                  <c:v>11.475000000000023</c:v>
                </c:pt>
                <c:pt idx="3444">
                  <c:v>11.975000000000023</c:v>
                </c:pt>
                <c:pt idx="3445">
                  <c:v>11.975000000000023</c:v>
                </c:pt>
                <c:pt idx="3446">
                  <c:v>11.974999999999966</c:v>
                </c:pt>
                <c:pt idx="3447">
                  <c:v>12.274999999999977</c:v>
                </c:pt>
                <c:pt idx="3448">
                  <c:v>12.275000000000034</c:v>
                </c:pt>
                <c:pt idx="3449">
                  <c:v>12.274999999999977</c:v>
                </c:pt>
                <c:pt idx="3450">
                  <c:v>12.274999999999977</c:v>
                </c:pt>
                <c:pt idx="3451">
                  <c:v>12.274999999999977</c:v>
                </c:pt>
                <c:pt idx="3452" formatCode="#,##0.000">
                  <c:v>12.265000000000043</c:v>
                </c:pt>
                <c:pt idx="3453" formatCode="#,##0.000">
                  <c:v>12.264999999999986</c:v>
                </c:pt>
                <c:pt idx="3454" formatCode="#,##0.000">
                  <c:v>12.264999999999986</c:v>
                </c:pt>
                <c:pt idx="3455" formatCode="#,##0.000">
                  <c:v>12.264999999999986</c:v>
                </c:pt>
                <c:pt idx="3456" formatCode="#,##0.000">
                  <c:v>12.264999999999986</c:v>
                </c:pt>
                <c:pt idx="3457" formatCode="#,##0.000">
                  <c:v>12.264999999999986</c:v>
                </c:pt>
                <c:pt idx="3458" formatCode="#,##0.000">
                  <c:v>12.264999999999986</c:v>
                </c:pt>
                <c:pt idx="3459" formatCode="#,##0.000">
                  <c:v>12.264999999999986</c:v>
                </c:pt>
                <c:pt idx="3460" formatCode="#,##0.000">
                  <c:v>12.264999999999986</c:v>
                </c:pt>
                <c:pt idx="3461" formatCode="#,##0.000">
                  <c:v>12.264999999999986</c:v>
                </c:pt>
                <c:pt idx="3462" formatCode="#,##0.000">
                  <c:v>12.264999999999986</c:v>
                </c:pt>
                <c:pt idx="3463" formatCode="#,##0.000">
                  <c:v>12.264999999999986</c:v>
                </c:pt>
                <c:pt idx="3464" formatCode="#,##0.000">
                  <c:v>12.264999999999986</c:v>
                </c:pt>
                <c:pt idx="3465" formatCode="#,##0.000">
                  <c:v>12.265000000000043</c:v>
                </c:pt>
                <c:pt idx="3466">
                  <c:v>12.264999999999986</c:v>
                </c:pt>
                <c:pt idx="3467">
                  <c:v>12.264999999999986</c:v>
                </c:pt>
                <c:pt idx="3468">
                  <c:v>12.264999999999986</c:v>
                </c:pt>
                <c:pt idx="3469">
                  <c:v>12.265000000000043</c:v>
                </c:pt>
                <c:pt idx="3470">
                  <c:v>12.265000000000043</c:v>
                </c:pt>
                <c:pt idx="3471">
                  <c:v>12.264999999999986</c:v>
                </c:pt>
                <c:pt idx="3472">
                  <c:v>12.264999999999986</c:v>
                </c:pt>
                <c:pt idx="3473">
                  <c:v>12.335000000000036</c:v>
                </c:pt>
                <c:pt idx="3474">
                  <c:v>12.335000000000036</c:v>
                </c:pt>
                <c:pt idx="3475">
                  <c:v>12.33499999999998</c:v>
                </c:pt>
                <c:pt idx="3476">
                  <c:v>12.33499999999998</c:v>
                </c:pt>
                <c:pt idx="3477">
                  <c:v>12.33499999999998</c:v>
                </c:pt>
                <c:pt idx="3478">
                  <c:v>12.335000000000036</c:v>
                </c:pt>
                <c:pt idx="3479">
                  <c:v>12.335000000000036</c:v>
                </c:pt>
                <c:pt idx="3480">
                  <c:v>12.335000000000036</c:v>
                </c:pt>
                <c:pt idx="3481">
                  <c:v>12.33499999999998</c:v>
                </c:pt>
                <c:pt idx="3482">
                  <c:v>12.33499999999998</c:v>
                </c:pt>
                <c:pt idx="3483">
                  <c:v>12.335000000000036</c:v>
                </c:pt>
                <c:pt idx="3484">
                  <c:v>12.335000000000036</c:v>
                </c:pt>
                <c:pt idx="3485">
                  <c:v>12.33499999999998</c:v>
                </c:pt>
                <c:pt idx="3486">
                  <c:v>12.335000000000036</c:v>
                </c:pt>
                <c:pt idx="3487">
                  <c:v>12.33499999999998</c:v>
                </c:pt>
                <c:pt idx="3488">
                  <c:v>12.335000000000036</c:v>
                </c:pt>
                <c:pt idx="3489">
                  <c:v>12.33499999999998</c:v>
                </c:pt>
                <c:pt idx="3490">
                  <c:v>12.33499999999998</c:v>
                </c:pt>
                <c:pt idx="3491">
                  <c:v>12.335000000000036</c:v>
                </c:pt>
                <c:pt idx="3492">
                  <c:v>12.5</c:v>
                </c:pt>
                <c:pt idx="3493">
                  <c:v>12.5</c:v>
                </c:pt>
                <c:pt idx="3494">
                  <c:v>12.5</c:v>
                </c:pt>
                <c:pt idx="3495">
                  <c:v>12.5</c:v>
                </c:pt>
                <c:pt idx="3496">
                  <c:v>12.5</c:v>
                </c:pt>
                <c:pt idx="3497">
                  <c:v>12.5</c:v>
                </c:pt>
                <c:pt idx="3498">
                  <c:v>12.5</c:v>
                </c:pt>
                <c:pt idx="3499">
                  <c:v>14.5</c:v>
                </c:pt>
                <c:pt idx="3500">
                  <c:v>14.5</c:v>
                </c:pt>
                <c:pt idx="3501">
                  <c:v>14.5</c:v>
                </c:pt>
                <c:pt idx="3502">
                  <c:v>14.5</c:v>
                </c:pt>
                <c:pt idx="3503">
                  <c:v>14.5</c:v>
                </c:pt>
                <c:pt idx="3504">
                  <c:v>14.5</c:v>
                </c:pt>
                <c:pt idx="3505">
                  <c:v>14.5</c:v>
                </c:pt>
                <c:pt idx="3506">
                  <c:v>14.5</c:v>
                </c:pt>
                <c:pt idx="3507">
                  <c:v>14.5</c:v>
                </c:pt>
                <c:pt idx="3508">
                  <c:v>14.5</c:v>
                </c:pt>
                <c:pt idx="3509">
                  <c:v>14.5</c:v>
                </c:pt>
                <c:pt idx="3510">
                  <c:v>17.5</c:v>
                </c:pt>
                <c:pt idx="3511">
                  <c:v>17.5</c:v>
                </c:pt>
                <c:pt idx="3512">
                  <c:v>17.5</c:v>
                </c:pt>
                <c:pt idx="3513">
                  <c:v>17.5</c:v>
                </c:pt>
                <c:pt idx="3514">
                  <c:v>14.480000000000018</c:v>
                </c:pt>
                <c:pt idx="3515">
                  <c:v>14.480000000000018</c:v>
                </c:pt>
                <c:pt idx="3516">
                  <c:v>14.479999999999961</c:v>
                </c:pt>
                <c:pt idx="3517">
                  <c:v>14.480000000000018</c:v>
                </c:pt>
                <c:pt idx="3518">
                  <c:v>14.479999999999961</c:v>
                </c:pt>
                <c:pt idx="3519">
                  <c:v>14.480000000000018</c:v>
                </c:pt>
                <c:pt idx="3520">
                  <c:v>14.480000000000018</c:v>
                </c:pt>
                <c:pt idx="3521">
                  <c:v>14.480000000000018</c:v>
                </c:pt>
                <c:pt idx="3522">
                  <c:v>14.480000000000018</c:v>
                </c:pt>
                <c:pt idx="3523">
                  <c:v>14.480000000000018</c:v>
                </c:pt>
                <c:pt idx="3524">
                  <c:v>14.480000000000018</c:v>
                </c:pt>
                <c:pt idx="3525">
                  <c:v>14.480000000000018</c:v>
                </c:pt>
                <c:pt idx="3526">
                  <c:v>14.480000000000018</c:v>
                </c:pt>
                <c:pt idx="3527">
                  <c:v>14.480000000000018</c:v>
                </c:pt>
                <c:pt idx="3528">
                  <c:v>14.479999999999961</c:v>
                </c:pt>
                <c:pt idx="3529">
                  <c:v>14.479999999999961</c:v>
                </c:pt>
                <c:pt idx="3530">
                  <c:v>14.480000000000018</c:v>
                </c:pt>
                <c:pt idx="3531">
                  <c:v>14.480000000000018</c:v>
                </c:pt>
                <c:pt idx="3532">
                  <c:v>14.479999999999961</c:v>
                </c:pt>
                <c:pt idx="3533">
                  <c:v>14.480000000000018</c:v>
                </c:pt>
                <c:pt idx="3534">
                  <c:v>11.160000000000025</c:v>
                </c:pt>
                <c:pt idx="3535">
                  <c:v>11.159999999999968</c:v>
                </c:pt>
                <c:pt idx="3536">
                  <c:v>11.159999999999968</c:v>
                </c:pt>
                <c:pt idx="3537">
                  <c:v>11.160000000000025</c:v>
                </c:pt>
                <c:pt idx="3538">
                  <c:v>11.160000000000025</c:v>
                </c:pt>
                <c:pt idx="3539">
                  <c:v>11.159999999999968</c:v>
                </c:pt>
                <c:pt idx="3540">
                  <c:v>11.160000000000025</c:v>
                </c:pt>
                <c:pt idx="3541">
                  <c:v>11.159999999999968</c:v>
                </c:pt>
                <c:pt idx="3542">
                  <c:v>11.160000000000025</c:v>
                </c:pt>
                <c:pt idx="3543">
                  <c:v>11.160000000000025</c:v>
                </c:pt>
                <c:pt idx="3544">
                  <c:v>11.159999999999968</c:v>
                </c:pt>
                <c:pt idx="3545" formatCode="#,##0.0">
                  <c:v>11.160000000000025</c:v>
                </c:pt>
                <c:pt idx="3546" formatCode="#,##0.0">
                  <c:v>11.159999999999968</c:v>
                </c:pt>
                <c:pt idx="3547" formatCode="#,##0.0">
                  <c:v>11.159999999999968</c:v>
                </c:pt>
                <c:pt idx="3548" formatCode="#,##0.0">
                  <c:v>11.159999999999968</c:v>
                </c:pt>
                <c:pt idx="3549" formatCode="#,##0.0">
                  <c:v>11.160000000000025</c:v>
                </c:pt>
                <c:pt idx="3550" formatCode="#,##0.0">
                  <c:v>11.160000000000025</c:v>
                </c:pt>
                <c:pt idx="3551" formatCode="#,##0.0">
                  <c:v>11.160000000000025</c:v>
                </c:pt>
                <c:pt idx="3552" formatCode="#,##0.0">
                  <c:v>11.160000000000025</c:v>
                </c:pt>
                <c:pt idx="3553" formatCode="#,##0.0">
                  <c:v>11.160000000000025</c:v>
                </c:pt>
                <c:pt idx="3554" formatCode="#,##0.0">
                  <c:v>11.160000000000025</c:v>
                </c:pt>
                <c:pt idx="3555" formatCode="#,##0.0">
                  <c:v>10.220000000000027</c:v>
                </c:pt>
                <c:pt idx="3556" formatCode="#,##0.0">
                  <c:v>10.220000000000027</c:v>
                </c:pt>
                <c:pt idx="3557" formatCode="#,##0.0">
                  <c:v>10.21999999999997</c:v>
                </c:pt>
                <c:pt idx="3558" formatCode="#,##0.0">
                  <c:v>10.21999999999997</c:v>
                </c:pt>
                <c:pt idx="3559" formatCode="#,##0.0">
                  <c:v>10.220000000000027</c:v>
                </c:pt>
                <c:pt idx="3560" formatCode="#,##0.0">
                  <c:v>10.21999999999997</c:v>
                </c:pt>
                <c:pt idx="3561" formatCode="#,##0.0">
                  <c:v>10.21999999999997</c:v>
                </c:pt>
                <c:pt idx="3562" formatCode="#,##0.0">
                  <c:v>10.220000000000027</c:v>
                </c:pt>
                <c:pt idx="3563" formatCode="#,##0.0">
                  <c:v>10.220000000000027</c:v>
                </c:pt>
                <c:pt idx="3564" formatCode="#,##0.0">
                  <c:v>10.21999999999997</c:v>
                </c:pt>
                <c:pt idx="3565" formatCode="#,##0.0">
                  <c:v>10.220000000000027</c:v>
                </c:pt>
                <c:pt idx="3566" formatCode="#,##0.0">
                  <c:v>10.21999999999997</c:v>
                </c:pt>
                <c:pt idx="3567" formatCode="#,##0.0">
                  <c:v>10.220000000000027</c:v>
                </c:pt>
                <c:pt idx="3568" formatCode="#,##0.0">
                  <c:v>10.220000000000027</c:v>
                </c:pt>
                <c:pt idx="3569" formatCode="#,##0.0">
                  <c:v>10.220000000000027</c:v>
                </c:pt>
                <c:pt idx="3570" formatCode="#,##0.0">
                  <c:v>10.220000000000027</c:v>
                </c:pt>
                <c:pt idx="3571" formatCode="#,##0.0">
                  <c:v>10.220000000000027</c:v>
                </c:pt>
                <c:pt idx="3572" formatCode="#,##0.0">
                  <c:v>12.569999999999993</c:v>
                </c:pt>
                <c:pt idx="3573" formatCode="#,##0.0">
                  <c:v>12.569999999999993</c:v>
                </c:pt>
                <c:pt idx="3574" formatCode="#,##0.0">
                  <c:v>12.569999999999993</c:v>
                </c:pt>
                <c:pt idx="3575" formatCode="#,##0.0">
                  <c:v>12.569999999999993</c:v>
                </c:pt>
                <c:pt idx="3576" formatCode="#,##0.0">
                  <c:v>12.569999999999993</c:v>
                </c:pt>
                <c:pt idx="3577" formatCode="#,##0.0">
                  <c:v>12.569999999999993</c:v>
                </c:pt>
                <c:pt idx="3578" formatCode="#,##0.0">
                  <c:v>8.1899999999999977</c:v>
                </c:pt>
                <c:pt idx="3579" formatCode="#,##0.0">
                  <c:v>8.1899999999999977</c:v>
                </c:pt>
                <c:pt idx="3580" formatCode="#,##0.0">
                  <c:v>8.1899999999999977</c:v>
                </c:pt>
                <c:pt idx="3581">
                  <c:v>8.1899999999999977</c:v>
                </c:pt>
                <c:pt idx="3582">
                  <c:v>8.1899999999999977</c:v>
                </c:pt>
                <c:pt idx="3583">
                  <c:v>8.1899999999999977</c:v>
                </c:pt>
                <c:pt idx="3584">
                  <c:v>8.1899999999999977</c:v>
                </c:pt>
                <c:pt idx="3585">
                  <c:v>8.1900000000000546</c:v>
                </c:pt>
                <c:pt idx="3586">
                  <c:v>8.1899999999999977</c:v>
                </c:pt>
                <c:pt idx="3587">
                  <c:v>8.1899999999999977</c:v>
                </c:pt>
                <c:pt idx="3588">
                  <c:v>8.1899999999999977</c:v>
                </c:pt>
                <c:pt idx="3589">
                  <c:v>8.1899999999999977</c:v>
                </c:pt>
                <c:pt idx="3590">
                  <c:v>8.1899999999999977</c:v>
                </c:pt>
                <c:pt idx="3591">
                  <c:v>8.1899999999999977</c:v>
                </c:pt>
                <c:pt idx="3592">
                  <c:v>8.1899999999999977</c:v>
                </c:pt>
                <c:pt idx="3593">
                  <c:v>8.1899999999999977</c:v>
                </c:pt>
                <c:pt idx="3594">
                  <c:v>8.1899999999999977</c:v>
                </c:pt>
                <c:pt idx="3595">
                  <c:v>8.1899999999999977</c:v>
                </c:pt>
                <c:pt idx="3596">
                  <c:v>8.1899999999999977</c:v>
                </c:pt>
                <c:pt idx="3597">
                  <c:v>8.1899999999999977</c:v>
                </c:pt>
                <c:pt idx="3598">
                  <c:v>7.3799999999999955</c:v>
                </c:pt>
                <c:pt idx="3599">
                  <c:v>7.3799999999999955</c:v>
                </c:pt>
                <c:pt idx="3600">
                  <c:v>7.3799999999999955</c:v>
                </c:pt>
                <c:pt idx="3601">
                  <c:v>7.3799999999999955</c:v>
                </c:pt>
                <c:pt idx="3602">
                  <c:v>7.3799999999999955</c:v>
                </c:pt>
                <c:pt idx="3603">
                  <c:v>7.3799999999999955</c:v>
                </c:pt>
                <c:pt idx="3604">
                  <c:v>7.3799999999999955</c:v>
                </c:pt>
                <c:pt idx="3605">
                  <c:v>7.3800000000000523</c:v>
                </c:pt>
                <c:pt idx="3606">
                  <c:v>7.3799999999999955</c:v>
                </c:pt>
                <c:pt idx="3607">
                  <c:v>7.3799999999999955</c:v>
                </c:pt>
                <c:pt idx="3608">
                  <c:v>7.3799999999999955</c:v>
                </c:pt>
                <c:pt idx="3609">
                  <c:v>7.3799999999999955</c:v>
                </c:pt>
                <c:pt idx="3610">
                  <c:v>7.3799999999999955</c:v>
                </c:pt>
                <c:pt idx="3611">
                  <c:v>7.3799999999999955</c:v>
                </c:pt>
                <c:pt idx="3612">
                  <c:v>7.3799999999999955</c:v>
                </c:pt>
                <c:pt idx="3613">
                  <c:v>7.3799999999999955</c:v>
                </c:pt>
                <c:pt idx="3614">
                  <c:v>7.3799999999999955</c:v>
                </c:pt>
                <c:pt idx="3615">
                  <c:v>7.3799999999999955</c:v>
                </c:pt>
                <c:pt idx="3616">
                  <c:v>7.3799999999999955</c:v>
                </c:pt>
                <c:pt idx="3617">
                  <c:v>7.3799999999999955</c:v>
                </c:pt>
                <c:pt idx="3618">
                  <c:v>7.3799999999999955</c:v>
                </c:pt>
                <c:pt idx="3619">
                  <c:v>7.3799999999999955</c:v>
                </c:pt>
                <c:pt idx="3620">
                  <c:v>7.3799999999999955</c:v>
                </c:pt>
                <c:pt idx="3621">
                  <c:v>7.3800000000000523</c:v>
                </c:pt>
                <c:pt idx="3622">
                  <c:v>7.3799999999999955</c:v>
                </c:pt>
                <c:pt idx="3623">
                  <c:v>7.3799999999999955</c:v>
                </c:pt>
                <c:pt idx="3624">
                  <c:v>7.3799999999999955</c:v>
                </c:pt>
                <c:pt idx="3625">
                  <c:v>7.3799999999999955</c:v>
                </c:pt>
                <c:pt idx="3626">
                  <c:v>7.3799999999999955</c:v>
                </c:pt>
                <c:pt idx="3627">
                  <c:v>7.3799999999999955</c:v>
                </c:pt>
                <c:pt idx="3628">
                  <c:v>7.3799999999999955</c:v>
                </c:pt>
                <c:pt idx="3629">
                  <c:v>7.3799999999999955</c:v>
                </c:pt>
                <c:pt idx="3630">
                  <c:v>7.3799999999999955</c:v>
                </c:pt>
                <c:pt idx="3631">
                  <c:v>7.3799999999999955</c:v>
                </c:pt>
                <c:pt idx="3632">
                  <c:v>7.3799999999999955</c:v>
                </c:pt>
                <c:pt idx="3633">
                  <c:v>7.3799999999999955</c:v>
                </c:pt>
                <c:pt idx="3634">
                  <c:v>7.3799999999999955</c:v>
                </c:pt>
                <c:pt idx="3635">
                  <c:v>7.3799999999999955</c:v>
                </c:pt>
                <c:pt idx="3636">
                  <c:v>7.3799999999999955</c:v>
                </c:pt>
                <c:pt idx="3637">
                  <c:v>7.3799999999999955</c:v>
                </c:pt>
                <c:pt idx="3638">
                  <c:v>7.3799999999999955</c:v>
                </c:pt>
                <c:pt idx="3639">
                  <c:v>7.3799999999999955</c:v>
                </c:pt>
                <c:pt idx="3640">
                  <c:v>7.3800000000000523</c:v>
                </c:pt>
                <c:pt idx="3641">
                  <c:v>7.3799999999999955</c:v>
                </c:pt>
                <c:pt idx="3642">
                  <c:v>7.9049999999999727</c:v>
                </c:pt>
                <c:pt idx="3643">
                  <c:v>7.9050000000000296</c:v>
                </c:pt>
                <c:pt idx="3644">
                  <c:v>7.9050000000000296</c:v>
                </c:pt>
                <c:pt idx="3645">
                  <c:v>7.9050000000000296</c:v>
                </c:pt>
                <c:pt idx="3646">
                  <c:v>7.9050000000000296</c:v>
                </c:pt>
                <c:pt idx="3647">
                  <c:v>7.9049999999999727</c:v>
                </c:pt>
                <c:pt idx="3648">
                  <c:v>7.9049999999999727</c:v>
                </c:pt>
                <c:pt idx="3649">
                  <c:v>7.9049999999999727</c:v>
                </c:pt>
                <c:pt idx="3650">
                  <c:v>7.9049999999999727</c:v>
                </c:pt>
                <c:pt idx="3651">
                  <c:v>7.9050000000000296</c:v>
                </c:pt>
                <c:pt idx="3652">
                  <c:v>7.9049999999999727</c:v>
                </c:pt>
                <c:pt idx="3653">
                  <c:v>7.9049999999999727</c:v>
                </c:pt>
                <c:pt idx="3654">
                  <c:v>7.9050000000000296</c:v>
                </c:pt>
                <c:pt idx="3655">
                  <c:v>7.9049999999999727</c:v>
                </c:pt>
                <c:pt idx="3656">
                  <c:v>7.9049999999999727</c:v>
                </c:pt>
                <c:pt idx="3657">
                  <c:v>7.9050000000000296</c:v>
                </c:pt>
                <c:pt idx="3658">
                  <c:v>7.9050000000000296</c:v>
                </c:pt>
                <c:pt idx="3659">
                  <c:v>7.9049999999999727</c:v>
                </c:pt>
                <c:pt idx="3660">
                  <c:v>7.9049999999999727</c:v>
                </c:pt>
                <c:pt idx="3661">
                  <c:v>7.9049999999999727</c:v>
                </c:pt>
                <c:pt idx="3662">
                  <c:v>7.2049999999999841</c:v>
                </c:pt>
                <c:pt idx="3663">
                  <c:v>7.2049999999999841</c:v>
                </c:pt>
                <c:pt idx="3664">
                  <c:v>7.2049999999999841</c:v>
                </c:pt>
                <c:pt idx="3665">
                  <c:v>7.2049999999999841</c:v>
                </c:pt>
                <c:pt idx="3666">
                  <c:v>7.2050000000000409</c:v>
                </c:pt>
                <c:pt idx="3667">
                  <c:v>7.2049999999999841</c:v>
                </c:pt>
                <c:pt idx="3668">
                  <c:v>7.2049999999999841</c:v>
                </c:pt>
                <c:pt idx="3669">
                  <c:v>7.2049999999999841</c:v>
                </c:pt>
                <c:pt idx="3670">
                  <c:v>7.2050000000000409</c:v>
                </c:pt>
                <c:pt idx="3671">
                  <c:v>7.2049999999999841</c:v>
                </c:pt>
                <c:pt idx="3672">
                  <c:v>7.2050000000000409</c:v>
                </c:pt>
                <c:pt idx="3673">
                  <c:v>7.2049999999999841</c:v>
                </c:pt>
                <c:pt idx="3674">
                  <c:v>7.2050000000000409</c:v>
                </c:pt>
                <c:pt idx="3675">
                  <c:v>7.2050000000000409</c:v>
                </c:pt>
                <c:pt idx="3676">
                  <c:v>7.2050000000000409</c:v>
                </c:pt>
                <c:pt idx="3677">
                  <c:v>7.2049999999999841</c:v>
                </c:pt>
                <c:pt idx="3678">
                  <c:v>7.2049999999999841</c:v>
                </c:pt>
                <c:pt idx="3679">
                  <c:v>7.2049999999999841</c:v>
                </c:pt>
                <c:pt idx="3680">
                  <c:v>7.2050000000000409</c:v>
                </c:pt>
                <c:pt idx="3681" formatCode="#,##0.0">
                  <c:v>7.2049999999999841</c:v>
                </c:pt>
                <c:pt idx="3682" formatCode="#,##0.0">
                  <c:v>7.2050000000000409</c:v>
                </c:pt>
                <c:pt idx="3683" formatCode="#,##0.0">
                  <c:v>7.2049999999999841</c:v>
                </c:pt>
                <c:pt idx="3684" formatCode="#,##0.0">
                  <c:v>7.2049999999999841</c:v>
                </c:pt>
                <c:pt idx="3685" formatCode="#,##0.0">
                  <c:v>7.2050000000000409</c:v>
                </c:pt>
                <c:pt idx="3686" formatCode="#,##0.0">
                  <c:v>7.2049999999999841</c:v>
                </c:pt>
                <c:pt idx="3687">
                  <c:v>7.2049999999999841</c:v>
                </c:pt>
                <c:pt idx="3688">
                  <c:v>7.2049999999999841</c:v>
                </c:pt>
                <c:pt idx="3689">
                  <c:v>7.2049999999999841</c:v>
                </c:pt>
                <c:pt idx="3690">
                  <c:v>7.2050000000000409</c:v>
                </c:pt>
                <c:pt idx="3691">
                  <c:v>7.2049999999999841</c:v>
                </c:pt>
                <c:pt idx="3692">
                  <c:v>7.2049999999999841</c:v>
                </c:pt>
                <c:pt idx="3693">
                  <c:v>7.2049999999999841</c:v>
                </c:pt>
                <c:pt idx="3694">
                  <c:v>7.2050000000000409</c:v>
                </c:pt>
                <c:pt idx="3695">
                  <c:v>7.2049999999999841</c:v>
                </c:pt>
                <c:pt idx="3696">
                  <c:v>7.2049999999999841</c:v>
                </c:pt>
                <c:pt idx="3697">
                  <c:v>7.2049999999999841</c:v>
                </c:pt>
                <c:pt idx="3698">
                  <c:v>7.2049999999999841</c:v>
                </c:pt>
                <c:pt idx="3699">
                  <c:v>7.2049999999999841</c:v>
                </c:pt>
                <c:pt idx="3700">
                  <c:v>7.2049999999999841</c:v>
                </c:pt>
                <c:pt idx="3701">
                  <c:v>7.2049999999999841</c:v>
                </c:pt>
                <c:pt idx="3702">
                  <c:v>7.2049999999999841</c:v>
                </c:pt>
                <c:pt idx="3703">
                  <c:v>7.2050000000000409</c:v>
                </c:pt>
                <c:pt idx="3704">
                  <c:v>7.1999999999999886</c:v>
                </c:pt>
                <c:pt idx="3705">
                  <c:v>7.1999999999999886</c:v>
                </c:pt>
                <c:pt idx="3706">
                  <c:v>7.1999999999999886</c:v>
                </c:pt>
                <c:pt idx="3707">
                  <c:v>7.1999999999999886</c:v>
                </c:pt>
                <c:pt idx="3708">
                  <c:v>7.1999999999999886</c:v>
                </c:pt>
                <c:pt idx="3709">
                  <c:v>7.1999999999999886</c:v>
                </c:pt>
                <c:pt idx="3710">
                  <c:v>7.1999999999999886</c:v>
                </c:pt>
                <c:pt idx="3711">
                  <c:v>7.1999999999999886</c:v>
                </c:pt>
                <c:pt idx="3712">
                  <c:v>7.1999999999999886</c:v>
                </c:pt>
                <c:pt idx="3713">
                  <c:v>7.1999999999999886</c:v>
                </c:pt>
                <c:pt idx="3714">
                  <c:v>7.1999999999999886</c:v>
                </c:pt>
                <c:pt idx="3715">
                  <c:v>7.2000000000000455</c:v>
                </c:pt>
                <c:pt idx="3716">
                  <c:v>7.1999999999999886</c:v>
                </c:pt>
                <c:pt idx="3717">
                  <c:v>7.1999999999999886</c:v>
                </c:pt>
                <c:pt idx="3718">
                  <c:v>7.1999999999999886</c:v>
                </c:pt>
                <c:pt idx="3719">
                  <c:v>7.1999999999999886</c:v>
                </c:pt>
                <c:pt idx="3720">
                  <c:v>7.1999999999999886</c:v>
                </c:pt>
                <c:pt idx="3721">
                  <c:v>7.1999999999999886</c:v>
                </c:pt>
                <c:pt idx="3722">
                  <c:v>7.1999999999999886</c:v>
                </c:pt>
                <c:pt idx="3723">
                  <c:v>7.1999999999999886</c:v>
                </c:pt>
                <c:pt idx="3724">
                  <c:v>7.1999999999999886</c:v>
                </c:pt>
                <c:pt idx="3725">
                  <c:v>7.1999999999999886</c:v>
                </c:pt>
                <c:pt idx="3726" formatCode="0.0">
                  <c:v>6.3500000000000227</c:v>
                </c:pt>
                <c:pt idx="3727">
                  <c:v>6.3500000000000227</c:v>
                </c:pt>
                <c:pt idx="3728">
                  <c:v>6.3500000000000227</c:v>
                </c:pt>
                <c:pt idx="3729">
                  <c:v>6.3500000000000227</c:v>
                </c:pt>
                <c:pt idx="3730">
                  <c:v>6.3500000000000227</c:v>
                </c:pt>
                <c:pt idx="3731" formatCode="0.00">
                  <c:v>6.3500000000000227</c:v>
                </c:pt>
                <c:pt idx="3732" formatCode="0.00">
                  <c:v>6.3500000000000227</c:v>
                </c:pt>
                <c:pt idx="3733" formatCode="0.00">
                  <c:v>6.3500000000000227</c:v>
                </c:pt>
                <c:pt idx="3734" formatCode="0.00">
                  <c:v>6.3500000000000227</c:v>
                </c:pt>
                <c:pt idx="3735" formatCode="0.00">
                  <c:v>6.3500000000000227</c:v>
                </c:pt>
                <c:pt idx="3736" formatCode="0.00">
                  <c:v>6.3499999999999659</c:v>
                </c:pt>
                <c:pt idx="3737">
                  <c:v>6.3500000000000227</c:v>
                </c:pt>
                <c:pt idx="3738">
                  <c:v>6.3500000000000227</c:v>
                </c:pt>
                <c:pt idx="3739">
                  <c:v>6.3500000000000227</c:v>
                </c:pt>
                <c:pt idx="3740">
                  <c:v>6.3500000000000227</c:v>
                </c:pt>
                <c:pt idx="3741" formatCode="0.00">
                  <c:v>6.3500000000000227</c:v>
                </c:pt>
                <c:pt idx="3742">
                  <c:v>6.3500000000000227</c:v>
                </c:pt>
                <c:pt idx="3743">
                  <c:v>6.3499999999999659</c:v>
                </c:pt>
                <c:pt idx="3744">
                  <c:v>5.1999999999999886</c:v>
                </c:pt>
                <c:pt idx="3745">
                  <c:v>5.1999999999999886</c:v>
                </c:pt>
                <c:pt idx="3746">
                  <c:v>5.1999999999999886</c:v>
                </c:pt>
                <c:pt idx="3747">
                  <c:v>5.1999999999999886</c:v>
                </c:pt>
                <c:pt idx="3748">
                  <c:v>5.1999999999999886</c:v>
                </c:pt>
                <c:pt idx="3749">
                  <c:v>5.1999999999999886</c:v>
                </c:pt>
                <c:pt idx="3750">
                  <c:v>5.1999999999999886</c:v>
                </c:pt>
                <c:pt idx="3751">
                  <c:v>5.1999999999999886</c:v>
                </c:pt>
                <c:pt idx="3752">
                  <c:v>5.1999999999999886</c:v>
                </c:pt>
                <c:pt idx="3753">
                  <c:v>5.1999999999999886</c:v>
                </c:pt>
                <c:pt idx="3754">
                  <c:v>5.1999999999999886</c:v>
                </c:pt>
                <c:pt idx="3755">
                  <c:v>5.1999999999999886</c:v>
                </c:pt>
                <c:pt idx="3756">
                  <c:v>5.1999999999999886</c:v>
                </c:pt>
                <c:pt idx="3757">
                  <c:v>5.1999999999999886</c:v>
                </c:pt>
                <c:pt idx="3758">
                  <c:v>5.1999999999999886</c:v>
                </c:pt>
                <c:pt idx="3759">
                  <c:v>5.2000000000000455</c:v>
                </c:pt>
                <c:pt idx="3760">
                  <c:v>5.1999999999999886</c:v>
                </c:pt>
                <c:pt idx="3761">
                  <c:v>5.1999999999999886</c:v>
                </c:pt>
                <c:pt idx="3762">
                  <c:v>5.2000000000000455</c:v>
                </c:pt>
                <c:pt idx="3763">
                  <c:v>5.2000000000000455</c:v>
                </c:pt>
                <c:pt idx="3764">
                  <c:v>5.1999999999999886</c:v>
                </c:pt>
                <c:pt idx="3765">
                  <c:v>5.1999999999999886</c:v>
                </c:pt>
                <c:pt idx="3766">
                  <c:v>5.1999999999999886</c:v>
                </c:pt>
                <c:pt idx="3767" formatCode="0.0">
                  <c:v>1.3500000000000227</c:v>
                </c:pt>
                <c:pt idx="3768" formatCode="0.0">
                  <c:v>1.3500000000000227</c:v>
                </c:pt>
                <c:pt idx="3769" formatCode="0.0">
                  <c:v>1.3499999999999659</c:v>
                </c:pt>
                <c:pt idx="3770" formatCode="0.0">
                  <c:v>1.3500000000000227</c:v>
                </c:pt>
                <c:pt idx="3771" formatCode="0.0">
                  <c:v>1.3500000000000227</c:v>
                </c:pt>
                <c:pt idx="3772" formatCode="0.0">
                  <c:v>1.3500000000000227</c:v>
                </c:pt>
                <c:pt idx="3773" formatCode="0.0">
                  <c:v>1.3500000000000227</c:v>
                </c:pt>
                <c:pt idx="3774" formatCode="0.0">
                  <c:v>1.3499999999999659</c:v>
                </c:pt>
                <c:pt idx="3775" formatCode="0.0">
                  <c:v>1.3500000000000227</c:v>
                </c:pt>
                <c:pt idx="3776" formatCode="0.0">
                  <c:v>1.3500000000000227</c:v>
                </c:pt>
                <c:pt idx="3777" formatCode="0.0">
                  <c:v>1.3499999999999659</c:v>
                </c:pt>
                <c:pt idx="3778" formatCode="0.0">
                  <c:v>1.3500000000000227</c:v>
                </c:pt>
                <c:pt idx="3779" formatCode="0.0">
                  <c:v>1.3500000000000227</c:v>
                </c:pt>
                <c:pt idx="3780" formatCode="0.0">
                  <c:v>1.3499999999999659</c:v>
                </c:pt>
                <c:pt idx="3781" formatCode="0.0">
                  <c:v>1.3500000000000227</c:v>
                </c:pt>
                <c:pt idx="3782" formatCode="0.0">
                  <c:v>1.3500000000000227</c:v>
                </c:pt>
                <c:pt idx="3783">
                  <c:v>1.3500000000000227</c:v>
                </c:pt>
                <c:pt idx="3784">
                  <c:v>1.3499999999999659</c:v>
                </c:pt>
                <c:pt idx="3785">
                  <c:v>1.1999999999999886</c:v>
                </c:pt>
                <c:pt idx="3786">
                  <c:v>1.1999999999999886</c:v>
                </c:pt>
                <c:pt idx="3787">
                  <c:v>1.1999999999999886</c:v>
                </c:pt>
                <c:pt idx="3788">
                  <c:v>1.1999999999999886</c:v>
                </c:pt>
                <c:pt idx="3789">
                  <c:v>1.1999999999999886</c:v>
                </c:pt>
                <c:pt idx="3790">
                  <c:v>1.1999999999999886</c:v>
                </c:pt>
                <c:pt idx="3791">
                  <c:v>1.1999999999999886</c:v>
                </c:pt>
                <c:pt idx="3792">
                  <c:v>1.1999999999999886</c:v>
                </c:pt>
                <c:pt idx="3793">
                  <c:v>1.2000000000000455</c:v>
                </c:pt>
                <c:pt idx="3794">
                  <c:v>1.2000000000000455</c:v>
                </c:pt>
                <c:pt idx="3795">
                  <c:v>1.1999999999999886</c:v>
                </c:pt>
                <c:pt idx="3796">
                  <c:v>1.1999999999999886</c:v>
                </c:pt>
                <c:pt idx="3797">
                  <c:v>1.1999999999999886</c:v>
                </c:pt>
                <c:pt idx="3798">
                  <c:v>1.1999999999999886</c:v>
                </c:pt>
                <c:pt idx="3799">
                  <c:v>1.2000000000000455</c:v>
                </c:pt>
                <c:pt idx="3800">
                  <c:v>1.1999999999999886</c:v>
                </c:pt>
                <c:pt idx="3801">
                  <c:v>1.1999999999999886</c:v>
                </c:pt>
                <c:pt idx="3802">
                  <c:v>1.1999999999999886</c:v>
                </c:pt>
                <c:pt idx="3803">
                  <c:v>1.1999999999999886</c:v>
                </c:pt>
                <c:pt idx="3804">
                  <c:v>1.1999999999999886</c:v>
                </c:pt>
                <c:pt idx="3805">
                  <c:v>1.1999999999999886</c:v>
                </c:pt>
                <c:pt idx="3806">
                  <c:v>1.1999999999999886</c:v>
                </c:pt>
                <c:pt idx="3807">
                  <c:v>1.1999999999999886</c:v>
                </c:pt>
                <c:pt idx="3808">
                  <c:v>1.1999999999999886</c:v>
                </c:pt>
                <c:pt idx="3809">
                  <c:v>1.2000000000000455</c:v>
                </c:pt>
                <c:pt idx="3810">
                  <c:v>1.1999999999999886</c:v>
                </c:pt>
                <c:pt idx="3811">
                  <c:v>1.1999999999999886</c:v>
                </c:pt>
                <c:pt idx="3812">
                  <c:v>1.1999999999999886</c:v>
                </c:pt>
                <c:pt idx="3813">
                  <c:v>1.1999999999999886</c:v>
                </c:pt>
                <c:pt idx="3814">
                  <c:v>1.2000000000000455</c:v>
                </c:pt>
                <c:pt idx="3815">
                  <c:v>1.1999999999999886</c:v>
                </c:pt>
                <c:pt idx="3816">
                  <c:v>1.1999999999999886</c:v>
                </c:pt>
                <c:pt idx="3817">
                  <c:v>1.1999999999999886</c:v>
                </c:pt>
                <c:pt idx="3818">
                  <c:v>1.1999999999999886</c:v>
                </c:pt>
                <c:pt idx="3819">
                  <c:v>1.1999999999999886</c:v>
                </c:pt>
                <c:pt idx="3820">
                  <c:v>1.2000000000000455</c:v>
                </c:pt>
                <c:pt idx="3821">
                  <c:v>1.2000000000000455</c:v>
                </c:pt>
                <c:pt idx="3822">
                  <c:v>1.1999999999999886</c:v>
                </c:pt>
                <c:pt idx="3823">
                  <c:v>1.1999999999999886</c:v>
                </c:pt>
                <c:pt idx="3824">
                  <c:v>1.1999999999999886</c:v>
                </c:pt>
                <c:pt idx="3825">
                  <c:v>1.1999999999999886</c:v>
                </c:pt>
                <c:pt idx="3826">
                  <c:v>1.1999999999999886</c:v>
                </c:pt>
                <c:pt idx="3827">
                  <c:v>1.2000000000000455</c:v>
                </c:pt>
                <c:pt idx="3828">
                  <c:v>1.1999999999999886</c:v>
                </c:pt>
                <c:pt idx="3829">
                  <c:v>0</c:v>
                </c:pt>
                <c:pt idx="3830">
                  <c:v>0</c:v>
                </c:pt>
                <c:pt idx="3831">
                  <c:v>0</c:v>
                </c:pt>
                <c:pt idx="3832">
                  <c:v>0</c:v>
                </c:pt>
                <c:pt idx="3833">
                  <c:v>0</c:v>
                </c:pt>
                <c:pt idx="3834">
                  <c:v>0</c:v>
                </c:pt>
                <c:pt idx="3835">
                  <c:v>0</c:v>
                </c:pt>
                <c:pt idx="3836">
                  <c:v>0</c:v>
                </c:pt>
                <c:pt idx="3837">
                  <c:v>0</c:v>
                </c:pt>
                <c:pt idx="3838">
                  <c:v>0</c:v>
                </c:pt>
                <c:pt idx="3839">
                  <c:v>0</c:v>
                </c:pt>
                <c:pt idx="3840">
                  <c:v>0</c:v>
                </c:pt>
                <c:pt idx="3841">
                  <c:v>0</c:v>
                </c:pt>
                <c:pt idx="3842">
                  <c:v>0</c:v>
                </c:pt>
                <c:pt idx="3843">
                  <c:v>0</c:v>
                </c:pt>
                <c:pt idx="3844">
                  <c:v>0</c:v>
                </c:pt>
                <c:pt idx="3845">
                  <c:v>0</c:v>
                </c:pt>
                <c:pt idx="3846">
                  <c:v>0</c:v>
                </c:pt>
                <c:pt idx="3847">
                  <c:v>0</c:v>
                </c:pt>
                <c:pt idx="3848">
                  <c:v>0</c:v>
                </c:pt>
                <c:pt idx="3849">
                  <c:v>0</c:v>
                </c:pt>
                <c:pt idx="3850">
                  <c:v>0</c:v>
                </c:pt>
                <c:pt idx="3851">
                  <c:v>0</c:v>
                </c:pt>
                <c:pt idx="3852">
                  <c:v>0</c:v>
                </c:pt>
                <c:pt idx="3853">
                  <c:v>0</c:v>
                </c:pt>
                <c:pt idx="3854">
                  <c:v>0</c:v>
                </c:pt>
                <c:pt idx="3855">
                  <c:v>0</c:v>
                </c:pt>
                <c:pt idx="3856">
                  <c:v>0</c:v>
                </c:pt>
                <c:pt idx="3857">
                  <c:v>0</c:v>
                </c:pt>
                <c:pt idx="3858">
                  <c:v>0</c:v>
                </c:pt>
                <c:pt idx="3859">
                  <c:v>0</c:v>
                </c:pt>
                <c:pt idx="3860">
                  <c:v>0</c:v>
                </c:pt>
                <c:pt idx="3861">
                  <c:v>0</c:v>
                </c:pt>
                <c:pt idx="3862">
                  <c:v>0</c:v>
                </c:pt>
                <c:pt idx="3863">
                  <c:v>0</c:v>
                </c:pt>
                <c:pt idx="3864">
                  <c:v>0</c:v>
                </c:pt>
                <c:pt idx="3865">
                  <c:v>0</c:v>
                </c:pt>
                <c:pt idx="3866">
                  <c:v>0</c:v>
                </c:pt>
                <c:pt idx="3867">
                  <c:v>0</c:v>
                </c:pt>
                <c:pt idx="3868">
                  <c:v>0</c:v>
                </c:pt>
                <c:pt idx="3869">
                  <c:v>0</c:v>
                </c:pt>
                <c:pt idx="3870">
                  <c:v>0</c:v>
                </c:pt>
                <c:pt idx="3871">
                  <c:v>0</c:v>
                </c:pt>
                <c:pt idx="3872">
                  <c:v>0</c:v>
                </c:pt>
                <c:pt idx="3873">
                  <c:v>0</c:v>
                </c:pt>
                <c:pt idx="3874">
                  <c:v>0</c:v>
                </c:pt>
                <c:pt idx="3875">
                  <c:v>0</c:v>
                </c:pt>
                <c:pt idx="3876">
                  <c:v>0</c:v>
                </c:pt>
                <c:pt idx="3877">
                  <c:v>0</c:v>
                </c:pt>
                <c:pt idx="3878">
                  <c:v>0</c:v>
                </c:pt>
                <c:pt idx="3879">
                  <c:v>0</c:v>
                </c:pt>
                <c:pt idx="3880">
                  <c:v>0</c:v>
                </c:pt>
                <c:pt idx="3881">
                  <c:v>0</c:v>
                </c:pt>
                <c:pt idx="3882">
                  <c:v>0</c:v>
                </c:pt>
                <c:pt idx="3883">
                  <c:v>0</c:v>
                </c:pt>
                <c:pt idx="3884">
                  <c:v>0</c:v>
                </c:pt>
                <c:pt idx="3885">
                  <c:v>0</c:v>
                </c:pt>
                <c:pt idx="3886">
                  <c:v>0</c:v>
                </c:pt>
                <c:pt idx="3887">
                  <c:v>0</c:v>
                </c:pt>
                <c:pt idx="3888">
                  <c:v>0</c:v>
                </c:pt>
                <c:pt idx="3889">
                  <c:v>0</c:v>
                </c:pt>
                <c:pt idx="3890">
                  <c:v>0</c:v>
                </c:pt>
                <c:pt idx="3891">
                  <c:v>0</c:v>
                </c:pt>
                <c:pt idx="3892">
                  <c:v>0</c:v>
                </c:pt>
                <c:pt idx="3893">
                  <c:v>0</c:v>
                </c:pt>
                <c:pt idx="3894">
                  <c:v>0</c:v>
                </c:pt>
                <c:pt idx="3895">
                  <c:v>0</c:v>
                </c:pt>
                <c:pt idx="3896">
                  <c:v>0</c:v>
                </c:pt>
                <c:pt idx="3897">
                  <c:v>0</c:v>
                </c:pt>
                <c:pt idx="3898">
                  <c:v>0</c:v>
                </c:pt>
                <c:pt idx="3899">
                  <c:v>0</c:v>
                </c:pt>
                <c:pt idx="3900">
                  <c:v>0</c:v>
                </c:pt>
                <c:pt idx="3901">
                  <c:v>0</c:v>
                </c:pt>
                <c:pt idx="3902">
                  <c:v>0</c:v>
                </c:pt>
                <c:pt idx="3903">
                  <c:v>0</c:v>
                </c:pt>
                <c:pt idx="3904">
                  <c:v>0</c:v>
                </c:pt>
                <c:pt idx="3905">
                  <c:v>0</c:v>
                </c:pt>
                <c:pt idx="3906">
                  <c:v>0</c:v>
                </c:pt>
                <c:pt idx="3907">
                  <c:v>0</c:v>
                </c:pt>
                <c:pt idx="3908">
                  <c:v>0</c:v>
                </c:pt>
                <c:pt idx="3909">
                  <c:v>0</c:v>
                </c:pt>
                <c:pt idx="3910">
                  <c:v>0</c:v>
                </c:pt>
                <c:pt idx="3911">
                  <c:v>0</c:v>
                </c:pt>
                <c:pt idx="3912">
                  <c:v>0</c:v>
                </c:pt>
                <c:pt idx="3913">
                  <c:v>0</c:v>
                </c:pt>
                <c:pt idx="3914">
                  <c:v>0</c:v>
                </c:pt>
                <c:pt idx="3915">
                  <c:v>0</c:v>
                </c:pt>
                <c:pt idx="3916">
                  <c:v>0</c:v>
                </c:pt>
                <c:pt idx="3917">
                  <c:v>0</c:v>
                </c:pt>
                <c:pt idx="3918">
                  <c:v>0</c:v>
                </c:pt>
                <c:pt idx="3919">
                  <c:v>0</c:v>
                </c:pt>
                <c:pt idx="3920">
                  <c:v>0</c:v>
                </c:pt>
                <c:pt idx="3921">
                  <c:v>0</c:v>
                </c:pt>
                <c:pt idx="3922">
                  <c:v>0</c:v>
                </c:pt>
                <c:pt idx="3923">
                  <c:v>0</c:v>
                </c:pt>
                <c:pt idx="3924">
                  <c:v>0</c:v>
                </c:pt>
                <c:pt idx="3925">
                  <c:v>0</c:v>
                </c:pt>
                <c:pt idx="3926">
                  <c:v>0</c:v>
                </c:pt>
                <c:pt idx="3927">
                  <c:v>0</c:v>
                </c:pt>
                <c:pt idx="3928">
                  <c:v>0</c:v>
                </c:pt>
                <c:pt idx="3929">
                  <c:v>0</c:v>
                </c:pt>
                <c:pt idx="3930">
                  <c:v>0</c:v>
                </c:pt>
                <c:pt idx="3931">
                  <c:v>0</c:v>
                </c:pt>
                <c:pt idx="3932">
                  <c:v>0</c:v>
                </c:pt>
                <c:pt idx="3933">
                  <c:v>0</c:v>
                </c:pt>
                <c:pt idx="3934">
                  <c:v>0</c:v>
                </c:pt>
                <c:pt idx="3935">
                  <c:v>0</c:v>
                </c:pt>
                <c:pt idx="3936">
                  <c:v>2</c:v>
                </c:pt>
                <c:pt idx="3937">
                  <c:v>2</c:v>
                </c:pt>
                <c:pt idx="3938">
                  <c:v>2</c:v>
                </c:pt>
                <c:pt idx="3939">
                  <c:v>2</c:v>
                </c:pt>
                <c:pt idx="3940">
                  <c:v>2</c:v>
                </c:pt>
                <c:pt idx="3941">
                  <c:v>4</c:v>
                </c:pt>
                <c:pt idx="3942">
                  <c:v>4</c:v>
                </c:pt>
                <c:pt idx="3943">
                  <c:v>4</c:v>
                </c:pt>
                <c:pt idx="3944">
                  <c:v>4</c:v>
                </c:pt>
                <c:pt idx="3945">
                  <c:v>4</c:v>
                </c:pt>
                <c:pt idx="3946">
                  <c:v>6</c:v>
                </c:pt>
                <c:pt idx="3947">
                  <c:v>6</c:v>
                </c:pt>
                <c:pt idx="3948">
                  <c:v>6</c:v>
                </c:pt>
                <c:pt idx="3949">
                  <c:v>6</c:v>
                </c:pt>
                <c:pt idx="3950">
                  <c:v>8</c:v>
                </c:pt>
                <c:pt idx="3951">
                  <c:v>8</c:v>
                </c:pt>
                <c:pt idx="3952">
                  <c:v>8</c:v>
                </c:pt>
                <c:pt idx="3953">
                  <c:v>8</c:v>
                </c:pt>
                <c:pt idx="3954">
                  <c:v>8</c:v>
                </c:pt>
                <c:pt idx="3955">
                  <c:v>8</c:v>
                </c:pt>
                <c:pt idx="3956">
                  <c:v>8</c:v>
                </c:pt>
                <c:pt idx="3957">
                  <c:v>8</c:v>
                </c:pt>
                <c:pt idx="3958">
                  <c:v>8</c:v>
                </c:pt>
                <c:pt idx="3959">
                  <c:v>8</c:v>
                </c:pt>
                <c:pt idx="3960">
                  <c:v>8</c:v>
                </c:pt>
                <c:pt idx="3961">
                  <c:v>8</c:v>
                </c:pt>
                <c:pt idx="3962">
                  <c:v>8</c:v>
                </c:pt>
                <c:pt idx="3963">
                  <c:v>8</c:v>
                </c:pt>
                <c:pt idx="3964">
                  <c:v>8</c:v>
                </c:pt>
                <c:pt idx="3965">
                  <c:v>8</c:v>
                </c:pt>
                <c:pt idx="3966">
                  <c:v>8</c:v>
                </c:pt>
                <c:pt idx="3967">
                  <c:v>8</c:v>
                </c:pt>
                <c:pt idx="3968">
                  <c:v>8</c:v>
                </c:pt>
                <c:pt idx="3969">
                  <c:v>8</c:v>
                </c:pt>
                <c:pt idx="3970">
                  <c:v>8</c:v>
                </c:pt>
                <c:pt idx="3971">
                  <c:v>8</c:v>
                </c:pt>
                <c:pt idx="3972">
                  <c:v>8</c:v>
                </c:pt>
                <c:pt idx="3973">
                  <c:v>8</c:v>
                </c:pt>
                <c:pt idx="3974">
                  <c:v>8</c:v>
                </c:pt>
                <c:pt idx="3975">
                  <c:v>5</c:v>
                </c:pt>
                <c:pt idx="3976">
                  <c:v>5</c:v>
                </c:pt>
                <c:pt idx="3977">
                  <c:v>5</c:v>
                </c:pt>
                <c:pt idx="3978">
                  <c:v>5</c:v>
                </c:pt>
                <c:pt idx="3979">
                  <c:v>5</c:v>
                </c:pt>
                <c:pt idx="3980">
                  <c:v>5</c:v>
                </c:pt>
                <c:pt idx="3981">
                  <c:v>5</c:v>
                </c:pt>
                <c:pt idx="3982">
                  <c:v>5</c:v>
                </c:pt>
                <c:pt idx="398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E8AD-4F42-B51C-C60C927748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53416040"/>
        <c:axId val="553416432"/>
      </c:lineChart>
      <c:dateAx>
        <c:axId val="553416040"/>
        <c:scaling>
          <c:orientation val="minMax"/>
          <c:max val="42915"/>
          <c:min val="37622"/>
        </c:scaling>
        <c:delete val="0"/>
        <c:axPos val="b"/>
        <c:numFmt formatCode="yyyy" sourceLinked="0"/>
        <c:majorTickMark val="out"/>
        <c:minorTickMark val="none"/>
        <c:tickLblPos val="low"/>
        <c:spPr>
          <a:ln w="0" cmpd="sng">
            <a:solidFill>
              <a:sysClr val="window" lastClr="FFFFFF">
                <a:lumMod val="50000"/>
              </a:sysClr>
            </a:solidFill>
            <a:prstDash val="solid"/>
          </a:ln>
        </c:spPr>
        <c:txPr>
          <a:bodyPr rot="-5400000" vert="horz"/>
          <a:lstStyle/>
          <a:p>
            <a:pPr>
              <a:defRPr>
                <a:solidFill>
                  <a:srgbClr val="606060"/>
                </a:solidFill>
                <a:effectLst/>
                <a:latin typeface="+mn-lt"/>
              </a:defRPr>
            </a:pPr>
            <a:endParaRPr lang="en-US"/>
          </a:p>
        </c:txPr>
        <c:crossAx val="553416432"/>
        <c:crosses val="autoZero"/>
        <c:auto val="0"/>
        <c:lblOffset val="100"/>
        <c:baseTimeUnit val="days"/>
        <c:majorUnit val="12"/>
        <c:majorTimeUnit val="months"/>
      </c:dateAx>
      <c:valAx>
        <c:axId val="553416432"/>
        <c:scaling>
          <c:orientation val="minMax"/>
          <c:max val="400"/>
          <c:min val="-150"/>
        </c:scaling>
        <c:delete val="0"/>
        <c:axPos val="l"/>
        <c:majorGridlines>
          <c:spPr>
            <a:ln w="0" cmpd="sng">
              <a:solidFill>
                <a:sysClr val="window" lastClr="FFFFFF">
                  <a:lumMod val="85000"/>
                </a:sysClr>
              </a:solidFill>
              <a:prstDash val="sysDot"/>
            </a:ln>
          </c:spPr>
        </c:majorGridlines>
        <c:numFmt formatCode="General" sourceLinked="0"/>
        <c:majorTickMark val="out"/>
        <c:minorTickMark val="none"/>
        <c:tickLblPos val="low"/>
        <c:spPr>
          <a:ln w="0" cmpd="sng">
            <a:solidFill>
              <a:sysClr val="window" lastClr="FFFFFF">
                <a:lumMod val="50000"/>
              </a:sysClr>
            </a:solidFill>
            <a:prstDash val="solid"/>
          </a:ln>
        </c:spPr>
        <c:txPr>
          <a:bodyPr/>
          <a:lstStyle/>
          <a:p>
            <a:pPr>
              <a:defRPr>
                <a:solidFill>
                  <a:srgbClr val="606060"/>
                </a:solidFill>
                <a:latin typeface="+mn-lt"/>
              </a:defRPr>
            </a:pPr>
            <a:endParaRPr lang="en-US"/>
          </a:p>
        </c:txPr>
        <c:crossAx val="553416040"/>
        <c:crosses val="autoZero"/>
        <c:crossBetween val="between"/>
        <c:majorUnit val="50"/>
      </c:valAx>
    </c:plotArea>
    <c:legend>
      <c:legendPos val="b"/>
      <c:layout>
        <c:manualLayout>
          <c:xMode val="edge"/>
          <c:yMode val="edge"/>
          <c:x val="0"/>
          <c:y val="0.82315102880658442"/>
          <c:w val="1"/>
          <c:h val="0.17423587395281365"/>
        </c:manualLayout>
      </c:layout>
      <c:overlay val="0"/>
      <c:txPr>
        <a:bodyPr/>
        <a:lstStyle/>
        <a:p>
          <a:pPr>
            <a:defRPr sz="1600">
              <a:solidFill>
                <a:srgbClr val="606060"/>
              </a:solidFill>
              <a:latin typeface="+mn-lt"/>
            </a:defRPr>
          </a:pPr>
          <a:endParaRPr lang="en-US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600" baseline="0">
          <a:solidFill>
            <a:srgbClr val="002060"/>
          </a:solidFill>
          <a:latin typeface="Arial" pitchFamily="34" charset="0"/>
        </a:defRPr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1565151515151521E-2"/>
          <c:y val="4.0766460905349793E-2"/>
          <c:w val="0.8993483092478145"/>
          <c:h val="0.7964477366255144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credit with domestic funding (LHS)</c:v>
                </c:pt>
              </c:strCache>
            </c:strRef>
          </c:tx>
          <c:spPr>
            <a:solidFill>
              <a:srgbClr val="FF0000"/>
            </a:solidFill>
            <a:ln w="47625">
              <a:noFill/>
            </a:ln>
          </c:spPr>
          <c:invertIfNegative val="0"/>
          <c:dLbls>
            <c:dLbl>
              <c:idx val="17"/>
              <c:spPr/>
              <c:txPr>
                <a:bodyPr rot="-5400000" vert="horz"/>
                <a:lstStyle/>
                <a:p>
                  <a:pPr algn="ctr">
                    <a:defRPr lang="pt-BR" sz="1000" b="1" i="0" u="none" strike="noStrike" kern="1200" baseline="0">
                      <a:solidFill>
                        <a:srgbClr val="FFFFFF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82E-4232-98DF-CCF9F2608C3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pt-BR" sz="1000" b="1" i="0" u="none" strike="noStrike" kern="1200" baseline="0">
                    <a:solidFill>
                      <a:srgbClr val="FFFFFF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Plan1!$A$2:$A$17</c:f>
              <c:numCache>
                <c:formatCode>mmm\-yy</c:formatCode>
                <c:ptCount val="16"/>
                <c:pt idx="0">
                  <c:v>40178</c:v>
                </c:pt>
                <c:pt idx="1">
                  <c:v>40359</c:v>
                </c:pt>
                <c:pt idx="2">
                  <c:v>40543</c:v>
                </c:pt>
                <c:pt idx="3">
                  <c:v>40724</c:v>
                </c:pt>
                <c:pt idx="4">
                  <c:v>40908</c:v>
                </c:pt>
                <c:pt idx="5">
                  <c:v>41090</c:v>
                </c:pt>
                <c:pt idx="6">
                  <c:v>41274</c:v>
                </c:pt>
                <c:pt idx="7">
                  <c:v>41455</c:v>
                </c:pt>
                <c:pt idx="8">
                  <c:v>41639</c:v>
                </c:pt>
                <c:pt idx="9">
                  <c:v>41820</c:v>
                </c:pt>
                <c:pt idx="10">
                  <c:v>42004</c:v>
                </c:pt>
                <c:pt idx="11">
                  <c:v>42185</c:v>
                </c:pt>
                <c:pt idx="12">
                  <c:v>42339</c:v>
                </c:pt>
                <c:pt idx="13">
                  <c:v>42522</c:v>
                </c:pt>
                <c:pt idx="14">
                  <c:v>42705</c:v>
                </c:pt>
                <c:pt idx="15">
                  <c:v>42887</c:v>
                </c:pt>
              </c:numCache>
            </c:numRef>
          </c:cat>
          <c:val>
            <c:numRef>
              <c:f>Plan1!$B$2:$B$17</c:f>
              <c:numCache>
                <c:formatCode>_-* #,##0.0_-;\-* #,##0.0_-;_-* "-"??_-;_-@_-</c:formatCode>
                <c:ptCount val="16"/>
                <c:pt idx="0">
                  <c:v>1342.6507000722133</c:v>
                </c:pt>
                <c:pt idx="1">
                  <c:v>1427.6448005120349</c:v>
                </c:pt>
                <c:pt idx="2">
                  <c:v>1596.7707673662303</c:v>
                </c:pt>
                <c:pt idx="3">
                  <c:v>1697.4021034243233</c:v>
                </c:pt>
                <c:pt idx="4">
                  <c:v>1859.0122887447162</c:v>
                </c:pt>
                <c:pt idx="5">
                  <c:v>1978.9490783882081</c:v>
                </c:pt>
                <c:pt idx="6">
                  <c:v>2166.1733283868625</c:v>
                </c:pt>
                <c:pt idx="7">
                  <c:v>2312.4208890220016</c:v>
                </c:pt>
                <c:pt idx="8">
                  <c:v>2501.7206520179247</c:v>
                </c:pt>
                <c:pt idx="9">
                  <c:v>2604.2666839915205</c:v>
                </c:pt>
                <c:pt idx="10">
                  <c:v>2734.5421415098531</c:v>
                </c:pt>
                <c:pt idx="11">
                  <c:v>2782.056136342479</c:v>
                </c:pt>
                <c:pt idx="12">
                  <c:v>2846.4355986255005</c:v>
                </c:pt>
                <c:pt idx="13">
                  <c:v>2804.7093151772074</c:v>
                </c:pt>
                <c:pt idx="14">
                  <c:v>2807.6718244969265</c:v>
                </c:pt>
                <c:pt idx="15">
                  <c:v>2785.9638398339789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82E-4232-98DF-CCF9F2608C37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credit with external funding (LHS)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dLbls>
            <c:dLbl>
              <c:idx val="17"/>
              <c:spPr/>
              <c:txPr>
                <a:bodyPr rot="-5400000" vert="horz"/>
                <a:lstStyle/>
                <a:p>
                  <a:pPr algn="ctr" rtl="0">
                    <a:defRPr lang="pt-BR" sz="1000" b="1" i="0" u="none" strike="noStrike" kern="1200" baseline="0">
                      <a:solidFill>
                        <a:srgbClr val="FFFFFF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82E-4232-98DF-CCF9F2608C3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 rtl="0">
                  <a:defRPr lang="pt-BR" sz="1000" b="1" i="0" u="none" strike="noStrike" kern="1200" baseline="0">
                    <a:solidFill>
                      <a:srgbClr val="FFFFFF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Plan1!$A$2:$A$17</c:f>
              <c:numCache>
                <c:formatCode>mmm\-yy</c:formatCode>
                <c:ptCount val="16"/>
                <c:pt idx="0">
                  <c:v>40178</c:v>
                </c:pt>
                <c:pt idx="1">
                  <c:v>40359</c:v>
                </c:pt>
                <c:pt idx="2">
                  <c:v>40543</c:v>
                </c:pt>
                <c:pt idx="3">
                  <c:v>40724</c:v>
                </c:pt>
                <c:pt idx="4">
                  <c:v>40908</c:v>
                </c:pt>
                <c:pt idx="5">
                  <c:v>41090</c:v>
                </c:pt>
                <c:pt idx="6">
                  <c:v>41274</c:v>
                </c:pt>
                <c:pt idx="7">
                  <c:v>41455</c:v>
                </c:pt>
                <c:pt idx="8">
                  <c:v>41639</c:v>
                </c:pt>
                <c:pt idx="9">
                  <c:v>41820</c:v>
                </c:pt>
                <c:pt idx="10">
                  <c:v>42004</c:v>
                </c:pt>
                <c:pt idx="11">
                  <c:v>42185</c:v>
                </c:pt>
                <c:pt idx="12">
                  <c:v>42339</c:v>
                </c:pt>
                <c:pt idx="13">
                  <c:v>42522</c:v>
                </c:pt>
                <c:pt idx="14">
                  <c:v>42705</c:v>
                </c:pt>
                <c:pt idx="15">
                  <c:v>42887</c:v>
                </c:pt>
              </c:numCache>
            </c:numRef>
          </c:cat>
          <c:val>
            <c:numRef>
              <c:f>Plan1!$C$2:$C$17</c:f>
              <c:numCache>
                <c:formatCode>_-* #,##0.0_-;\-* #,##0.0_-;_-* "-"??_-;_-@_-</c:formatCode>
                <c:ptCount val="16"/>
                <c:pt idx="0">
                  <c:v>77.864299927786647</c:v>
                </c:pt>
                <c:pt idx="1">
                  <c:v>108.77719948796518</c:v>
                </c:pt>
                <c:pt idx="2">
                  <c:v>115.93723263376972</c:v>
                </c:pt>
                <c:pt idx="3">
                  <c:v>142.75489657567678</c:v>
                </c:pt>
                <c:pt idx="4">
                  <c:v>174.94171125528379</c:v>
                </c:pt>
                <c:pt idx="5">
                  <c:v>196.18592161179183</c:v>
                </c:pt>
                <c:pt idx="6">
                  <c:v>202.16467161313781</c:v>
                </c:pt>
                <c:pt idx="7">
                  <c:v>219.15511097799845</c:v>
                </c:pt>
                <c:pt idx="8">
                  <c:v>209.65034798207495</c:v>
                </c:pt>
                <c:pt idx="9">
                  <c:v>220.35931600847945</c:v>
                </c:pt>
                <c:pt idx="10">
                  <c:v>282.91385849014654</c:v>
                </c:pt>
                <c:pt idx="11">
                  <c:v>318.63586365752116</c:v>
                </c:pt>
                <c:pt idx="12">
                  <c:v>372.89440137449935</c:v>
                </c:pt>
                <c:pt idx="13">
                  <c:v>324.83668482279273</c:v>
                </c:pt>
                <c:pt idx="14">
                  <c:v>297.83617550307332</c:v>
                </c:pt>
                <c:pt idx="15">
                  <c:v>292.7631601660209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82E-4232-98DF-CCF9F2608C37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corporate external debt (LHS)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17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82E-4232-98DF-CCF9F2608C3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 algn="ctr" rtl="0">
                  <a:defRPr lang="pt-BR" sz="1000" b="1" i="0" u="none" strike="noStrike" kern="1200" baseline="0">
                    <a:solidFill>
                      <a:srgbClr val="FFFFFF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Plan1!$A$2:$A$17</c:f>
              <c:numCache>
                <c:formatCode>mmm\-yy</c:formatCode>
                <c:ptCount val="16"/>
                <c:pt idx="0">
                  <c:v>40178</c:v>
                </c:pt>
                <c:pt idx="1">
                  <c:v>40359</c:v>
                </c:pt>
                <c:pt idx="2">
                  <c:v>40543</c:v>
                </c:pt>
                <c:pt idx="3">
                  <c:v>40724</c:v>
                </c:pt>
                <c:pt idx="4">
                  <c:v>40908</c:v>
                </c:pt>
                <c:pt idx="5">
                  <c:v>41090</c:v>
                </c:pt>
                <c:pt idx="6">
                  <c:v>41274</c:v>
                </c:pt>
                <c:pt idx="7">
                  <c:v>41455</c:v>
                </c:pt>
                <c:pt idx="8">
                  <c:v>41639</c:v>
                </c:pt>
                <c:pt idx="9">
                  <c:v>41820</c:v>
                </c:pt>
                <c:pt idx="10">
                  <c:v>42004</c:v>
                </c:pt>
                <c:pt idx="11">
                  <c:v>42185</c:v>
                </c:pt>
                <c:pt idx="12">
                  <c:v>42339</c:v>
                </c:pt>
                <c:pt idx="13">
                  <c:v>42522</c:v>
                </c:pt>
                <c:pt idx="14">
                  <c:v>42705</c:v>
                </c:pt>
                <c:pt idx="15">
                  <c:v>42887</c:v>
                </c:pt>
              </c:numCache>
            </c:numRef>
          </c:cat>
          <c:val>
            <c:numRef>
              <c:f>Plan1!$D$2:$D$17</c:f>
              <c:numCache>
                <c:formatCode>_-* #,##0_-;\-* #,##0_-;_-* "-"??_-;_-@_-</c:formatCode>
                <c:ptCount val="16"/>
                <c:pt idx="0">
                  <c:v>114.3689808</c:v>
                </c:pt>
                <c:pt idx="1">
                  <c:v>138.2236905</c:v>
                </c:pt>
                <c:pt idx="2">
                  <c:v>140.1074256</c:v>
                </c:pt>
                <c:pt idx="3">
                  <c:v>144.55005449999999</c:v>
                </c:pt>
                <c:pt idx="4">
                  <c:v>183.23752299999998</c:v>
                </c:pt>
                <c:pt idx="5">
                  <c:v>201.93999780000001</c:v>
                </c:pt>
                <c:pt idx="6">
                  <c:v>215.57903249999998</c:v>
                </c:pt>
                <c:pt idx="7">
                  <c:v>244.63768959999999</c:v>
                </c:pt>
                <c:pt idx="8">
                  <c:v>258.39346519999998</c:v>
                </c:pt>
                <c:pt idx="9">
                  <c:v>254.47024250000001</c:v>
                </c:pt>
                <c:pt idx="10">
                  <c:v>308.87887320000004</c:v>
                </c:pt>
                <c:pt idx="11">
                  <c:v>376.09096679999999</c:v>
                </c:pt>
                <c:pt idx="12">
                  <c:v>465.35844479999997</c:v>
                </c:pt>
                <c:pt idx="13">
                  <c:v>376.03677559776543</c:v>
                </c:pt>
                <c:pt idx="14">
                  <c:v>373.95239309999999</c:v>
                </c:pt>
                <c:pt idx="15">
                  <c:v>355.24113240000003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82E-4232-98DF-CCF9F2608C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50619880"/>
        <c:axId val="550620272"/>
      </c:barChart>
      <c:lineChart>
        <c:grouping val="standard"/>
        <c:varyColors val="0"/>
        <c:ser>
          <c:idx val="3"/>
          <c:order val="3"/>
          <c:tx>
            <c:strRef>
              <c:f>Plan1!$E$1</c:f>
              <c:strCache>
                <c:ptCount val="1"/>
                <c:pt idx="0">
                  <c:v> external/total (RHS) </c:v>
                </c:pt>
              </c:strCache>
            </c:strRef>
          </c:tx>
          <c:spPr>
            <a:ln w="50800">
              <a:solidFill>
                <a:sysClr val="windowText" lastClr="000000"/>
              </a:solidFill>
            </a:ln>
          </c:spPr>
          <c:marker>
            <c:symbol val="none"/>
          </c:marker>
          <c:cat>
            <c:numRef>
              <c:f>Plan1!$A$2:$A$17</c:f>
              <c:numCache>
                <c:formatCode>mmm\-yy</c:formatCode>
                <c:ptCount val="16"/>
                <c:pt idx="0">
                  <c:v>40178</c:v>
                </c:pt>
                <c:pt idx="1">
                  <c:v>40359</c:v>
                </c:pt>
                <c:pt idx="2">
                  <c:v>40543</c:v>
                </c:pt>
                <c:pt idx="3">
                  <c:v>40724</c:v>
                </c:pt>
                <c:pt idx="4">
                  <c:v>40908</c:v>
                </c:pt>
                <c:pt idx="5">
                  <c:v>41090</c:v>
                </c:pt>
                <c:pt idx="6">
                  <c:v>41274</c:v>
                </c:pt>
                <c:pt idx="7">
                  <c:v>41455</c:v>
                </c:pt>
                <c:pt idx="8">
                  <c:v>41639</c:v>
                </c:pt>
                <c:pt idx="9">
                  <c:v>41820</c:v>
                </c:pt>
                <c:pt idx="10">
                  <c:v>42004</c:v>
                </c:pt>
                <c:pt idx="11">
                  <c:v>42185</c:v>
                </c:pt>
                <c:pt idx="12">
                  <c:v>42339</c:v>
                </c:pt>
                <c:pt idx="13">
                  <c:v>42522</c:v>
                </c:pt>
                <c:pt idx="14">
                  <c:v>42705</c:v>
                </c:pt>
                <c:pt idx="15">
                  <c:v>42887</c:v>
                </c:pt>
              </c:numCache>
            </c:numRef>
          </c:cat>
          <c:val>
            <c:numRef>
              <c:f>Plan1!$E$2:$E$17</c:f>
              <c:numCache>
                <c:formatCode>_-* #,##0.0_-;\-* #,##0.0_-;_-* "-"??_-;_-@_-</c:formatCode>
                <c:ptCount val="16"/>
                <c:pt idx="0">
                  <c:v>12.524287381486149</c:v>
                </c:pt>
                <c:pt idx="1">
                  <c:v>14.749441711113112</c:v>
                </c:pt>
                <c:pt idx="2">
                  <c:v>13.819220991797087</c:v>
                </c:pt>
                <c:pt idx="3">
                  <c:v>14.475937414756476</c:v>
                </c:pt>
                <c:pt idx="4">
                  <c:v>16.154636644589218</c:v>
                </c:pt>
                <c:pt idx="5">
                  <c:v>16.748563666702154</c:v>
                </c:pt>
                <c:pt idx="6">
                  <c:v>16.167071111759384</c:v>
                </c:pt>
                <c:pt idx="7">
                  <c:v>16.705947467783801</c:v>
                </c:pt>
                <c:pt idx="8">
                  <c:v>15.760300813975645</c:v>
                </c:pt>
                <c:pt idx="9">
                  <c:v>15.421069077170278</c:v>
                </c:pt>
                <c:pt idx="10">
                  <c:v>17.791135115654498</c:v>
                </c:pt>
                <c:pt idx="11">
                  <c:v>19.981886620232196</c:v>
                </c:pt>
                <c:pt idx="12">
                  <c:v>22.749626155163266</c:v>
                </c:pt>
                <c:pt idx="13">
                  <c:v>19.993065498247905</c:v>
                </c:pt>
                <c:pt idx="14">
                  <c:v>19.307262986389343</c:v>
                </c:pt>
                <c:pt idx="15">
                  <c:v>18.870422426230576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482E-4232-98DF-CCF9F2608C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0621056"/>
        <c:axId val="550620664"/>
      </c:lineChart>
      <c:catAx>
        <c:axId val="550619880"/>
        <c:scaling>
          <c:orientation val="minMax"/>
        </c:scaling>
        <c:delete val="0"/>
        <c:axPos val="b"/>
        <c:numFmt formatCode="mmm\ yy" sourceLinked="0"/>
        <c:majorTickMark val="out"/>
        <c:minorTickMark val="none"/>
        <c:tickLblPos val="low"/>
        <c:spPr>
          <a:ln w="0">
            <a:solidFill>
              <a:sysClr val="window" lastClr="FFFFFF">
                <a:lumMod val="50000"/>
              </a:sysClr>
            </a:solidFill>
            <a:prstDash val="solid"/>
          </a:ln>
        </c:spPr>
        <c:txPr>
          <a:bodyPr rot="-5400000" vert="horz"/>
          <a:lstStyle/>
          <a:p>
            <a:pPr>
              <a:defRPr sz="1600">
                <a:solidFill>
                  <a:srgbClr val="606060"/>
                </a:solidFill>
                <a:latin typeface="+mn-lt"/>
              </a:defRPr>
            </a:pPr>
            <a:endParaRPr lang="en-US"/>
          </a:p>
        </c:txPr>
        <c:crossAx val="550620272"/>
        <c:crosses val="autoZero"/>
        <c:auto val="0"/>
        <c:lblAlgn val="ctr"/>
        <c:lblOffset val="100"/>
        <c:noMultiLvlLbl val="0"/>
      </c:catAx>
      <c:valAx>
        <c:axId val="550620272"/>
        <c:scaling>
          <c:orientation val="minMax"/>
          <c:max val="4000"/>
          <c:min val="0"/>
        </c:scaling>
        <c:delete val="0"/>
        <c:axPos val="l"/>
        <c:majorGridlines>
          <c:spPr>
            <a:ln w="0">
              <a:solidFill>
                <a:sysClr val="window" lastClr="FFFFFF">
                  <a:lumMod val="85000"/>
                </a:sysClr>
              </a:solidFill>
              <a:prstDash val="sysDot"/>
            </a:ln>
          </c:spPr>
        </c:majorGridlines>
        <c:numFmt formatCode="0" sourceLinked="0"/>
        <c:majorTickMark val="out"/>
        <c:minorTickMark val="none"/>
        <c:tickLblPos val="low"/>
        <c:spPr>
          <a:ln w="0">
            <a:solidFill>
              <a:sysClr val="window" lastClr="FFFFFF">
                <a:lumMod val="50000"/>
              </a:sysClr>
            </a:solidFill>
            <a:prstDash val="solid"/>
          </a:ln>
        </c:spPr>
        <c:txPr>
          <a:bodyPr/>
          <a:lstStyle/>
          <a:p>
            <a:pPr>
              <a:defRPr>
                <a:solidFill>
                  <a:srgbClr val="606060"/>
                </a:solidFill>
                <a:latin typeface="+mn-lt"/>
              </a:defRPr>
            </a:pPr>
            <a:endParaRPr lang="en-US"/>
          </a:p>
        </c:txPr>
        <c:crossAx val="550619880"/>
        <c:crosses val="autoZero"/>
        <c:crossBetween val="between"/>
        <c:majorUnit val="500"/>
        <c:minorUnit val="40"/>
      </c:valAx>
      <c:valAx>
        <c:axId val="550620664"/>
        <c:scaling>
          <c:orientation val="minMax"/>
          <c:max val="24"/>
          <c:min val="0"/>
        </c:scaling>
        <c:delete val="0"/>
        <c:axPos val="r"/>
        <c:numFmt formatCode="0" sourceLinked="0"/>
        <c:majorTickMark val="out"/>
        <c:minorTickMark val="none"/>
        <c:tickLblPos val="nextTo"/>
        <c:spPr>
          <a:ln w="0">
            <a:solidFill>
              <a:sysClr val="window" lastClr="FFFFFF">
                <a:lumMod val="50000"/>
              </a:sysClr>
            </a:solidFill>
            <a:prstDash val="solid"/>
          </a:ln>
        </c:spPr>
        <c:txPr>
          <a:bodyPr/>
          <a:lstStyle/>
          <a:p>
            <a:pPr>
              <a:defRPr>
                <a:solidFill>
                  <a:srgbClr val="606060"/>
                </a:solidFill>
                <a:latin typeface="+mn-lt"/>
              </a:defRPr>
            </a:pPr>
            <a:endParaRPr lang="en-US"/>
          </a:p>
        </c:txPr>
        <c:crossAx val="550621056"/>
        <c:crosses val="max"/>
        <c:crossBetween val="between"/>
        <c:majorUnit val="4"/>
      </c:valAx>
      <c:dateAx>
        <c:axId val="550621056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one"/>
        <c:crossAx val="550620664"/>
        <c:crosses val="autoZero"/>
        <c:auto val="1"/>
        <c:lblOffset val="100"/>
        <c:baseTimeUnit val="months"/>
      </c:dateAx>
    </c:plotArea>
    <c:legend>
      <c:legendPos val="b"/>
      <c:layout>
        <c:manualLayout>
          <c:xMode val="edge"/>
          <c:yMode val="edge"/>
          <c:x val="1.1224747474747474E-2"/>
          <c:y val="4.8649572649572648E-2"/>
          <c:w val="0.6591058080808081"/>
          <c:h val="0.17129897119341564"/>
        </c:manualLayout>
      </c:layout>
      <c:overlay val="0"/>
      <c:txPr>
        <a:bodyPr/>
        <a:lstStyle/>
        <a:p>
          <a:pPr>
            <a:defRPr sz="1400">
              <a:solidFill>
                <a:srgbClr val="606060"/>
              </a:solidFill>
              <a:latin typeface="+mn-lt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600">
          <a:solidFill>
            <a:srgbClr val="002060"/>
          </a:solidFill>
          <a:latin typeface="Arial" pitchFamily="34" charset="0"/>
          <a:cs typeface="Arial" pitchFamily="34" charset="0"/>
        </a:defRPr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84471006489475"/>
          <c:y val="3.8286412509688825E-2"/>
          <c:w val="0.88249263153767232"/>
          <c:h val="0.82443680377593886"/>
        </c:manualLayout>
      </c:layout>
      <c:barChart>
        <c:barDir val="col"/>
        <c:grouping val="percentStacked"/>
        <c:varyColors val="0"/>
        <c:ser>
          <c:idx val="1"/>
          <c:order val="0"/>
          <c:tx>
            <c:strRef>
              <c:f>'bd2'!$D$10</c:f>
              <c:strCache>
                <c:ptCount val="1"/>
                <c:pt idx="0">
                  <c:v>Domestic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+mn-lt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'bd2'!$B$11:$B$14</c:f>
              <c:strCache>
                <c:ptCount val="4"/>
                <c:pt idx="0">
                  <c:v>public-owned</c:v>
                </c:pt>
                <c:pt idx="1">
                  <c:v>private-owned</c:v>
                </c:pt>
                <c:pt idx="2">
                  <c:v>foreign-controlled</c:v>
                </c:pt>
                <c:pt idx="3">
                  <c:v>total</c:v>
                </c:pt>
              </c:strCache>
            </c:strRef>
          </c:cat>
          <c:val>
            <c:numRef>
              <c:f>'bd2'!$D$11:$D$14</c:f>
              <c:numCache>
                <c:formatCode>General</c:formatCode>
                <c:ptCount val="4"/>
                <c:pt idx="0">
                  <c:v>94.7</c:v>
                </c:pt>
                <c:pt idx="1">
                  <c:v>87.9</c:v>
                </c:pt>
                <c:pt idx="2">
                  <c:v>79.2</c:v>
                </c:pt>
                <c:pt idx="3">
                  <c:v>89.7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EF-4DFD-9B25-1C387B04C4DA}"/>
            </c:ext>
          </c:extLst>
        </c:ser>
        <c:ser>
          <c:idx val="0"/>
          <c:order val="1"/>
          <c:tx>
            <c:strRef>
              <c:f>'bd2'!$C$10</c:f>
              <c:strCache>
                <c:ptCount val="1"/>
                <c:pt idx="0">
                  <c:v>External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pt-BR" sz="1200" b="1" i="0" u="none" strike="noStrike" kern="1200" baseline="0">
                    <a:solidFill>
                      <a:sysClr val="window" lastClr="FFFFFF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'bd2'!$B$11:$B$14</c:f>
              <c:strCache>
                <c:ptCount val="4"/>
                <c:pt idx="0">
                  <c:v>public-owned</c:v>
                </c:pt>
                <c:pt idx="1">
                  <c:v>private-owned</c:v>
                </c:pt>
                <c:pt idx="2">
                  <c:v>foreign-controlled</c:v>
                </c:pt>
                <c:pt idx="3">
                  <c:v>total</c:v>
                </c:pt>
              </c:strCache>
            </c:strRef>
          </c:cat>
          <c:val>
            <c:numRef>
              <c:f>'bd2'!$C$11:$C$14</c:f>
              <c:numCache>
                <c:formatCode>General</c:formatCode>
                <c:ptCount val="4"/>
                <c:pt idx="0">
                  <c:v>5.3</c:v>
                </c:pt>
                <c:pt idx="1">
                  <c:v>12.1</c:v>
                </c:pt>
                <c:pt idx="2">
                  <c:v>20.8</c:v>
                </c:pt>
                <c:pt idx="3">
                  <c:v>10.3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EF-4DFD-9B25-1C387B04C4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50621840"/>
        <c:axId val="550622232"/>
      </c:barChart>
      <c:catAx>
        <c:axId val="5506218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0">
            <a:solidFill>
              <a:schemeClr val="bg1">
                <a:lumMod val="50000"/>
              </a:schemeClr>
            </a:solidFill>
          </a:ln>
        </c:spPr>
        <c:txPr>
          <a:bodyPr rot="0" vert="horz"/>
          <a:lstStyle/>
          <a:p>
            <a:pPr>
              <a:defRPr sz="1400">
                <a:solidFill>
                  <a:srgbClr val="606060"/>
                </a:solidFill>
                <a:latin typeface="+mn-lt"/>
                <a:cs typeface="Arial" panose="020B0604020202020204" pitchFamily="34" charset="0"/>
              </a:defRPr>
            </a:pPr>
            <a:endParaRPr lang="en-US"/>
          </a:p>
        </c:txPr>
        <c:crossAx val="550622232"/>
        <c:crosses val="autoZero"/>
        <c:auto val="1"/>
        <c:lblAlgn val="ctr"/>
        <c:lblOffset val="100"/>
        <c:noMultiLvlLbl val="0"/>
      </c:catAx>
      <c:valAx>
        <c:axId val="550622232"/>
        <c:scaling>
          <c:orientation val="minMax"/>
        </c:scaling>
        <c:delete val="0"/>
        <c:axPos val="l"/>
        <c:majorGridlines>
          <c:spPr>
            <a:ln w="0">
              <a:solidFill>
                <a:schemeClr val="bg1">
                  <a:lumMod val="85000"/>
                </a:schemeClr>
              </a:solidFill>
              <a:prstDash val="sysDot"/>
            </a:ln>
          </c:spPr>
        </c:majorGridlines>
        <c:numFmt formatCode="0%" sourceLinked="0"/>
        <c:majorTickMark val="out"/>
        <c:minorTickMark val="none"/>
        <c:tickLblPos val="nextTo"/>
        <c:spPr>
          <a:ln w="0">
            <a:solidFill>
              <a:schemeClr val="bg1">
                <a:lumMod val="50000"/>
              </a:schemeClr>
            </a:solidFill>
          </a:ln>
        </c:spPr>
        <c:txPr>
          <a:bodyPr/>
          <a:lstStyle/>
          <a:p>
            <a:pPr>
              <a:defRPr sz="1600">
                <a:solidFill>
                  <a:srgbClr val="606060"/>
                </a:solidFill>
                <a:latin typeface="+mn-lt"/>
                <a:cs typeface="Arial" panose="020B0604020202020204" pitchFamily="34" charset="0"/>
              </a:defRPr>
            </a:pPr>
            <a:endParaRPr lang="en-US"/>
          </a:p>
        </c:txPr>
        <c:crossAx val="550621840"/>
        <c:crosses val="autoZero"/>
        <c:crossBetween val="between"/>
        <c:majorUnit val="0.2"/>
      </c:valAx>
    </c:plotArea>
    <c:legend>
      <c:legendPos val="b"/>
      <c:layout>
        <c:manualLayout>
          <c:xMode val="edge"/>
          <c:yMode val="edge"/>
          <c:x val="0.30670707067406455"/>
          <c:y val="0.94017985723953568"/>
          <c:w val="0.45591162528782203"/>
          <c:h val="5.9820052047512333E-2"/>
        </c:manualLayout>
      </c:layout>
      <c:overlay val="0"/>
      <c:txPr>
        <a:bodyPr/>
        <a:lstStyle/>
        <a:p>
          <a:pPr>
            <a:defRPr sz="1600">
              <a:solidFill>
                <a:srgbClr val="606060"/>
              </a:solidFill>
              <a:latin typeface="+mn-lt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674653461785365E-2"/>
          <c:y val="4.611155020123537E-2"/>
          <c:w val="0.92486161616161611"/>
          <c:h val="0.734345653626087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current account/GDP(LHS)</c:v>
                </c:pt>
              </c:strCache>
            </c:strRef>
          </c:tx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59C0-412A-8820-D8C7971161F5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59C0-412A-8820-D8C7971161F5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59C0-412A-8820-D8C7971161F5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59C0-412A-8820-D8C7971161F5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59C0-412A-8820-D8C7971161F5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59C0-412A-8820-D8C7971161F5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59C0-412A-8820-D8C7971161F5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59C0-412A-8820-D8C7971161F5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59C0-412A-8820-D8C7971161F5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59C0-412A-8820-D8C7971161F5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59C0-412A-8820-D8C7971161F5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59C0-412A-8820-D8C7971161F5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59C0-412A-8820-D8C7971161F5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59C0-412A-8820-D8C7971161F5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59C0-412A-8820-D8C7971161F5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59C0-412A-8820-D8C7971161F5}"/>
              </c:ext>
            </c:extLst>
          </c:dPt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59C0-412A-8820-D8C7971161F5}"/>
              </c:ext>
            </c:extLst>
          </c:dPt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59C0-412A-8820-D8C7971161F5}"/>
              </c:ext>
            </c:extLst>
          </c:dPt>
          <c:dPt>
            <c:idx val="1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2-59C0-412A-8820-D8C7971161F5}"/>
              </c:ext>
            </c:extLst>
          </c:dPt>
          <c:dPt>
            <c:idx val="1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3-59C0-412A-8820-D8C7971161F5}"/>
              </c:ext>
            </c:extLst>
          </c:dPt>
          <c:dPt>
            <c:idx val="2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4-59C0-412A-8820-D8C7971161F5}"/>
              </c:ext>
            </c:extLst>
          </c:dPt>
          <c:dPt>
            <c:idx val="2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5-59C0-412A-8820-D8C7971161F5}"/>
              </c:ext>
            </c:extLst>
          </c:dPt>
          <c:dPt>
            <c:idx val="2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6-59C0-412A-8820-D8C7971161F5}"/>
              </c:ext>
            </c:extLst>
          </c:dPt>
          <c:dPt>
            <c:idx val="2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7-59C0-412A-8820-D8C7971161F5}"/>
              </c:ext>
            </c:extLst>
          </c:dPt>
          <c:dPt>
            <c:idx val="2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8-59C0-412A-8820-D8C7971161F5}"/>
              </c:ext>
            </c:extLst>
          </c:dPt>
          <c:dPt>
            <c:idx val="2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9-59C0-412A-8820-D8C7971161F5}"/>
              </c:ext>
            </c:extLst>
          </c:dPt>
          <c:dPt>
            <c:idx val="2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A-59C0-412A-8820-D8C7971161F5}"/>
              </c:ext>
            </c:extLst>
          </c:dPt>
          <c:dPt>
            <c:idx val="2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B-59C0-412A-8820-D8C7971161F5}"/>
              </c:ext>
            </c:extLst>
          </c:dPt>
          <c:dPt>
            <c:idx val="2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C-59C0-412A-8820-D8C7971161F5}"/>
              </c:ext>
            </c:extLst>
          </c:dPt>
          <c:dPt>
            <c:idx val="2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D-59C0-412A-8820-D8C7971161F5}"/>
              </c:ext>
            </c:extLst>
          </c:dPt>
          <c:dPt>
            <c:idx val="3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E-59C0-412A-8820-D8C7971161F5}"/>
              </c:ext>
            </c:extLst>
          </c:dPt>
          <c:dLbls>
            <c:dLbl>
              <c:idx val="28"/>
              <c:layout>
                <c:manualLayout>
                  <c:x val="-6.414141414141531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59C0-412A-8820-D8C7971161F5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rgbClr val="000066"/>
                    </a:solidFill>
                    <a:latin typeface="+mn-l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Plan1!$A$2:$A$73</c:f>
              <c:strCache>
                <c:ptCount val="32"/>
                <c:pt idx="0">
                  <c:v>1987</c:v>
                </c:pt>
                <c:pt idx="1">
                  <c:v>1988</c:v>
                </c:pt>
                <c:pt idx="2">
                  <c:v>1989</c:v>
                </c:pt>
                <c:pt idx="3">
                  <c:v>1990</c:v>
                </c:pt>
                <c:pt idx="4">
                  <c:v>1991</c:v>
                </c:pt>
                <c:pt idx="5">
                  <c:v>1992</c:v>
                </c:pt>
                <c:pt idx="6">
                  <c:v>1993</c:v>
                </c:pt>
                <c:pt idx="7">
                  <c:v>1994</c:v>
                </c:pt>
                <c:pt idx="8">
                  <c:v>1995</c:v>
                </c:pt>
                <c:pt idx="9">
                  <c:v>1996</c:v>
                </c:pt>
                <c:pt idx="10">
                  <c:v>1997</c:v>
                </c:pt>
                <c:pt idx="11">
                  <c:v>1998</c:v>
                </c:pt>
                <c:pt idx="12">
                  <c:v>1999</c:v>
                </c:pt>
                <c:pt idx="13">
                  <c:v>2000</c:v>
                </c:pt>
                <c:pt idx="14">
                  <c:v>2001</c:v>
                </c:pt>
                <c:pt idx="15">
                  <c:v>2002</c:v>
                </c:pt>
                <c:pt idx="16">
                  <c:v>2003</c:v>
                </c:pt>
                <c:pt idx="17">
                  <c:v>2004</c:v>
                </c:pt>
                <c:pt idx="18">
                  <c:v>2005</c:v>
                </c:pt>
                <c:pt idx="19">
                  <c:v>2006</c:v>
                </c:pt>
                <c:pt idx="20">
                  <c:v>2007</c:v>
                </c:pt>
                <c:pt idx="21">
                  <c:v>2008</c:v>
                </c:pt>
                <c:pt idx="22">
                  <c:v>2009</c:v>
                </c:pt>
                <c:pt idx="23">
                  <c:v>2010</c:v>
                </c:pt>
                <c:pt idx="24">
                  <c:v>2011</c:v>
                </c:pt>
                <c:pt idx="25">
                  <c:v>2012</c:v>
                </c:pt>
                <c:pt idx="26">
                  <c:v>2013</c:v>
                </c:pt>
                <c:pt idx="27">
                  <c:v>2014</c:v>
                </c:pt>
                <c:pt idx="28">
                  <c:v>2015</c:v>
                </c:pt>
                <c:pt idx="29">
                  <c:v>2016</c:v>
                </c:pt>
                <c:pt idx="30">
                  <c:v>2017*</c:v>
                </c:pt>
                <c:pt idx="31">
                  <c:v>2018*</c:v>
                </c:pt>
              </c:strCache>
            </c:strRef>
          </c:cat>
          <c:val>
            <c:numRef>
              <c:f>Plan1!$B$2:$B$73</c:f>
              <c:numCache>
                <c:formatCode>General</c:formatCode>
                <c:ptCount val="32"/>
                <c:pt idx="0">
                  <c:v>-0.51</c:v>
                </c:pt>
                <c:pt idx="1">
                  <c:v>1.37</c:v>
                </c:pt>
                <c:pt idx="2">
                  <c:v>0.25</c:v>
                </c:pt>
                <c:pt idx="3">
                  <c:v>-0.81</c:v>
                </c:pt>
                <c:pt idx="4">
                  <c:v>-0.35</c:v>
                </c:pt>
                <c:pt idx="5">
                  <c:v>1.58</c:v>
                </c:pt>
                <c:pt idx="6">
                  <c:v>-0.16</c:v>
                </c:pt>
                <c:pt idx="7">
                  <c:v>-0.33</c:v>
                </c:pt>
                <c:pt idx="8">
                  <c:v>-2.4300000000000002</c:v>
                </c:pt>
                <c:pt idx="9">
                  <c:v>-2.8</c:v>
                </c:pt>
                <c:pt idx="10">
                  <c:v>-3.49</c:v>
                </c:pt>
                <c:pt idx="11">
                  <c:v>-3.92</c:v>
                </c:pt>
                <c:pt idx="12">
                  <c:v>-4.32</c:v>
                </c:pt>
                <c:pt idx="13">
                  <c:v>-3.78</c:v>
                </c:pt>
                <c:pt idx="14">
                  <c:v>-4.24</c:v>
                </c:pt>
                <c:pt idx="15">
                  <c:v>-1.59</c:v>
                </c:pt>
                <c:pt idx="16">
                  <c:v>0.67</c:v>
                </c:pt>
                <c:pt idx="17">
                  <c:v>1.7</c:v>
                </c:pt>
                <c:pt idx="18">
                  <c:v>1.52</c:v>
                </c:pt>
                <c:pt idx="19">
                  <c:v>1.18</c:v>
                </c:pt>
                <c:pt idx="20">
                  <c:v>0.03</c:v>
                </c:pt>
                <c:pt idx="21">
                  <c:v>-1.81</c:v>
                </c:pt>
                <c:pt idx="22">
                  <c:v>-1.57</c:v>
                </c:pt>
                <c:pt idx="23">
                  <c:v>-3.43</c:v>
                </c:pt>
                <c:pt idx="24">
                  <c:v>-2.95</c:v>
                </c:pt>
                <c:pt idx="25">
                  <c:v>-3.02</c:v>
                </c:pt>
                <c:pt idx="26">
                  <c:v>-3.03</c:v>
                </c:pt>
                <c:pt idx="27">
                  <c:v>-4.24</c:v>
                </c:pt>
                <c:pt idx="28">
                  <c:v>-3.31</c:v>
                </c:pt>
                <c:pt idx="29">
                  <c:v>-1.31</c:v>
                </c:pt>
                <c:pt idx="30" formatCode="0.00">
                  <c:v>-0.48</c:v>
                </c:pt>
                <c:pt idx="31" formatCode="0.00">
                  <c:v>-0.87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F-59C0-412A-8820-D8C7971161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53411728"/>
        <c:axId val="553412120"/>
      </c:barChart>
      <c:lineChart>
        <c:grouping val="standard"/>
        <c:varyColors val="0"/>
        <c:ser>
          <c:idx val="1"/>
          <c:order val="1"/>
          <c:tx>
            <c:strRef>
              <c:f>Plan1!$C$1</c:f>
              <c:strCache>
                <c:ptCount val="1"/>
                <c:pt idx="0">
                  <c:v>current account(RHS)</c:v>
                </c:pt>
              </c:strCache>
            </c:strRef>
          </c:tx>
          <c:spPr>
            <a:ln w="50800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Plan1!$A$2:$A$73</c:f>
              <c:strCache>
                <c:ptCount val="32"/>
                <c:pt idx="0">
                  <c:v>1987</c:v>
                </c:pt>
                <c:pt idx="1">
                  <c:v>1988</c:v>
                </c:pt>
                <c:pt idx="2">
                  <c:v>1989</c:v>
                </c:pt>
                <c:pt idx="3">
                  <c:v>1990</c:v>
                </c:pt>
                <c:pt idx="4">
                  <c:v>1991</c:v>
                </c:pt>
                <c:pt idx="5">
                  <c:v>1992</c:v>
                </c:pt>
                <c:pt idx="6">
                  <c:v>1993</c:v>
                </c:pt>
                <c:pt idx="7">
                  <c:v>1994</c:v>
                </c:pt>
                <c:pt idx="8">
                  <c:v>1995</c:v>
                </c:pt>
                <c:pt idx="9">
                  <c:v>1996</c:v>
                </c:pt>
                <c:pt idx="10">
                  <c:v>1997</c:v>
                </c:pt>
                <c:pt idx="11">
                  <c:v>1998</c:v>
                </c:pt>
                <c:pt idx="12">
                  <c:v>1999</c:v>
                </c:pt>
                <c:pt idx="13">
                  <c:v>2000</c:v>
                </c:pt>
                <c:pt idx="14">
                  <c:v>2001</c:v>
                </c:pt>
                <c:pt idx="15">
                  <c:v>2002</c:v>
                </c:pt>
                <c:pt idx="16">
                  <c:v>2003</c:v>
                </c:pt>
                <c:pt idx="17">
                  <c:v>2004</c:v>
                </c:pt>
                <c:pt idx="18">
                  <c:v>2005</c:v>
                </c:pt>
                <c:pt idx="19">
                  <c:v>2006</c:v>
                </c:pt>
                <c:pt idx="20">
                  <c:v>2007</c:v>
                </c:pt>
                <c:pt idx="21">
                  <c:v>2008</c:v>
                </c:pt>
                <c:pt idx="22">
                  <c:v>2009</c:v>
                </c:pt>
                <c:pt idx="23">
                  <c:v>2010</c:v>
                </c:pt>
                <c:pt idx="24">
                  <c:v>2011</c:v>
                </c:pt>
                <c:pt idx="25">
                  <c:v>2012</c:v>
                </c:pt>
                <c:pt idx="26">
                  <c:v>2013</c:v>
                </c:pt>
                <c:pt idx="27">
                  <c:v>2014</c:v>
                </c:pt>
                <c:pt idx="28">
                  <c:v>2015</c:v>
                </c:pt>
                <c:pt idx="29">
                  <c:v>2016</c:v>
                </c:pt>
                <c:pt idx="30">
                  <c:v>2017*</c:v>
                </c:pt>
                <c:pt idx="31">
                  <c:v>2018*</c:v>
                </c:pt>
              </c:strCache>
            </c:strRef>
          </c:cat>
          <c:val>
            <c:numRef>
              <c:f>Plan1!$C$2:$C$73</c:f>
              <c:numCache>
                <c:formatCode>General</c:formatCode>
                <c:ptCount val="32"/>
                <c:pt idx="0">
                  <c:v>-1.4379000000000002</c:v>
                </c:pt>
                <c:pt idx="1">
                  <c:v>4.1798000000000002</c:v>
                </c:pt>
                <c:pt idx="2">
                  <c:v>1.0319</c:v>
                </c:pt>
                <c:pt idx="3">
                  <c:v>-3.7836999999999996</c:v>
                </c:pt>
                <c:pt idx="4">
                  <c:v>-1.4075</c:v>
                </c:pt>
                <c:pt idx="5">
                  <c:v>6.1088000000000005</c:v>
                </c:pt>
                <c:pt idx="6">
                  <c:v>-0.67589999999999995</c:v>
                </c:pt>
                <c:pt idx="7">
                  <c:v>-1.8112000000000001</c:v>
                </c:pt>
                <c:pt idx="8">
                  <c:v>-18.712400000000002</c:v>
                </c:pt>
                <c:pt idx="9">
                  <c:v>-23.843</c:v>
                </c:pt>
                <c:pt idx="10">
                  <c:v>-30.852</c:v>
                </c:pt>
                <c:pt idx="11">
                  <c:v>-33.892199999999995</c:v>
                </c:pt>
                <c:pt idx="12">
                  <c:v>-25.869400000000002</c:v>
                </c:pt>
                <c:pt idx="13">
                  <c:v>-24.793500000000002</c:v>
                </c:pt>
                <c:pt idx="14">
                  <c:v>-23.721400000000003</c:v>
                </c:pt>
                <c:pt idx="15">
                  <c:v>-8.0968</c:v>
                </c:pt>
                <c:pt idx="16">
                  <c:v>3.7601</c:v>
                </c:pt>
                <c:pt idx="17">
                  <c:v>11.3468</c:v>
                </c:pt>
                <c:pt idx="18">
                  <c:v>13.5472</c:v>
                </c:pt>
                <c:pt idx="19">
                  <c:v>13.0299</c:v>
                </c:pt>
                <c:pt idx="20">
                  <c:v>0.40799999999999997</c:v>
                </c:pt>
                <c:pt idx="21">
                  <c:v>-30.640499999999999</c:v>
                </c:pt>
                <c:pt idx="22">
                  <c:v>-26.261200000000002</c:v>
                </c:pt>
                <c:pt idx="23">
                  <c:v>-75.824100000000001</c:v>
                </c:pt>
                <c:pt idx="24">
                  <c:v>-77.0321</c:v>
                </c:pt>
                <c:pt idx="25">
                  <c:v>-74.218399999999988</c:v>
                </c:pt>
                <c:pt idx="26">
                  <c:v>-74.838899999999995</c:v>
                </c:pt>
                <c:pt idx="27" formatCode="0.00">
                  <c:v>-104.18130000000001</c:v>
                </c:pt>
                <c:pt idx="28" formatCode="0.00">
                  <c:v>-59.4343</c:v>
                </c:pt>
                <c:pt idx="29" formatCode="0.00">
                  <c:v>-23.5458</c:v>
                </c:pt>
                <c:pt idx="30" formatCode="0.00">
                  <c:v>-9.76</c:v>
                </c:pt>
                <c:pt idx="31" formatCode="0.00">
                  <c:v>-18.399999999999999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0-59C0-412A-8820-D8C7971161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3412904"/>
        <c:axId val="553412512"/>
      </c:lineChart>
      <c:catAx>
        <c:axId val="553411728"/>
        <c:scaling>
          <c:orientation val="minMax"/>
        </c:scaling>
        <c:delete val="0"/>
        <c:axPos val="b"/>
        <c:numFmt formatCode="mmm\ yy" sourceLinked="0"/>
        <c:majorTickMark val="out"/>
        <c:minorTickMark val="none"/>
        <c:tickLblPos val="low"/>
        <c:spPr>
          <a:ln w="0">
            <a:solidFill>
              <a:schemeClr val="bg1">
                <a:lumMod val="50000"/>
              </a:schemeClr>
            </a:solidFill>
            <a:prstDash val="solid"/>
          </a:ln>
        </c:spPr>
        <c:txPr>
          <a:bodyPr rot="-5400000" vert="horz"/>
          <a:lstStyle/>
          <a:p>
            <a:pPr>
              <a:defRPr>
                <a:solidFill>
                  <a:srgbClr val="606060"/>
                </a:solidFill>
                <a:latin typeface="+mn-lt"/>
              </a:defRPr>
            </a:pPr>
            <a:endParaRPr lang="en-US"/>
          </a:p>
        </c:txPr>
        <c:crossAx val="553412120"/>
        <c:crosses val="autoZero"/>
        <c:auto val="1"/>
        <c:lblAlgn val="ctr"/>
        <c:lblOffset val="100"/>
        <c:tickLblSkip val="2"/>
        <c:noMultiLvlLbl val="0"/>
      </c:catAx>
      <c:valAx>
        <c:axId val="553412120"/>
        <c:scaling>
          <c:orientation val="minMax"/>
          <c:max val="2"/>
          <c:min val="-5"/>
        </c:scaling>
        <c:delete val="0"/>
        <c:axPos val="l"/>
        <c:majorGridlines>
          <c:spPr>
            <a:ln w="0">
              <a:solidFill>
                <a:schemeClr val="bg1">
                  <a:lumMod val="85000"/>
                </a:schemeClr>
              </a:solidFill>
              <a:prstDash val="solid"/>
            </a:ln>
          </c:spPr>
        </c:majorGridlines>
        <c:numFmt formatCode="0" sourceLinked="0"/>
        <c:majorTickMark val="out"/>
        <c:minorTickMark val="none"/>
        <c:tickLblPos val="low"/>
        <c:spPr>
          <a:ln w="0">
            <a:solidFill>
              <a:schemeClr val="bg1">
                <a:lumMod val="50000"/>
              </a:schemeClr>
            </a:solidFill>
            <a:prstDash val="solid"/>
          </a:ln>
        </c:spPr>
        <c:txPr>
          <a:bodyPr/>
          <a:lstStyle/>
          <a:p>
            <a:pPr>
              <a:defRPr>
                <a:solidFill>
                  <a:srgbClr val="606060"/>
                </a:solidFill>
                <a:latin typeface="+mn-lt"/>
              </a:defRPr>
            </a:pPr>
            <a:endParaRPr lang="en-US"/>
          </a:p>
        </c:txPr>
        <c:crossAx val="553411728"/>
        <c:crosses val="autoZero"/>
        <c:crossBetween val="between"/>
        <c:majorUnit val="1"/>
      </c:valAx>
      <c:valAx>
        <c:axId val="553412512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ln w="0">
            <a:solidFill>
              <a:schemeClr val="bg1">
                <a:lumMod val="50000"/>
              </a:schemeClr>
            </a:solidFill>
            <a:prstDash val="solid"/>
          </a:ln>
        </c:spPr>
        <c:txPr>
          <a:bodyPr/>
          <a:lstStyle/>
          <a:p>
            <a:pPr>
              <a:defRPr>
                <a:solidFill>
                  <a:srgbClr val="606060"/>
                </a:solidFill>
                <a:latin typeface="+mn-lt"/>
              </a:defRPr>
            </a:pPr>
            <a:endParaRPr lang="en-US"/>
          </a:p>
        </c:txPr>
        <c:crossAx val="553412904"/>
        <c:crosses val="max"/>
        <c:crossBetween val="between"/>
      </c:valAx>
      <c:catAx>
        <c:axId val="5534129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53412512"/>
        <c:crosses val="autoZero"/>
        <c:auto val="1"/>
        <c:lblAlgn val="ctr"/>
        <c:lblOffset val="100"/>
        <c:noMultiLvlLbl val="0"/>
      </c:catAx>
    </c:plotArea>
    <c:legend>
      <c:legendPos val="b"/>
      <c:overlay val="0"/>
      <c:txPr>
        <a:bodyPr/>
        <a:lstStyle/>
        <a:p>
          <a:pPr>
            <a:defRPr>
              <a:solidFill>
                <a:srgbClr val="606060"/>
              </a:solidFill>
              <a:latin typeface="+mn-lt"/>
            </a:defRPr>
          </a:pPr>
          <a:endParaRPr lang="en-US"/>
        </a:p>
      </c:txPr>
    </c:legend>
    <c:plotVisOnly val="1"/>
    <c:dispBlanksAs val="zero"/>
    <c:showDLblsOverMax val="0"/>
  </c:chart>
  <c:txPr>
    <a:bodyPr/>
    <a:lstStyle/>
    <a:p>
      <a:pPr>
        <a:defRPr sz="1600">
          <a:solidFill>
            <a:srgbClr val="002060"/>
          </a:solidFill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6290140159793263E-2"/>
          <c:y val="4.2660736108686523E-2"/>
          <c:w val="0.8993483092478145"/>
          <c:h val="0.72748333333333337"/>
        </c:manualLayout>
      </c:layout>
      <c:areaChart>
        <c:grouping val="stacked"/>
        <c:varyColors val="0"/>
        <c:ser>
          <c:idx val="2"/>
          <c:order val="1"/>
          <c:tx>
            <c:strRef>
              <c:f>Plan1!$D$1</c:f>
              <c:strCache>
                <c:ptCount val="1"/>
                <c:pt idx="0">
                  <c:v>debt securities</c:v>
                </c:pt>
              </c:strCache>
            </c:strRef>
          </c:tx>
          <c:spPr>
            <a:solidFill>
              <a:srgbClr val="0000FF"/>
            </a:solidFill>
            <a:ln>
              <a:noFill/>
            </a:ln>
          </c:spPr>
          <c:cat>
            <c:numRef>
              <c:f>Plan1!$A$2:$A$128</c:f>
              <c:numCache>
                <c:formatCode>mmm\-yy</c:formatCode>
                <c:ptCount val="119"/>
                <c:pt idx="0">
                  <c:v>39508</c:v>
                </c:pt>
                <c:pt idx="1">
                  <c:v>39539</c:v>
                </c:pt>
                <c:pt idx="2">
                  <c:v>39569</c:v>
                </c:pt>
                <c:pt idx="3">
                  <c:v>39600</c:v>
                </c:pt>
                <c:pt idx="4">
                  <c:v>39630</c:v>
                </c:pt>
                <c:pt idx="5">
                  <c:v>39661</c:v>
                </c:pt>
                <c:pt idx="6">
                  <c:v>39692</c:v>
                </c:pt>
                <c:pt idx="7">
                  <c:v>39722</c:v>
                </c:pt>
                <c:pt idx="8">
                  <c:v>39753</c:v>
                </c:pt>
                <c:pt idx="9">
                  <c:v>39783</c:v>
                </c:pt>
                <c:pt idx="10">
                  <c:v>39814</c:v>
                </c:pt>
                <c:pt idx="11">
                  <c:v>39845</c:v>
                </c:pt>
                <c:pt idx="12">
                  <c:v>39873</c:v>
                </c:pt>
                <c:pt idx="13">
                  <c:v>39904</c:v>
                </c:pt>
                <c:pt idx="14">
                  <c:v>39934</c:v>
                </c:pt>
                <c:pt idx="15">
                  <c:v>39965</c:v>
                </c:pt>
                <c:pt idx="16">
                  <c:v>39995</c:v>
                </c:pt>
                <c:pt idx="17">
                  <c:v>40026</c:v>
                </c:pt>
                <c:pt idx="18">
                  <c:v>40057</c:v>
                </c:pt>
                <c:pt idx="19">
                  <c:v>40087</c:v>
                </c:pt>
                <c:pt idx="20">
                  <c:v>40118</c:v>
                </c:pt>
                <c:pt idx="21">
                  <c:v>40148</c:v>
                </c:pt>
                <c:pt idx="22">
                  <c:v>40179</c:v>
                </c:pt>
                <c:pt idx="23">
                  <c:v>40210</c:v>
                </c:pt>
                <c:pt idx="24">
                  <c:v>40238</c:v>
                </c:pt>
                <c:pt idx="25">
                  <c:v>40269</c:v>
                </c:pt>
                <c:pt idx="26">
                  <c:v>40299</c:v>
                </c:pt>
                <c:pt idx="27">
                  <c:v>40330</c:v>
                </c:pt>
                <c:pt idx="28">
                  <c:v>40360</c:v>
                </c:pt>
                <c:pt idx="29">
                  <c:v>40391</c:v>
                </c:pt>
                <c:pt idx="30">
                  <c:v>40422</c:v>
                </c:pt>
                <c:pt idx="31">
                  <c:v>40452</c:v>
                </c:pt>
                <c:pt idx="32">
                  <c:v>40483</c:v>
                </c:pt>
                <c:pt idx="33">
                  <c:v>40513</c:v>
                </c:pt>
                <c:pt idx="34">
                  <c:v>40544</c:v>
                </c:pt>
                <c:pt idx="35">
                  <c:v>40575</c:v>
                </c:pt>
                <c:pt idx="36">
                  <c:v>40603</c:v>
                </c:pt>
                <c:pt idx="37">
                  <c:v>40634</c:v>
                </c:pt>
                <c:pt idx="38">
                  <c:v>40664</c:v>
                </c:pt>
                <c:pt idx="39">
                  <c:v>40695</c:v>
                </c:pt>
                <c:pt idx="40">
                  <c:v>40725</c:v>
                </c:pt>
                <c:pt idx="41">
                  <c:v>40756</c:v>
                </c:pt>
                <c:pt idx="42">
                  <c:v>40787</c:v>
                </c:pt>
                <c:pt idx="43">
                  <c:v>40817</c:v>
                </c:pt>
                <c:pt idx="44">
                  <c:v>40848</c:v>
                </c:pt>
                <c:pt idx="45">
                  <c:v>40878</c:v>
                </c:pt>
                <c:pt idx="46">
                  <c:v>40909</c:v>
                </c:pt>
                <c:pt idx="47">
                  <c:v>40940</c:v>
                </c:pt>
                <c:pt idx="48">
                  <c:v>40969</c:v>
                </c:pt>
                <c:pt idx="49">
                  <c:v>41000</c:v>
                </c:pt>
                <c:pt idx="50">
                  <c:v>41030</c:v>
                </c:pt>
                <c:pt idx="51">
                  <c:v>41061</c:v>
                </c:pt>
                <c:pt idx="52">
                  <c:v>41091</c:v>
                </c:pt>
                <c:pt idx="53">
                  <c:v>41122</c:v>
                </c:pt>
                <c:pt idx="54">
                  <c:v>41153</c:v>
                </c:pt>
                <c:pt idx="55">
                  <c:v>41183</c:v>
                </c:pt>
                <c:pt idx="56">
                  <c:v>41214</c:v>
                </c:pt>
                <c:pt idx="57">
                  <c:v>41244</c:v>
                </c:pt>
                <c:pt idx="58">
                  <c:v>41275</c:v>
                </c:pt>
                <c:pt idx="59">
                  <c:v>41306</c:v>
                </c:pt>
                <c:pt idx="60">
                  <c:v>41334</c:v>
                </c:pt>
                <c:pt idx="61">
                  <c:v>41365</c:v>
                </c:pt>
                <c:pt idx="62">
                  <c:v>41395</c:v>
                </c:pt>
                <c:pt idx="63">
                  <c:v>41426</c:v>
                </c:pt>
                <c:pt idx="64">
                  <c:v>41456</c:v>
                </c:pt>
                <c:pt idx="65">
                  <c:v>41487</c:v>
                </c:pt>
                <c:pt idx="66">
                  <c:v>41518</c:v>
                </c:pt>
                <c:pt idx="67">
                  <c:v>41548</c:v>
                </c:pt>
                <c:pt idx="68">
                  <c:v>41579</c:v>
                </c:pt>
                <c:pt idx="69">
                  <c:v>41609</c:v>
                </c:pt>
                <c:pt idx="70">
                  <c:v>41640</c:v>
                </c:pt>
                <c:pt idx="71">
                  <c:v>41671</c:v>
                </c:pt>
                <c:pt idx="72">
                  <c:v>41699</c:v>
                </c:pt>
                <c:pt idx="73">
                  <c:v>41730</c:v>
                </c:pt>
                <c:pt idx="74">
                  <c:v>41760</c:v>
                </c:pt>
                <c:pt idx="75">
                  <c:v>41791</c:v>
                </c:pt>
                <c:pt idx="76">
                  <c:v>41821</c:v>
                </c:pt>
                <c:pt idx="77">
                  <c:v>41852</c:v>
                </c:pt>
                <c:pt idx="78">
                  <c:v>41883</c:v>
                </c:pt>
                <c:pt idx="79">
                  <c:v>41913</c:v>
                </c:pt>
                <c:pt idx="80">
                  <c:v>41944</c:v>
                </c:pt>
                <c:pt idx="81">
                  <c:v>41974</c:v>
                </c:pt>
                <c:pt idx="82">
                  <c:v>42005</c:v>
                </c:pt>
                <c:pt idx="83">
                  <c:v>42036</c:v>
                </c:pt>
                <c:pt idx="84">
                  <c:v>42064</c:v>
                </c:pt>
                <c:pt idx="85">
                  <c:v>42095</c:v>
                </c:pt>
                <c:pt idx="86">
                  <c:v>42125</c:v>
                </c:pt>
                <c:pt idx="87">
                  <c:v>42156</c:v>
                </c:pt>
                <c:pt idx="88">
                  <c:v>42186</c:v>
                </c:pt>
                <c:pt idx="89">
                  <c:v>42217</c:v>
                </c:pt>
                <c:pt idx="90">
                  <c:v>42248</c:v>
                </c:pt>
                <c:pt idx="91">
                  <c:v>42278</c:v>
                </c:pt>
                <c:pt idx="92">
                  <c:v>42309</c:v>
                </c:pt>
                <c:pt idx="93">
                  <c:v>42339</c:v>
                </c:pt>
                <c:pt idx="94">
                  <c:v>42370</c:v>
                </c:pt>
                <c:pt idx="95">
                  <c:v>42401</c:v>
                </c:pt>
                <c:pt idx="96">
                  <c:v>42430</c:v>
                </c:pt>
                <c:pt idx="97">
                  <c:v>42461</c:v>
                </c:pt>
                <c:pt idx="98">
                  <c:v>42491</c:v>
                </c:pt>
                <c:pt idx="99">
                  <c:v>42522</c:v>
                </c:pt>
                <c:pt idx="100">
                  <c:v>42552</c:v>
                </c:pt>
                <c:pt idx="101">
                  <c:v>42583</c:v>
                </c:pt>
                <c:pt idx="102">
                  <c:v>42614</c:v>
                </c:pt>
                <c:pt idx="103">
                  <c:v>42644</c:v>
                </c:pt>
                <c:pt idx="104">
                  <c:v>42675</c:v>
                </c:pt>
                <c:pt idx="105">
                  <c:v>42705</c:v>
                </c:pt>
                <c:pt idx="106">
                  <c:v>42736</c:v>
                </c:pt>
                <c:pt idx="107">
                  <c:v>42767</c:v>
                </c:pt>
                <c:pt idx="108">
                  <c:v>42795</c:v>
                </c:pt>
                <c:pt idx="109">
                  <c:v>42826</c:v>
                </c:pt>
                <c:pt idx="110">
                  <c:v>42856</c:v>
                </c:pt>
                <c:pt idx="111">
                  <c:v>42887</c:v>
                </c:pt>
                <c:pt idx="112">
                  <c:v>42917</c:v>
                </c:pt>
                <c:pt idx="113">
                  <c:v>42948</c:v>
                </c:pt>
                <c:pt idx="114">
                  <c:v>42979</c:v>
                </c:pt>
                <c:pt idx="115">
                  <c:v>43009</c:v>
                </c:pt>
                <c:pt idx="116">
                  <c:v>43040</c:v>
                </c:pt>
                <c:pt idx="117">
                  <c:v>43070</c:v>
                </c:pt>
              </c:numCache>
            </c:numRef>
          </c:cat>
          <c:val>
            <c:numRef>
              <c:f>Plan1!$D$2:$D$128</c:f>
              <c:numCache>
                <c:formatCode>0.0</c:formatCode>
                <c:ptCount val="119"/>
                <c:pt idx="0">
                  <c:v>154.75751959121834</c:v>
                </c:pt>
                <c:pt idx="1">
                  <c:v>166.21337146692773</c:v>
                </c:pt>
                <c:pt idx="2">
                  <c:v>200.88254755738319</c:v>
                </c:pt>
                <c:pt idx="3">
                  <c:v>194.21363049689063</c:v>
                </c:pt>
                <c:pt idx="4">
                  <c:v>177.10352224385923</c:v>
                </c:pt>
                <c:pt idx="5">
                  <c:v>156.26428948482607</c:v>
                </c:pt>
                <c:pt idx="6">
                  <c:v>109.83911938201962</c:v>
                </c:pt>
                <c:pt idx="7">
                  <c:v>76.063850098803812</c:v>
                </c:pt>
                <c:pt idx="8">
                  <c:v>70.633744852770903</c:v>
                </c:pt>
                <c:pt idx="9">
                  <c:v>71.350067212237917</c:v>
                </c:pt>
                <c:pt idx="10">
                  <c:v>82.578511894482332</c:v>
                </c:pt>
                <c:pt idx="11">
                  <c:v>70.665024952909519</c:v>
                </c:pt>
                <c:pt idx="12">
                  <c:v>79.804356001641338</c:v>
                </c:pt>
                <c:pt idx="13">
                  <c:v>98.836835046595695</c:v>
                </c:pt>
                <c:pt idx="14">
                  <c:v>121.68089022503817</c:v>
                </c:pt>
                <c:pt idx="15">
                  <c:v>123.47994180518533</c:v>
                </c:pt>
                <c:pt idx="16">
                  <c:v>143.33506503150696</c:v>
                </c:pt>
                <c:pt idx="17">
                  <c:v>144.16417027734636</c:v>
                </c:pt>
                <c:pt idx="18">
                  <c:v>172.94763331421152</c:v>
                </c:pt>
                <c:pt idx="19">
                  <c:v>176.37974936238498</c:v>
                </c:pt>
                <c:pt idx="20">
                  <c:v>195.60028770008537</c:v>
                </c:pt>
                <c:pt idx="21">
                  <c:v>205.15870879967821</c:v>
                </c:pt>
                <c:pt idx="22">
                  <c:v>186.49701748079823</c:v>
                </c:pt>
                <c:pt idx="23">
                  <c:v>192.28815287189406</c:v>
                </c:pt>
                <c:pt idx="24">
                  <c:v>207.93194051151039</c:v>
                </c:pt>
                <c:pt idx="25">
                  <c:v>210.51517175488235</c:v>
                </c:pt>
                <c:pt idx="26">
                  <c:v>190.35776858094349</c:v>
                </c:pt>
                <c:pt idx="27">
                  <c:v>191.76646739128424</c:v>
                </c:pt>
                <c:pt idx="28">
                  <c:v>212.12094117771434</c:v>
                </c:pt>
                <c:pt idx="29">
                  <c:v>214.81014815717543</c:v>
                </c:pt>
                <c:pt idx="30">
                  <c:v>239.25205797662633</c:v>
                </c:pt>
                <c:pt idx="31">
                  <c:v>250.22557103444191</c:v>
                </c:pt>
                <c:pt idx="32">
                  <c:v>242.70015414428093</c:v>
                </c:pt>
                <c:pt idx="33">
                  <c:v>254.19400512243459</c:v>
                </c:pt>
                <c:pt idx="34" formatCode="#,##0.00">
                  <c:v>240.85215672523009</c:v>
                </c:pt>
                <c:pt idx="35" formatCode="General">
                  <c:v>270.76077408740667</c:v>
                </c:pt>
                <c:pt idx="36" formatCode="General">
                  <c:v>283.44494542641377</c:v>
                </c:pt>
                <c:pt idx="37" formatCode="General">
                  <c:v>284.60613251573125</c:v>
                </c:pt>
                <c:pt idx="38" formatCode="General">
                  <c:v>288.05673045445911</c:v>
                </c:pt>
                <c:pt idx="39" formatCode="General">
                  <c:v>271.87855742745501</c:v>
                </c:pt>
                <c:pt idx="40" formatCode="#,##0.00">
                  <c:v>232.38265227848098</c:v>
                </c:pt>
                <c:pt idx="41" formatCode="General">
                  <c:v>214.52615056388609</c:v>
                </c:pt>
                <c:pt idx="42" formatCode="General">
                  <c:v>204.12757584609574</c:v>
                </c:pt>
                <c:pt idx="43" formatCode="General">
                  <c:v>244.10097618122597</c:v>
                </c:pt>
                <c:pt idx="44" formatCode="General">
                  <c:v>225.79920042078527</c:v>
                </c:pt>
                <c:pt idx="45" formatCode="General">
                  <c:v>217.98687069090522</c:v>
                </c:pt>
                <c:pt idx="46" formatCode="#,##0.00">
                  <c:v>265.11088318728076</c:v>
                </c:pt>
                <c:pt idx="47" formatCode="General">
                  <c:v>284.98269026211091</c:v>
                </c:pt>
                <c:pt idx="48" formatCode="General">
                  <c:v>264.83926381647547</c:v>
                </c:pt>
                <c:pt idx="49" formatCode="General">
                  <c:v>242.01021410032769</c:v>
                </c:pt>
                <c:pt idx="50" formatCode="General">
                  <c:v>207.19584067398503</c:v>
                </c:pt>
                <c:pt idx="51" formatCode="General">
                  <c:v>207.01425019492405</c:v>
                </c:pt>
                <c:pt idx="52" formatCode="#,##0.00">
                  <c:v>211.9013620025367</c:v>
                </c:pt>
                <c:pt idx="53" formatCode="General">
                  <c:v>215.21943427056743</c:v>
                </c:pt>
                <c:pt idx="54" formatCode="General">
                  <c:v>218.30857228700873</c:v>
                </c:pt>
                <c:pt idx="55" formatCode="General">
                  <c:v>217.38947721656086</c:v>
                </c:pt>
                <c:pt idx="56" formatCode="General">
                  <c:v>212.44845074167216</c:v>
                </c:pt>
                <c:pt idx="57" formatCode="General">
                  <c:v>231.31082624663566</c:v>
                </c:pt>
                <c:pt idx="58" formatCode="#,##0.00">
                  <c:v>241.37575259317006</c:v>
                </c:pt>
                <c:pt idx="59" formatCode="General">
                  <c:v>242.57574346512101</c:v>
                </c:pt>
                <c:pt idx="60" formatCode="General">
                  <c:v>235.3135378394081</c:v>
                </c:pt>
                <c:pt idx="61" formatCode="General">
                  <c:v>236.916922485887</c:v>
                </c:pt>
                <c:pt idx="62" formatCode="General">
                  <c:v>225.12537699000893</c:v>
                </c:pt>
                <c:pt idx="63" formatCode="General">
                  <c:v>195.68161690557866</c:v>
                </c:pt>
                <c:pt idx="64" formatCode="#,##0.00">
                  <c:v>193.57991449067811</c:v>
                </c:pt>
                <c:pt idx="65" formatCode="General">
                  <c:v>200.20041100653322</c:v>
                </c:pt>
                <c:pt idx="66" formatCode="General">
                  <c:v>213.06201622914799</c:v>
                </c:pt>
                <c:pt idx="67" formatCode="General">
                  <c:v>223.50098010533009</c:v>
                </c:pt>
                <c:pt idx="68" formatCode="General">
                  <c:v>208.62360693664243</c:v>
                </c:pt>
                <c:pt idx="69" formatCode="General">
                  <c:v>203.42529542687609</c:v>
                </c:pt>
                <c:pt idx="70" formatCode="#,##0.00">
                  <c:v>179.26909832790668</c:v>
                </c:pt>
                <c:pt idx="71" formatCode="General">
                  <c:v>186.61432760392555</c:v>
                </c:pt>
                <c:pt idx="72" formatCode="General">
                  <c:v>206.99739727043752</c:v>
                </c:pt>
                <c:pt idx="73" formatCode="#,##0.00">
                  <c:v>212.58426941815739</c:v>
                </c:pt>
                <c:pt idx="74" formatCode="General">
                  <c:v>219.3296375828495</c:v>
                </c:pt>
                <c:pt idx="75" formatCode="General">
                  <c:v>231.45132502837683</c:v>
                </c:pt>
                <c:pt idx="76" formatCode="#,##0.00">
                  <c:v>231.61912025359442</c:v>
                </c:pt>
                <c:pt idx="77" formatCode="General">
                  <c:v>258.43316552821938</c:v>
                </c:pt>
                <c:pt idx="78" formatCode="General">
                  <c:v>211.90822665809873</c:v>
                </c:pt>
                <c:pt idx="79" formatCode="#,##0.00">
                  <c:v>213.04909835038046</c:v>
                </c:pt>
                <c:pt idx="80" formatCode="General">
                  <c:v>205.19235806882543</c:v>
                </c:pt>
                <c:pt idx="81" formatCode="General">
                  <c:v>181.43824319629542</c:v>
                </c:pt>
                <c:pt idx="82" formatCode="General">
                  <c:v>170.48058211546405</c:v>
                </c:pt>
                <c:pt idx="83" formatCode="General">
                  <c:v>170.70652573448686</c:v>
                </c:pt>
                <c:pt idx="84" formatCode="General">
                  <c:v>156.45475304644637</c:v>
                </c:pt>
                <c:pt idx="85" formatCode="#,##0.00">
                  <c:v>181.11533579269104</c:v>
                </c:pt>
                <c:pt idx="86" formatCode="General">
                  <c:v>166.30178937020256</c:v>
                </c:pt>
                <c:pt idx="87" formatCode="General">
                  <c:v>171.43530800135372</c:v>
                </c:pt>
                <c:pt idx="88" formatCode="0.00">
                  <c:v>149.08458037919857</c:v>
                </c:pt>
                <c:pt idx="89" formatCode="0.00">
                  <c:v>125.33598564318424</c:v>
                </c:pt>
                <c:pt idx="90" formatCode="0.00">
                  <c:v>110.90315362908706</c:v>
                </c:pt>
                <c:pt idx="91" formatCode="0.00">
                  <c:v>116.31929711653579</c:v>
                </c:pt>
                <c:pt idx="92" formatCode="0.00">
                  <c:v>116.57292030904276</c:v>
                </c:pt>
                <c:pt idx="93" formatCode="0.00">
                  <c:v>109.36395429317763</c:v>
                </c:pt>
                <c:pt idx="94" formatCode="0.00">
                  <c:v>96.842666094785812</c:v>
                </c:pt>
                <c:pt idx="95" formatCode="0.00">
                  <c:v>105.92049376520252</c:v>
                </c:pt>
                <c:pt idx="96" formatCode="0.00">
                  <c:v>138.27907172412824</c:v>
                </c:pt>
                <c:pt idx="97" formatCode="0.00">
                  <c:v>152.55433405123452</c:v>
                </c:pt>
                <c:pt idx="98" formatCode="0.00">
                  <c:v>143.17232781758506</c:v>
                </c:pt>
                <c:pt idx="99" formatCode="0.00">
                  <c:v>164.23887470652375</c:v>
                </c:pt>
                <c:pt idx="100" formatCode="0.00">
                  <c:v>166.32086558523699</c:v>
                </c:pt>
                <c:pt idx="101" formatCode="0.00">
                  <c:v>167.616465835951</c:v>
                </c:pt>
                <c:pt idx="102" formatCode="0.00">
                  <c:v>185.54076557758444</c:v>
                </c:pt>
                <c:pt idx="103" formatCode="0.00">
                  <c:v>222.87802850374399</c:v>
                </c:pt>
                <c:pt idx="104" formatCode="0.00">
                  <c:v>189.50372237398301</c:v>
                </c:pt>
                <c:pt idx="105" formatCode="0.00">
                  <c:v>193.59871152148855</c:v>
                </c:pt>
                <c:pt idx="106" formatCode="0.00">
                  <c:v>217.626296045088</c:v>
                </c:pt>
                <c:pt idx="107" formatCode="0.00">
                  <c:v>226.98434181348901</c:v>
                </c:pt>
                <c:pt idx="108" formatCode="0.00">
                  <c:v>214.17369679355357</c:v>
                </c:pt>
                <c:pt idx="109" formatCode="0.00">
                  <c:v>213.149966474487</c:v>
                </c:pt>
                <c:pt idx="110" formatCode="0.00">
                  <c:v>202.325713511347</c:v>
                </c:pt>
                <c:pt idx="111" formatCode="0.00">
                  <c:v>197.93486394658001</c:v>
                </c:pt>
                <c:pt idx="112" formatCode="0.00">
                  <c:v>221.54655829539601</c:v>
                </c:pt>
                <c:pt idx="113" formatCode="0.00">
                  <c:v>238.01303814924901</c:v>
                </c:pt>
                <c:pt idx="114" formatCode="0.00">
                  <c:v>248.79101608218599</c:v>
                </c:pt>
                <c:pt idx="115" formatCode="0.00">
                  <c:v>240.51599999999999</c:v>
                </c:pt>
                <c:pt idx="116" formatCode="0.00">
                  <c:v>233.954157939358</c:v>
                </c:pt>
                <c:pt idx="117" formatCode="0.00">
                  <c:v>247.629099053354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F3-4342-A513-BEE0B9BEE70D}"/>
            </c:ext>
          </c:extLst>
        </c:ser>
        <c:ser>
          <c:idx val="1"/>
          <c:order val="2"/>
          <c:tx>
            <c:strRef>
              <c:f>Plan1!$C$1</c:f>
              <c:strCache>
                <c:ptCount val="1"/>
                <c:pt idx="0">
                  <c:v>equity and investment fund shares</c:v>
                </c:pt>
              </c:strCache>
            </c:strRef>
          </c:tx>
          <c:spPr>
            <a:solidFill>
              <a:srgbClr val="4F81BD">
                <a:lumMod val="40000"/>
                <a:lumOff val="60000"/>
              </a:srgbClr>
            </a:solidFill>
            <a:ln w="12700">
              <a:noFill/>
            </a:ln>
          </c:spPr>
          <c:cat>
            <c:numRef>
              <c:f>Plan1!$A$2:$A$128</c:f>
              <c:numCache>
                <c:formatCode>mmm\-yy</c:formatCode>
                <c:ptCount val="119"/>
                <c:pt idx="0">
                  <c:v>39508</c:v>
                </c:pt>
                <c:pt idx="1">
                  <c:v>39539</c:v>
                </c:pt>
                <c:pt idx="2">
                  <c:v>39569</c:v>
                </c:pt>
                <c:pt idx="3">
                  <c:v>39600</c:v>
                </c:pt>
                <c:pt idx="4">
                  <c:v>39630</c:v>
                </c:pt>
                <c:pt idx="5">
                  <c:v>39661</c:v>
                </c:pt>
                <c:pt idx="6">
                  <c:v>39692</c:v>
                </c:pt>
                <c:pt idx="7">
                  <c:v>39722</c:v>
                </c:pt>
                <c:pt idx="8">
                  <c:v>39753</c:v>
                </c:pt>
                <c:pt idx="9">
                  <c:v>39783</c:v>
                </c:pt>
                <c:pt idx="10">
                  <c:v>39814</c:v>
                </c:pt>
                <c:pt idx="11">
                  <c:v>39845</c:v>
                </c:pt>
                <c:pt idx="12">
                  <c:v>39873</c:v>
                </c:pt>
                <c:pt idx="13">
                  <c:v>39904</c:v>
                </c:pt>
                <c:pt idx="14">
                  <c:v>39934</c:v>
                </c:pt>
                <c:pt idx="15">
                  <c:v>39965</c:v>
                </c:pt>
                <c:pt idx="16">
                  <c:v>39995</c:v>
                </c:pt>
                <c:pt idx="17">
                  <c:v>40026</c:v>
                </c:pt>
                <c:pt idx="18">
                  <c:v>40057</c:v>
                </c:pt>
                <c:pt idx="19">
                  <c:v>40087</c:v>
                </c:pt>
                <c:pt idx="20">
                  <c:v>40118</c:v>
                </c:pt>
                <c:pt idx="21">
                  <c:v>40148</c:v>
                </c:pt>
                <c:pt idx="22">
                  <c:v>40179</c:v>
                </c:pt>
                <c:pt idx="23">
                  <c:v>40210</c:v>
                </c:pt>
                <c:pt idx="24">
                  <c:v>40238</c:v>
                </c:pt>
                <c:pt idx="25">
                  <c:v>40269</c:v>
                </c:pt>
                <c:pt idx="26">
                  <c:v>40299</c:v>
                </c:pt>
                <c:pt idx="27">
                  <c:v>40330</c:v>
                </c:pt>
                <c:pt idx="28">
                  <c:v>40360</c:v>
                </c:pt>
                <c:pt idx="29">
                  <c:v>40391</c:v>
                </c:pt>
                <c:pt idx="30">
                  <c:v>40422</c:v>
                </c:pt>
                <c:pt idx="31">
                  <c:v>40452</c:v>
                </c:pt>
                <c:pt idx="32">
                  <c:v>40483</c:v>
                </c:pt>
                <c:pt idx="33">
                  <c:v>40513</c:v>
                </c:pt>
                <c:pt idx="34">
                  <c:v>40544</c:v>
                </c:pt>
                <c:pt idx="35">
                  <c:v>40575</c:v>
                </c:pt>
                <c:pt idx="36">
                  <c:v>40603</c:v>
                </c:pt>
                <c:pt idx="37">
                  <c:v>40634</c:v>
                </c:pt>
                <c:pt idx="38">
                  <c:v>40664</c:v>
                </c:pt>
                <c:pt idx="39">
                  <c:v>40695</c:v>
                </c:pt>
                <c:pt idx="40">
                  <c:v>40725</c:v>
                </c:pt>
                <c:pt idx="41">
                  <c:v>40756</c:v>
                </c:pt>
                <c:pt idx="42">
                  <c:v>40787</c:v>
                </c:pt>
                <c:pt idx="43">
                  <c:v>40817</c:v>
                </c:pt>
                <c:pt idx="44">
                  <c:v>40848</c:v>
                </c:pt>
                <c:pt idx="45">
                  <c:v>40878</c:v>
                </c:pt>
                <c:pt idx="46">
                  <c:v>40909</c:v>
                </c:pt>
                <c:pt idx="47">
                  <c:v>40940</c:v>
                </c:pt>
                <c:pt idx="48">
                  <c:v>40969</c:v>
                </c:pt>
                <c:pt idx="49">
                  <c:v>41000</c:v>
                </c:pt>
                <c:pt idx="50">
                  <c:v>41030</c:v>
                </c:pt>
                <c:pt idx="51">
                  <c:v>41061</c:v>
                </c:pt>
                <c:pt idx="52">
                  <c:v>41091</c:v>
                </c:pt>
                <c:pt idx="53">
                  <c:v>41122</c:v>
                </c:pt>
                <c:pt idx="54">
                  <c:v>41153</c:v>
                </c:pt>
                <c:pt idx="55">
                  <c:v>41183</c:v>
                </c:pt>
                <c:pt idx="56">
                  <c:v>41214</c:v>
                </c:pt>
                <c:pt idx="57">
                  <c:v>41244</c:v>
                </c:pt>
                <c:pt idx="58">
                  <c:v>41275</c:v>
                </c:pt>
                <c:pt idx="59">
                  <c:v>41306</c:v>
                </c:pt>
                <c:pt idx="60">
                  <c:v>41334</c:v>
                </c:pt>
                <c:pt idx="61">
                  <c:v>41365</c:v>
                </c:pt>
                <c:pt idx="62">
                  <c:v>41395</c:v>
                </c:pt>
                <c:pt idx="63">
                  <c:v>41426</c:v>
                </c:pt>
                <c:pt idx="64">
                  <c:v>41456</c:v>
                </c:pt>
                <c:pt idx="65">
                  <c:v>41487</c:v>
                </c:pt>
                <c:pt idx="66">
                  <c:v>41518</c:v>
                </c:pt>
                <c:pt idx="67">
                  <c:v>41548</c:v>
                </c:pt>
                <c:pt idx="68">
                  <c:v>41579</c:v>
                </c:pt>
                <c:pt idx="69">
                  <c:v>41609</c:v>
                </c:pt>
                <c:pt idx="70">
                  <c:v>41640</c:v>
                </c:pt>
                <c:pt idx="71">
                  <c:v>41671</c:v>
                </c:pt>
                <c:pt idx="72">
                  <c:v>41699</c:v>
                </c:pt>
                <c:pt idx="73">
                  <c:v>41730</c:v>
                </c:pt>
                <c:pt idx="74">
                  <c:v>41760</c:v>
                </c:pt>
                <c:pt idx="75">
                  <c:v>41791</c:v>
                </c:pt>
                <c:pt idx="76">
                  <c:v>41821</c:v>
                </c:pt>
                <c:pt idx="77">
                  <c:v>41852</c:v>
                </c:pt>
                <c:pt idx="78">
                  <c:v>41883</c:v>
                </c:pt>
                <c:pt idx="79">
                  <c:v>41913</c:v>
                </c:pt>
                <c:pt idx="80">
                  <c:v>41944</c:v>
                </c:pt>
                <c:pt idx="81">
                  <c:v>41974</c:v>
                </c:pt>
                <c:pt idx="82">
                  <c:v>42005</c:v>
                </c:pt>
                <c:pt idx="83">
                  <c:v>42036</c:v>
                </c:pt>
                <c:pt idx="84">
                  <c:v>42064</c:v>
                </c:pt>
                <c:pt idx="85">
                  <c:v>42095</c:v>
                </c:pt>
                <c:pt idx="86">
                  <c:v>42125</c:v>
                </c:pt>
                <c:pt idx="87">
                  <c:v>42156</c:v>
                </c:pt>
                <c:pt idx="88">
                  <c:v>42186</c:v>
                </c:pt>
                <c:pt idx="89">
                  <c:v>42217</c:v>
                </c:pt>
                <c:pt idx="90">
                  <c:v>42248</c:v>
                </c:pt>
                <c:pt idx="91">
                  <c:v>42278</c:v>
                </c:pt>
                <c:pt idx="92">
                  <c:v>42309</c:v>
                </c:pt>
                <c:pt idx="93">
                  <c:v>42339</c:v>
                </c:pt>
                <c:pt idx="94">
                  <c:v>42370</c:v>
                </c:pt>
                <c:pt idx="95">
                  <c:v>42401</c:v>
                </c:pt>
                <c:pt idx="96">
                  <c:v>42430</c:v>
                </c:pt>
                <c:pt idx="97">
                  <c:v>42461</c:v>
                </c:pt>
                <c:pt idx="98">
                  <c:v>42491</c:v>
                </c:pt>
                <c:pt idx="99">
                  <c:v>42522</c:v>
                </c:pt>
                <c:pt idx="100">
                  <c:v>42552</c:v>
                </c:pt>
                <c:pt idx="101">
                  <c:v>42583</c:v>
                </c:pt>
                <c:pt idx="102">
                  <c:v>42614</c:v>
                </c:pt>
                <c:pt idx="103">
                  <c:v>42644</c:v>
                </c:pt>
                <c:pt idx="104">
                  <c:v>42675</c:v>
                </c:pt>
                <c:pt idx="105">
                  <c:v>42705</c:v>
                </c:pt>
                <c:pt idx="106">
                  <c:v>42736</c:v>
                </c:pt>
                <c:pt idx="107">
                  <c:v>42767</c:v>
                </c:pt>
                <c:pt idx="108">
                  <c:v>42795</c:v>
                </c:pt>
                <c:pt idx="109">
                  <c:v>42826</c:v>
                </c:pt>
                <c:pt idx="110">
                  <c:v>42856</c:v>
                </c:pt>
                <c:pt idx="111">
                  <c:v>42887</c:v>
                </c:pt>
                <c:pt idx="112">
                  <c:v>42917</c:v>
                </c:pt>
                <c:pt idx="113">
                  <c:v>42948</c:v>
                </c:pt>
                <c:pt idx="114">
                  <c:v>42979</c:v>
                </c:pt>
                <c:pt idx="115">
                  <c:v>43009</c:v>
                </c:pt>
                <c:pt idx="116">
                  <c:v>43040</c:v>
                </c:pt>
                <c:pt idx="117">
                  <c:v>43070</c:v>
                </c:pt>
              </c:numCache>
            </c:numRef>
          </c:cat>
          <c:val>
            <c:numRef>
              <c:f>Plan1!$C$2:$C$128</c:f>
              <c:numCache>
                <c:formatCode>0.0</c:formatCode>
                <c:ptCount val="119"/>
                <c:pt idx="0">
                  <c:v>30.183415511548798</c:v>
                </c:pt>
                <c:pt idx="1">
                  <c:v>31.302714541637034</c:v>
                </c:pt>
                <c:pt idx="2">
                  <c:v>33.118803871572361</c:v>
                </c:pt>
                <c:pt idx="3">
                  <c:v>34.81470210292732</c:v>
                </c:pt>
                <c:pt idx="4">
                  <c:v>42.292536880397044</c:v>
                </c:pt>
                <c:pt idx="5">
                  <c:v>42.575783044371029</c:v>
                </c:pt>
                <c:pt idx="6">
                  <c:v>36.260529877182258</c:v>
                </c:pt>
                <c:pt idx="7">
                  <c:v>27.001768600789489</c:v>
                </c:pt>
                <c:pt idx="8">
                  <c:v>24.640537864733616</c:v>
                </c:pt>
                <c:pt idx="9">
                  <c:v>26.484054974103554</c:v>
                </c:pt>
                <c:pt idx="10">
                  <c:v>24.799737428788532</c:v>
                </c:pt>
                <c:pt idx="11">
                  <c:v>24.035593745782876</c:v>
                </c:pt>
                <c:pt idx="12">
                  <c:v>25.021092227483589</c:v>
                </c:pt>
                <c:pt idx="13">
                  <c:v>26.879648196878296</c:v>
                </c:pt>
                <c:pt idx="14">
                  <c:v>31.671845129042072</c:v>
                </c:pt>
                <c:pt idx="15">
                  <c:v>34.849350885288992</c:v>
                </c:pt>
                <c:pt idx="16">
                  <c:v>37.65890016787889</c:v>
                </c:pt>
                <c:pt idx="17">
                  <c:v>40.408489249422189</c:v>
                </c:pt>
                <c:pt idx="18">
                  <c:v>46.822105954119564</c:v>
                </c:pt>
                <c:pt idx="19">
                  <c:v>51.50202908356416</c:v>
                </c:pt>
                <c:pt idx="20">
                  <c:v>52.760837867817138</c:v>
                </c:pt>
                <c:pt idx="21">
                  <c:v>55.895590093056519</c:v>
                </c:pt>
                <c:pt idx="22">
                  <c:v>54.536084264550887</c:v>
                </c:pt>
                <c:pt idx="23">
                  <c:v>58.385031892926563</c:v>
                </c:pt>
                <c:pt idx="24">
                  <c:v>60.742481747091531</c:v>
                </c:pt>
                <c:pt idx="25">
                  <c:v>65.841908806309945</c:v>
                </c:pt>
                <c:pt idx="26">
                  <c:v>66.395680059586056</c:v>
                </c:pt>
                <c:pt idx="27">
                  <c:v>70.045934637829589</c:v>
                </c:pt>
                <c:pt idx="28">
                  <c:v>72.623535158809474</c:v>
                </c:pt>
                <c:pt idx="29">
                  <c:v>77.420520840933946</c:v>
                </c:pt>
                <c:pt idx="30">
                  <c:v>82.434736555996935</c:v>
                </c:pt>
                <c:pt idx="31">
                  <c:v>82.218500426960162</c:v>
                </c:pt>
                <c:pt idx="32">
                  <c:v>82.156715383421712</c:v>
                </c:pt>
                <c:pt idx="33">
                  <c:v>100.73341463518787</c:v>
                </c:pt>
                <c:pt idx="34">
                  <c:v>100.4014248759412</c:v>
                </c:pt>
                <c:pt idx="35">
                  <c:v>100.05045614927161</c:v>
                </c:pt>
                <c:pt idx="36">
                  <c:v>103.71937206430897</c:v>
                </c:pt>
                <c:pt idx="37">
                  <c:v>109.58472818565436</c:v>
                </c:pt>
                <c:pt idx="38">
                  <c:v>110.96729820445596</c:v>
                </c:pt>
                <c:pt idx="39">
                  <c:v>113.37801550258794</c:v>
                </c:pt>
                <c:pt idx="40">
                  <c:v>114.28553878059499</c:v>
                </c:pt>
                <c:pt idx="41">
                  <c:v>115.70408225380545</c:v>
                </c:pt>
                <c:pt idx="42">
                  <c:v>97.416727483649694</c:v>
                </c:pt>
                <c:pt idx="43">
                  <c:v>108.93521652642583</c:v>
                </c:pt>
                <c:pt idx="44">
                  <c:v>102.50551201285548</c:v>
                </c:pt>
                <c:pt idx="45">
                  <c:v>100.46977010111421</c:v>
                </c:pt>
                <c:pt idx="46">
                  <c:v>117.85384778364096</c:v>
                </c:pt>
                <c:pt idx="47">
                  <c:v>114.90873991296512</c:v>
                </c:pt>
                <c:pt idx="48">
                  <c:v>111.0076107438889</c:v>
                </c:pt>
                <c:pt idx="49">
                  <c:v>109.4596216726821</c:v>
                </c:pt>
                <c:pt idx="50">
                  <c:v>104.40298530772388</c:v>
                </c:pt>
                <c:pt idx="51">
                  <c:v>106.09609694045912</c:v>
                </c:pt>
                <c:pt idx="52">
                  <c:v>106.08588358566271</c:v>
                </c:pt>
                <c:pt idx="53">
                  <c:v>108.05902202599647</c:v>
                </c:pt>
                <c:pt idx="54">
                  <c:v>109.87987719390327</c:v>
                </c:pt>
                <c:pt idx="55">
                  <c:v>113.6175961319943</c:v>
                </c:pt>
                <c:pt idx="56">
                  <c:v>111.39918289382651</c:v>
                </c:pt>
                <c:pt idx="57">
                  <c:v>115.45675916815759</c:v>
                </c:pt>
                <c:pt idx="58">
                  <c:v>118.87304510931952</c:v>
                </c:pt>
                <c:pt idx="59">
                  <c:v>120.86203036511591</c:v>
                </c:pt>
                <c:pt idx="60">
                  <c:v>120.12608696903368</c:v>
                </c:pt>
                <c:pt idx="61">
                  <c:v>122.69182573332668</c:v>
                </c:pt>
                <c:pt idx="62">
                  <c:v>116.52960477842302</c:v>
                </c:pt>
                <c:pt idx="63">
                  <c:v>117.68154843896674</c:v>
                </c:pt>
                <c:pt idx="64">
                  <c:v>121.46566852741127</c:v>
                </c:pt>
                <c:pt idx="65">
                  <c:v>123.7106820381117</c:v>
                </c:pt>
                <c:pt idx="66">
                  <c:v>140.48625467909415</c:v>
                </c:pt>
                <c:pt idx="67">
                  <c:v>143.37628423274768</c:v>
                </c:pt>
                <c:pt idx="68">
                  <c:v>135.30068078757796</c:v>
                </c:pt>
                <c:pt idx="69">
                  <c:v>134.6434605743234</c:v>
                </c:pt>
                <c:pt idx="70">
                  <c:v>134.02524255255739</c:v>
                </c:pt>
                <c:pt idx="71">
                  <c:v>143.69515192335649</c:v>
                </c:pt>
                <c:pt idx="72">
                  <c:v>155.79535683992049</c:v>
                </c:pt>
                <c:pt idx="73">
                  <c:v>161.03152269990161</c:v>
                </c:pt>
                <c:pt idx="74">
                  <c:v>161.31388083613223</c:v>
                </c:pt>
                <c:pt idx="75">
                  <c:v>169.76492124959819</c:v>
                </c:pt>
                <c:pt idx="76">
                  <c:v>165.90450060658904</c:v>
                </c:pt>
                <c:pt idx="77">
                  <c:v>173.03606127598678</c:v>
                </c:pt>
                <c:pt idx="78">
                  <c:v>162.5006669878417</c:v>
                </c:pt>
                <c:pt idx="79">
                  <c:v>169.44699438473123</c:v>
                </c:pt>
                <c:pt idx="80">
                  <c:v>163.21594336090388</c:v>
                </c:pt>
                <c:pt idx="81">
                  <c:v>152.07785071766432</c:v>
                </c:pt>
                <c:pt idx="82">
                  <c:v>162.09325279951543</c:v>
                </c:pt>
                <c:pt idx="83">
                  <c:v>154.53173501779236</c:v>
                </c:pt>
                <c:pt idx="84">
                  <c:v>144.66458464518078</c:v>
                </c:pt>
                <c:pt idx="85">
                  <c:v>158.40156324868721</c:v>
                </c:pt>
                <c:pt idx="86">
                  <c:v>150.81610888263498</c:v>
                </c:pt>
                <c:pt idx="87" formatCode="0.000">
                  <c:v>155.21308468090635</c:v>
                </c:pt>
                <c:pt idx="88" formatCode="0.00">
                  <c:v>138.41361400154685</c:v>
                </c:pt>
                <c:pt idx="89" formatCode="0.00">
                  <c:v>130.63096161093316</c:v>
                </c:pt>
                <c:pt idx="90" formatCode="0.00">
                  <c:v>119.37116029421834</c:v>
                </c:pt>
                <c:pt idx="91" formatCode="0.00">
                  <c:v>120.94802769864467</c:v>
                </c:pt>
                <c:pt idx="92">
                  <c:v>126.93216785182828</c:v>
                </c:pt>
                <c:pt idx="93">
                  <c:v>124.64477769613298</c:v>
                </c:pt>
                <c:pt idx="94">
                  <c:v>118.7576189758237</c:v>
                </c:pt>
                <c:pt idx="95">
                  <c:v>117.38255457610563</c:v>
                </c:pt>
                <c:pt idx="96">
                  <c:v>127.55507817219646</c:v>
                </c:pt>
                <c:pt idx="97">
                  <c:v>132.54839214631679</c:v>
                </c:pt>
                <c:pt idx="98">
                  <c:v>124.27153438525492</c:v>
                </c:pt>
                <c:pt idx="99">
                  <c:v>141.29953856204747</c:v>
                </c:pt>
                <c:pt idx="100">
                  <c:v>139.39815631211997</c:v>
                </c:pt>
                <c:pt idx="101">
                  <c:v>134.86036491782798</c:v>
                </c:pt>
                <c:pt idx="102">
                  <c:v>131.97808831417905</c:v>
                </c:pt>
                <c:pt idx="103">
                  <c:v>133.14789774344484</c:v>
                </c:pt>
                <c:pt idx="104">
                  <c:v>123.36027903066568</c:v>
                </c:pt>
                <c:pt idx="105">
                  <c:v>128.00580515421552</c:v>
                </c:pt>
                <c:pt idx="106">
                  <c:v>130.31846423493903</c:v>
                </c:pt>
                <c:pt idx="107">
                  <c:v>130.01066247916452</c:v>
                </c:pt>
                <c:pt idx="108">
                  <c:v>127.14711338984728</c:v>
                </c:pt>
                <c:pt idx="109">
                  <c:v>130.53795033528988</c:v>
                </c:pt>
                <c:pt idx="110">
                  <c:v>126.50835848538802</c:v>
                </c:pt>
                <c:pt idx="111">
                  <c:v>123.03944812060701</c:v>
                </c:pt>
                <c:pt idx="112">
                  <c:v>131.644363917173</c:v>
                </c:pt>
                <c:pt idx="113">
                  <c:v>128.658645967241</c:v>
                </c:pt>
                <c:pt idx="114">
                  <c:v>128.22298226256299</c:v>
                </c:pt>
                <c:pt idx="115">
                  <c:v>125.43899999999999</c:v>
                </c:pt>
                <c:pt idx="116">
                  <c:v>127.60289970786501</c:v>
                </c:pt>
                <c:pt idx="117">
                  <c:v>121.007413178937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F3-4342-A513-BEE0B9BEE7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53414864"/>
        <c:axId val="553415256"/>
      </c:areaChart>
      <c:lineChart>
        <c:grouping val="standar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reserves</c:v>
                </c:pt>
              </c:strCache>
            </c:strRef>
          </c:tx>
          <c:spPr>
            <a:ln w="50800"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117"/>
              <c:layout>
                <c:manualLayout>
                  <c:x val="-1.6035353535353535E-3"/>
                  <c:y val="-3.2564102564102561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i="0" u="none" strike="noStrike" kern="1200" baseline="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Arial" pitchFamily="34" charset="0"/>
                      </a:rPr>
                      <a:t>382.0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EF3-4342-A513-BEE0B9BEE70D}"/>
                </c:ext>
              </c:extLst>
            </c:dLbl>
            <c:dLbl>
              <c:idx val="126"/>
              <c:layout>
                <c:manualLayout>
                  <c:x val="0"/>
                  <c:y val="-3.1358024691358025E-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rgbClr val="FF0000"/>
                      </a:solidFill>
                      <a:latin typeface="+mn-lt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EF3-4342-A513-BEE0B9BEE7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Plan1!$A$2:$A$128</c:f>
              <c:numCache>
                <c:formatCode>mmm\-yy</c:formatCode>
                <c:ptCount val="119"/>
                <c:pt idx="0">
                  <c:v>39508</c:v>
                </c:pt>
                <c:pt idx="1">
                  <c:v>39539</c:v>
                </c:pt>
                <c:pt idx="2">
                  <c:v>39569</c:v>
                </c:pt>
                <c:pt idx="3">
                  <c:v>39600</c:v>
                </c:pt>
                <c:pt idx="4">
                  <c:v>39630</c:v>
                </c:pt>
                <c:pt idx="5">
                  <c:v>39661</c:v>
                </c:pt>
                <c:pt idx="6">
                  <c:v>39692</c:v>
                </c:pt>
                <c:pt idx="7">
                  <c:v>39722</c:v>
                </c:pt>
                <c:pt idx="8">
                  <c:v>39753</c:v>
                </c:pt>
                <c:pt idx="9">
                  <c:v>39783</c:v>
                </c:pt>
                <c:pt idx="10">
                  <c:v>39814</c:v>
                </c:pt>
                <c:pt idx="11">
                  <c:v>39845</c:v>
                </c:pt>
                <c:pt idx="12">
                  <c:v>39873</c:v>
                </c:pt>
                <c:pt idx="13">
                  <c:v>39904</c:v>
                </c:pt>
                <c:pt idx="14">
                  <c:v>39934</c:v>
                </c:pt>
                <c:pt idx="15">
                  <c:v>39965</c:v>
                </c:pt>
                <c:pt idx="16">
                  <c:v>39995</c:v>
                </c:pt>
                <c:pt idx="17">
                  <c:v>40026</c:v>
                </c:pt>
                <c:pt idx="18">
                  <c:v>40057</c:v>
                </c:pt>
                <c:pt idx="19">
                  <c:v>40087</c:v>
                </c:pt>
                <c:pt idx="20">
                  <c:v>40118</c:v>
                </c:pt>
                <c:pt idx="21">
                  <c:v>40148</c:v>
                </c:pt>
                <c:pt idx="22">
                  <c:v>40179</c:v>
                </c:pt>
                <c:pt idx="23">
                  <c:v>40210</c:v>
                </c:pt>
                <c:pt idx="24">
                  <c:v>40238</c:v>
                </c:pt>
                <c:pt idx="25">
                  <c:v>40269</c:v>
                </c:pt>
                <c:pt idx="26">
                  <c:v>40299</c:v>
                </c:pt>
                <c:pt idx="27">
                  <c:v>40330</c:v>
                </c:pt>
                <c:pt idx="28">
                  <c:v>40360</c:v>
                </c:pt>
                <c:pt idx="29">
                  <c:v>40391</c:v>
                </c:pt>
                <c:pt idx="30">
                  <c:v>40422</c:v>
                </c:pt>
                <c:pt idx="31">
                  <c:v>40452</c:v>
                </c:pt>
                <c:pt idx="32">
                  <c:v>40483</c:v>
                </c:pt>
                <c:pt idx="33">
                  <c:v>40513</c:v>
                </c:pt>
                <c:pt idx="34">
                  <c:v>40544</c:v>
                </c:pt>
                <c:pt idx="35">
                  <c:v>40575</c:v>
                </c:pt>
                <c:pt idx="36">
                  <c:v>40603</c:v>
                </c:pt>
                <c:pt idx="37">
                  <c:v>40634</c:v>
                </c:pt>
                <c:pt idx="38">
                  <c:v>40664</c:v>
                </c:pt>
                <c:pt idx="39">
                  <c:v>40695</c:v>
                </c:pt>
                <c:pt idx="40">
                  <c:v>40725</c:v>
                </c:pt>
                <c:pt idx="41">
                  <c:v>40756</c:v>
                </c:pt>
                <c:pt idx="42">
                  <c:v>40787</c:v>
                </c:pt>
                <c:pt idx="43">
                  <c:v>40817</c:v>
                </c:pt>
                <c:pt idx="44">
                  <c:v>40848</c:v>
                </c:pt>
                <c:pt idx="45">
                  <c:v>40878</c:v>
                </c:pt>
                <c:pt idx="46">
                  <c:v>40909</c:v>
                </c:pt>
                <c:pt idx="47">
                  <c:v>40940</c:v>
                </c:pt>
                <c:pt idx="48">
                  <c:v>40969</c:v>
                </c:pt>
                <c:pt idx="49">
                  <c:v>41000</c:v>
                </c:pt>
                <c:pt idx="50">
                  <c:v>41030</c:v>
                </c:pt>
                <c:pt idx="51">
                  <c:v>41061</c:v>
                </c:pt>
                <c:pt idx="52">
                  <c:v>41091</c:v>
                </c:pt>
                <c:pt idx="53">
                  <c:v>41122</c:v>
                </c:pt>
                <c:pt idx="54">
                  <c:v>41153</c:v>
                </c:pt>
                <c:pt idx="55">
                  <c:v>41183</c:v>
                </c:pt>
                <c:pt idx="56">
                  <c:v>41214</c:v>
                </c:pt>
                <c:pt idx="57">
                  <c:v>41244</c:v>
                </c:pt>
                <c:pt idx="58">
                  <c:v>41275</c:v>
                </c:pt>
                <c:pt idx="59">
                  <c:v>41306</c:v>
                </c:pt>
                <c:pt idx="60">
                  <c:v>41334</c:v>
                </c:pt>
                <c:pt idx="61">
                  <c:v>41365</c:v>
                </c:pt>
                <c:pt idx="62">
                  <c:v>41395</c:v>
                </c:pt>
                <c:pt idx="63">
                  <c:v>41426</c:v>
                </c:pt>
                <c:pt idx="64">
                  <c:v>41456</c:v>
                </c:pt>
                <c:pt idx="65">
                  <c:v>41487</c:v>
                </c:pt>
                <c:pt idx="66">
                  <c:v>41518</c:v>
                </c:pt>
                <c:pt idx="67">
                  <c:v>41548</c:v>
                </c:pt>
                <c:pt idx="68">
                  <c:v>41579</c:v>
                </c:pt>
                <c:pt idx="69">
                  <c:v>41609</c:v>
                </c:pt>
                <c:pt idx="70">
                  <c:v>41640</c:v>
                </c:pt>
                <c:pt idx="71">
                  <c:v>41671</c:v>
                </c:pt>
                <c:pt idx="72">
                  <c:v>41699</c:v>
                </c:pt>
                <c:pt idx="73">
                  <c:v>41730</c:v>
                </c:pt>
                <c:pt idx="74">
                  <c:v>41760</c:v>
                </c:pt>
                <c:pt idx="75">
                  <c:v>41791</c:v>
                </c:pt>
                <c:pt idx="76">
                  <c:v>41821</c:v>
                </c:pt>
                <c:pt idx="77">
                  <c:v>41852</c:v>
                </c:pt>
                <c:pt idx="78">
                  <c:v>41883</c:v>
                </c:pt>
                <c:pt idx="79">
                  <c:v>41913</c:v>
                </c:pt>
                <c:pt idx="80">
                  <c:v>41944</c:v>
                </c:pt>
                <c:pt idx="81">
                  <c:v>41974</c:v>
                </c:pt>
                <c:pt idx="82">
                  <c:v>42005</c:v>
                </c:pt>
                <c:pt idx="83">
                  <c:v>42036</c:v>
                </c:pt>
                <c:pt idx="84">
                  <c:v>42064</c:v>
                </c:pt>
                <c:pt idx="85">
                  <c:v>42095</c:v>
                </c:pt>
                <c:pt idx="86">
                  <c:v>42125</c:v>
                </c:pt>
                <c:pt idx="87">
                  <c:v>42156</c:v>
                </c:pt>
                <c:pt idx="88">
                  <c:v>42186</c:v>
                </c:pt>
                <c:pt idx="89">
                  <c:v>42217</c:v>
                </c:pt>
                <c:pt idx="90">
                  <c:v>42248</c:v>
                </c:pt>
                <c:pt idx="91">
                  <c:v>42278</c:v>
                </c:pt>
                <c:pt idx="92">
                  <c:v>42309</c:v>
                </c:pt>
                <c:pt idx="93">
                  <c:v>42339</c:v>
                </c:pt>
                <c:pt idx="94">
                  <c:v>42370</c:v>
                </c:pt>
                <c:pt idx="95">
                  <c:v>42401</c:v>
                </c:pt>
                <c:pt idx="96">
                  <c:v>42430</c:v>
                </c:pt>
                <c:pt idx="97">
                  <c:v>42461</c:v>
                </c:pt>
                <c:pt idx="98">
                  <c:v>42491</c:v>
                </c:pt>
                <c:pt idx="99">
                  <c:v>42522</c:v>
                </c:pt>
                <c:pt idx="100">
                  <c:v>42552</c:v>
                </c:pt>
                <c:pt idx="101">
                  <c:v>42583</c:v>
                </c:pt>
                <c:pt idx="102">
                  <c:v>42614</c:v>
                </c:pt>
                <c:pt idx="103">
                  <c:v>42644</c:v>
                </c:pt>
                <c:pt idx="104">
                  <c:v>42675</c:v>
                </c:pt>
                <c:pt idx="105">
                  <c:v>42705</c:v>
                </c:pt>
                <c:pt idx="106">
                  <c:v>42736</c:v>
                </c:pt>
                <c:pt idx="107">
                  <c:v>42767</c:v>
                </c:pt>
                <c:pt idx="108">
                  <c:v>42795</c:v>
                </c:pt>
                <c:pt idx="109">
                  <c:v>42826</c:v>
                </c:pt>
                <c:pt idx="110">
                  <c:v>42856</c:v>
                </c:pt>
                <c:pt idx="111">
                  <c:v>42887</c:v>
                </c:pt>
                <c:pt idx="112">
                  <c:v>42917</c:v>
                </c:pt>
                <c:pt idx="113">
                  <c:v>42948</c:v>
                </c:pt>
                <c:pt idx="114">
                  <c:v>42979</c:v>
                </c:pt>
                <c:pt idx="115">
                  <c:v>43009</c:v>
                </c:pt>
                <c:pt idx="116">
                  <c:v>43040</c:v>
                </c:pt>
                <c:pt idx="117">
                  <c:v>43070</c:v>
                </c:pt>
              </c:numCache>
            </c:numRef>
          </c:cat>
          <c:val>
            <c:numRef>
              <c:f>Plan1!$B$2:$B$128</c:f>
              <c:numCache>
                <c:formatCode>0.0</c:formatCode>
                <c:ptCount val="119"/>
                <c:pt idx="0">
                  <c:v>195.232</c:v>
                </c:pt>
                <c:pt idx="1">
                  <c:v>195.767</c:v>
                </c:pt>
                <c:pt idx="2">
                  <c:v>197.90600000000001</c:v>
                </c:pt>
                <c:pt idx="3">
                  <c:v>200.827</c:v>
                </c:pt>
                <c:pt idx="4">
                  <c:v>203.56200000000001</c:v>
                </c:pt>
                <c:pt idx="5">
                  <c:v>205.11600000000001</c:v>
                </c:pt>
                <c:pt idx="6">
                  <c:v>206.494</c:v>
                </c:pt>
                <c:pt idx="7">
                  <c:v>197.22900000000001</c:v>
                </c:pt>
                <c:pt idx="8">
                  <c:v>194.66800000000001</c:v>
                </c:pt>
                <c:pt idx="9">
                  <c:v>193.78299999999999</c:v>
                </c:pt>
                <c:pt idx="10">
                  <c:v>188.102</c:v>
                </c:pt>
                <c:pt idx="11">
                  <c:v>186.88</c:v>
                </c:pt>
                <c:pt idx="12">
                  <c:v>190.38800000000001</c:v>
                </c:pt>
                <c:pt idx="13">
                  <c:v>190.54599999999999</c:v>
                </c:pt>
                <c:pt idx="14">
                  <c:v>195.26400000000001</c:v>
                </c:pt>
                <c:pt idx="15">
                  <c:v>201.46700000000001</c:v>
                </c:pt>
                <c:pt idx="16">
                  <c:v>207.363</c:v>
                </c:pt>
                <c:pt idx="17">
                  <c:v>215.744</c:v>
                </c:pt>
                <c:pt idx="18">
                  <c:v>221.62899999999999</c:v>
                </c:pt>
                <c:pt idx="19">
                  <c:v>231.12299999999999</c:v>
                </c:pt>
                <c:pt idx="20">
                  <c:v>236.66</c:v>
                </c:pt>
                <c:pt idx="21">
                  <c:v>238.52</c:v>
                </c:pt>
                <c:pt idx="22">
                  <c:v>240.48400000000001</c:v>
                </c:pt>
                <c:pt idx="23">
                  <c:v>241.08199999999999</c:v>
                </c:pt>
                <c:pt idx="24">
                  <c:v>243.762</c:v>
                </c:pt>
                <c:pt idx="25">
                  <c:v>247.292</c:v>
                </c:pt>
                <c:pt idx="26">
                  <c:v>249.846</c:v>
                </c:pt>
                <c:pt idx="27">
                  <c:v>253.114</c:v>
                </c:pt>
                <c:pt idx="28">
                  <c:v>257.29899999999998</c:v>
                </c:pt>
                <c:pt idx="29">
                  <c:v>261.32</c:v>
                </c:pt>
                <c:pt idx="30">
                  <c:v>275.20600000000002</c:v>
                </c:pt>
                <c:pt idx="31">
                  <c:v>284.93</c:v>
                </c:pt>
                <c:pt idx="32">
                  <c:v>285.46100000000001</c:v>
                </c:pt>
                <c:pt idx="33">
                  <c:v>288.57499999999999</c:v>
                </c:pt>
                <c:pt idx="34">
                  <c:v>297.69600000000003</c:v>
                </c:pt>
                <c:pt idx="35">
                  <c:v>307.51600000000002</c:v>
                </c:pt>
                <c:pt idx="36">
                  <c:v>317.14600000000002</c:v>
                </c:pt>
                <c:pt idx="37">
                  <c:v>328.06200000000001</c:v>
                </c:pt>
                <c:pt idx="38">
                  <c:v>333.017</c:v>
                </c:pt>
                <c:pt idx="39">
                  <c:v>335.77499999999998</c:v>
                </c:pt>
                <c:pt idx="40">
                  <c:v>346.14400000000001</c:v>
                </c:pt>
                <c:pt idx="41">
                  <c:v>353.39699999999999</c:v>
                </c:pt>
                <c:pt idx="42">
                  <c:v>349.70800000000003</c:v>
                </c:pt>
                <c:pt idx="43">
                  <c:v>352.928</c:v>
                </c:pt>
                <c:pt idx="44">
                  <c:v>352.07299999999998</c:v>
                </c:pt>
                <c:pt idx="45">
                  <c:v>352.012</c:v>
                </c:pt>
                <c:pt idx="46">
                  <c:v>355.07499999999999</c:v>
                </c:pt>
                <c:pt idx="47">
                  <c:v>356.33</c:v>
                </c:pt>
                <c:pt idx="48">
                  <c:v>365.21600000000001</c:v>
                </c:pt>
                <c:pt idx="49">
                  <c:v>374.27199999999999</c:v>
                </c:pt>
                <c:pt idx="50">
                  <c:v>372.40899999999999</c:v>
                </c:pt>
                <c:pt idx="51">
                  <c:v>373.91</c:v>
                </c:pt>
                <c:pt idx="52">
                  <c:v>376.154</c:v>
                </c:pt>
                <c:pt idx="53">
                  <c:v>377.221</c:v>
                </c:pt>
                <c:pt idx="54">
                  <c:v>378.726</c:v>
                </c:pt>
                <c:pt idx="55">
                  <c:v>377.75299999999999</c:v>
                </c:pt>
                <c:pt idx="56">
                  <c:v>378.56</c:v>
                </c:pt>
                <c:pt idx="57">
                  <c:v>373.14699999999999</c:v>
                </c:pt>
                <c:pt idx="58">
                  <c:v>373.41699999999997</c:v>
                </c:pt>
                <c:pt idx="59">
                  <c:v>373.74200000000002</c:v>
                </c:pt>
                <c:pt idx="60">
                  <c:v>376.93400000000003</c:v>
                </c:pt>
                <c:pt idx="61">
                  <c:v>378.66500000000002</c:v>
                </c:pt>
                <c:pt idx="62">
                  <c:v>374.41699999999997</c:v>
                </c:pt>
                <c:pt idx="63">
                  <c:v>369.40199999999999</c:v>
                </c:pt>
                <c:pt idx="64">
                  <c:v>371.96600000000001</c:v>
                </c:pt>
                <c:pt idx="65">
                  <c:v>367.00200000000001</c:v>
                </c:pt>
                <c:pt idx="66">
                  <c:v>368.654</c:v>
                </c:pt>
                <c:pt idx="67">
                  <c:v>364.505</c:v>
                </c:pt>
                <c:pt idx="68">
                  <c:v>362.41</c:v>
                </c:pt>
                <c:pt idx="69">
                  <c:v>358.80799999999999</c:v>
                </c:pt>
                <c:pt idx="70">
                  <c:v>360.93599999999998</c:v>
                </c:pt>
                <c:pt idx="71">
                  <c:v>362.69099999999997</c:v>
                </c:pt>
                <c:pt idx="72">
                  <c:v>363.91399999999999</c:v>
                </c:pt>
                <c:pt idx="73">
                  <c:v>366.71699999999998</c:v>
                </c:pt>
                <c:pt idx="74">
                  <c:v>368.75200000000001</c:v>
                </c:pt>
                <c:pt idx="75">
                  <c:v>373.51600000000002</c:v>
                </c:pt>
                <c:pt idx="76">
                  <c:v>376.79199999999997</c:v>
                </c:pt>
                <c:pt idx="77">
                  <c:v>379.15699999999998</c:v>
                </c:pt>
                <c:pt idx="78">
                  <c:v>375.51299999999998</c:v>
                </c:pt>
                <c:pt idx="79">
                  <c:v>375.83300000000003</c:v>
                </c:pt>
                <c:pt idx="80">
                  <c:v>375.42599999999999</c:v>
                </c:pt>
                <c:pt idx="81">
                  <c:v>363.55099999999999</c:v>
                </c:pt>
                <c:pt idx="82">
                  <c:v>372.16699999999997</c:v>
                </c:pt>
                <c:pt idx="83">
                  <c:v>372.14699999999999</c:v>
                </c:pt>
                <c:pt idx="84">
                  <c:v>371.04399999999998</c:v>
                </c:pt>
                <c:pt idx="85">
                  <c:v>372.97300000000001</c:v>
                </c:pt>
                <c:pt idx="86">
                  <c:v>371.697</c:v>
                </c:pt>
                <c:pt idx="87">
                  <c:v>372.16800000000001</c:v>
                </c:pt>
                <c:pt idx="88">
                  <c:v>370.75200000000001</c:v>
                </c:pt>
                <c:pt idx="89">
                  <c:v>370.55900000000003</c:v>
                </c:pt>
                <c:pt idx="90">
                  <c:v>370.6</c:v>
                </c:pt>
                <c:pt idx="91">
                  <c:v>370.96</c:v>
                </c:pt>
                <c:pt idx="92">
                  <c:v>368.976</c:v>
                </c:pt>
                <c:pt idx="93">
                  <c:v>368.73899999999998</c:v>
                </c:pt>
                <c:pt idx="94">
                  <c:v>369.77199999999999</c:v>
                </c:pt>
                <c:pt idx="95">
                  <c:v>371.70299999999997</c:v>
                </c:pt>
                <c:pt idx="96">
                  <c:v>375.19799999999998</c:v>
                </c:pt>
                <c:pt idx="97">
                  <c:v>376.68099999999998</c:v>
                </c:pt>
                <c:pt idx="98">
                  <c:v>374.60700000000003</c:v>
                </c:pt>
                <c:pt idx="99">
                  <c:v>376.72199999999998</c:v>
                </c:pt>
                <c:pt idx="100">
                  <c:v>377.53</c:v>
                </c:pt>
                <c:pt idx="101">
                  <c:v>376.92099999999999</c:v>
                </c:pt>
                <c:pt idx="102">
                  <c:v>377.79700000000003</c:v>
                </c:pt>
                <c:pt idx="103">
                  <c:v>375.43299999999999</c:v>
                </c:pt>
                <c:pt idx="104">
                  <c:v>372.76100000000002</c:v>
                </c:pt>
                <c:pt idx="105">
                  <c:v>372.221</c:v>
                </c:pt>
                <c:pt idx="106">
                  <c:v>374.90800000000002</c:v>
                </c:pt>
                <c:pt idx="107">
                  <c:v>375.33100000000002</c:v>
                </c:pt>
                <c:pt idx="108">
                  <c:v>375.31099999999998</c:v>
                </c:pt>
                <c:pt idx="109">
                  <c:v>376.29500000000002</c:v>
                </c:pt>
                <c:pt idx="110">
                  <c:v>377.69099999999997</c:v>
                </c:pt>
                <c:pt idx="111">
                  <c:v>378.375</c:v>
                </c:pt>
                <c:pt idx="112">
                  <c:v>381.255</c:v>
                </c:pt>
                <c:pt idx="113">
                  <c:v>381.19900000000001</c:v>
                </c:pt>
                <c:pt idx="114">
                  <c:v>381.24400000000003</c:v>
                </c:pt>
                <c:pt idx="115">
                  <c:v>380.351</c:v>
                </c:pt>
                <c:pt idx="116">
                  <c:v>381.05599999999998</c:v>
                </c:pt>
                <c:pt idx="117">
                  <c:v>381.97199999999998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EF3-4342-A513-BEE0B9BEE7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3414864"/>
        <c:axId val="553415256"/>
      </c:lineChart>
      <c:dateAx>
        <c:axId val="553414864"/>
        <c:scaling>
          <c:orientation val="minMax"/>
        </c:scaling>
        <c:delete val="0"/>
        <c:axPos val="b"/>
        <c:numFmt formatCode="mmm\ yy" sourceLinked="0"/>
        <c:majorTickMark val="out"/>
        <c:minorTickMark val="none"/>
        <c:tickLblPos val="low"/>
        <c:spPr>
          <a:ln w="0">
            <a:solidFill>
              <a:sysClr val="window" lastClr="FFFFFF">
                <a:lumMod val="50000"/>
              </a:sysClr>
            </a:solidFill>
            <a:prstDash val="solid"/>
          </a:ln>
        </c:spPr>
        <c:txPr>
          <a:bodyPr rot="-5400000" vert="horz"/>
          <a:lstStyle/>
          <a:p>
            <a:pPr>
              <a:defRPr>
                <a:solidFill>
                  <a:srgbClr val="606060"/>
                </a:solidFill>
                <a:latin typeface="+mn-lt"/>
              </a:defRPr>
            </a:pPr>
            <a:endParaRPr lang="en-US"/>
          </a:p>
        </c:txPr>
        <c:crossAx val="553415256"/>
        <c:crosses val="autoZero"/>
        <c:auto val="0"/>
        <c:lblOffset val="100"/>
        <c:baseTimeUnit val="months"/>
        <c:majorUnit val="9"/>
        <c:majorTimeUnit val="months"/>
      </c:dateAx>
      <c:valAx>
        <c:axId val="553415256"/>
        <c:scaling>
          <c:orientation val="minMax"/>
          <c:max val="450"/>
          <c:min val="0"/>
        </c:scaling>
        <c:delete val="0"/>
        <c:axPos val="l"/>
        <c:majorGridlines>
          <c:spPr>
            <a:ln w="0">
              <a:solidFill>
                <a:sysClr val="window" lastClr="FFFFFF">
                  <a:lumMod val="85000"/>
                </a:sysClr>
              </a:solidFill>
              <a:prstDash val="sysDot"/>
            </a:ln>
          </c:spPr>
        </c:majorGridlines>
        <c:numFmt formatCode="0" sourceLinked="0"/>
        <c:majorTickMark val="out"/>
        <c:minorTickMark val="none"/>
        <c:tickLblPos val="low"/>
        <c:spPr>
          <a:ln w="0">
            <a:solidFill>
              <a:sysClr val="window" lastClr="FFFFFF">
                <a:lumMod val="50000"/>
              </a:sysClr>
            </a:solidFill>
            <a:prstDash val="solid"/>
          </a:ln>
        </c:spPr>
        <c:txPr>
          <a:bodyPr/>
          <a:lstStyle/>
          <a:p>
            <a:pPr>
              <a:defRPr>
                <a:solidFill>
                  <a:srgbClr val="606060"/>
                </a:solidFill>
                <a:latin typeface="+mn-lt"/>
              </a:defRPr>
            </a:pPr>
            <a:endParaRPr lang="en-US"/>
          </a:p>
        </c:txPr>
        <c:crossAx val="553414864"/>
        <c:crosses val="autoZero"/>
        <c:crossBetween val="between"/>
        <c:majorUnit val="50"/>
      </c:valAx>
    </c:plotArea>
    <c:legend>
      <c:legendPos val="b"/>
      <c:layout>
        <c:manualLayout>
          <c:xMode val="edge"/>
          <c:yMode val="edge"/>
          <c:x val="2.4918813131313125E-2"/>
          <c:y val="0.93285144032921807"/>
          <c:w val="0.96138712121212122"/>
          <c:h val="6.1922222222222219E-2"/>
        </c:manualLayout>
      </c:layout>
      <c:overlay val="0"/>
      <c:txPr>
        <a:bodyPr/>
        <a:lstStyle/>
        <a:p>
          <a:pPr>
            <a:defRPr>
              <a:solidFill>
                <a:srgbClr val="606060"/>
              </a:solidFill>
              <a:latin typeface="+mn-lt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600">
          <a:solidFill>
            <a:srgbClr val="000066"/>
          </a:solidFill>
          <a:latin typeface="Arial" pitchFamily="34" charset="0"/>
          <a:cs typeface="Arial" pitchFamily="34" charset="0"/>
        </a:defRPr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4034094467983934E-2"/>
          <c:y val="2.3227669055750008E-2"/>
          <c:w val="0.91378248258805972"/>
          <c:h val="0.8305010035459715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FDI (US$ bi)</c:v>
                </c:pt>
              </c:strCache>
            </c:strRef>
          </c:tx>
          <c:spPr>
            <a:solidFill>
              <a:srgbClr val="0000FF"/>
            </a:solidFill>
            <a:ln>
              <a:noFill/>
            </a:ln>
          </c:spPr>
          <c:invertIfNegative val="0"/>
          <c:dPt>
            <c:idx val="2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DBAC-4E9F-97BD-649B5E8EE06D}"/>
              </c:ext>
            </c:extLst>
          </c:dPt>
          <c:dPt>
            <c:idx val="30"/>
            <c:invertIfNegative val="0"/>
            <c:bubble3D val="0"/>
            <c:spPr>
              <a:solidFill>
                <a:srgbClr val="0000FF"/>
              </a:solidFill>
              <a:ln>
                <a:noFill/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02-DBAC-4E9F-97BD-649B5E8EE06D}"/>
              </c:ext>
            </c:extLst>
          </c:dPt>
          <c:cat>
            <c:strRef>
              <c:f>Plan1!$A$2:$A$44</c:f>
              <c:strCache>
                <c:ptCount val="32"/>
                <c:pt idx="0">
                  <c:v>1987</c:v>
                </c:pt>
                <c:pt idx="1">
                  <c:v>1988</c:v>
                </c:pt>
                <c:pt idx="2">
                  <c:v>1989</c:v>
                </c:pt>
                <c:pt idx="3">
                  <c:v>1990</c:v>
                </c:pt>
                <c:pt idx="4">
                  <c:v>1991</c:v>
                </c:pt>
                <c:pt idx="5">
                  <c:v>1992</c:v>
                </c:pt>
                <c:pt idx="6">
                  <c:v>1993</c:v>
                </c:pt>
                <c:pt idx="7">
                  <c:v>1994</c:v>
                </c:pt>
                <c:pt idx="8">
                  <c:v>1995</c:v>
                </c:pt>
                <c:pt idx="9">
                  <c:v>1996</c:v>
                </c:pt>
                <c:pt idx="10">
                  <c:v>1997</c:v>
                </c:pt>
                <c:pt idx="11">
                  <c:v>1998</c:v>
                </c:pt>
                <c:pt idx="12">
                  <c:v>1999</c:v>
                </c:pt>
                <c:pt idx="13">
                  <c:v>2000</c:v>
                </c:pt>
                <c:pt idx="14">
                  <c:v>2001</c:v>
                </c:pt>
                <c:pt idx="15">
                  <c:v>2002</c:v>
                </c:pt>
                <c:pt idx="16">
                  <c:v>2003</c:v>
                </c:pt>
                <c:pt idx="17">
                  <c:v>2004</c:v>
                </c:pt>
                <c:pt idx="18">
                  <c:v>2005</c:v>
                </c:pt>
                <c:pt idx="19">
                  <c:v>2006</c:v>
                </c:pt>
                <c:pt idx="20">
                  <c:v>2007</c:v>
                </c:pt>
                <c:pt idx="21">
                  <c:v>2008</c:v>
                </c:pt>
                <c:pt idx="22">
                  <c:v>2009</c:v>
                </c:pt>
                <c:pt idx="23">
                  <c:v>2010</c:v>
                </c:pt>
                <c:pt idx="24">
                  <c:v>2011</c:v>
                </c:pt>
                <c:pt idx="25">
                  <c:v>2012 </c:v>
                </c:pt>
                <c:pt idx="26">
                  <c:v>2013</c:v>
                </c:pt>
                <c:pt idx="27">
                  <c:v>2014</c:v>
                </c:pt>
                <c:pt idx="28">
                  <c:v>2015</c:v>
                </c:pt>
                <c:pt idx="29">
                  <c:v>2016</c:v>
                </c:pt>
                <c:pt idx="30">
                  <c:v>2017</c:v>
                </c:pt>
                <c:pt idx="31">
                  <c:v>2018*</c:v>
                </c:pt>
              </c:strCache>
            </c:strRef>
          </c:cat>
          <c:val>
            <c:numRef>
              <c:f>Plan1!$B$2:$B$44</c:f>
              <c:numCache>
                <c:formatCode>0.00</c:formatCode>
                <c:ptCount val="32"/>
                <c:pt idx="0">
                  <c:v>1.1690999999999998</c:v>
                </c:pt>
                <c:pt idx="1">
                  <c:v>2.8050000000000002</c:v>
                </c:pt>
                <c:pt idx="2">
                  <c:v>1.1299000000000001</c:v>
                </c:pt>
                <c:pt idx="3">
                  <c:v>0.9887999999999999</c:v>
                </c:pt>
                <c:pt idx="4">
                  <c:v>1.1022000000000001</c:v>
                </c:pt>
                <c:pt idx="5">
                  <c:v>2.0609999999999999</c:v>
                </c:pt>
                <c:pt idx="6">
                  <c:v>1.2909000000000002</c:v>
                </c:pt>
                <c:pt idx="7">
                  <c:v>2.1499000000000001</c:v>
                </c:pt>
                <c:pt idx="8">
                  <c:v>4.4051</c:v>
                </c:pt>
                <c:pt idx="9">
                  <c:v>10.791700000000001</c:v>
                </c:pt>
                <c:pt idx="10">
                  <c:v>18.992900000000002</c:v>
                </c:pt>
                <c:pt idx="11">
                  <c:v>28.855599999999999</c:v>
                </c:pt>
                <c:pt idx="12">
                  <c:v>28.578400000000002</c:v>
                </c:pt>
                <c:pt idx="13">
                  <c:v>32.779199999999996</c:v>
                </c:pt>
                <c:pt idx="14">
                  <c:v>22.4574</c:v>
                </c:pt>
                <c:pt idx="15">
                  <c:v>16.590199999999999</c:v>
                </c:pt>
                <c:pt idx="16">
                  <c:v>10.1435</c:v>
                </c:pt>
                <c:pt idx="17">
                  <c:v>18.145900000000001</c:v>
                </c:pt>
                <c:pt idx="18">
                  <c:v>15.0663</c:v>
                </c:pt>
                <c:pt idx="19">
                  <c:v>18.822200000000002</c:v>
                </c:pt>
                <c:pt idx="20">
                  <c:v>34.584900000000005</c:v>
                </c:pt>
                <c:pt idx="21">
                  <c:v>45.058199999999999</c:v>
                </c:pt>
                <c:pt idx="22">
                  <c:v>25.948599999999999</c:v>
                </c:pt>
                <c:pt idx="23">
                  <c:v>48.506500000000003</c:v>
                </c:pt>
                <c:pt idx="24">
                  <c:v>66.6601</c:v>
                </c:pt>
                <c:pt idx="25">
                  <c:v>65.271900000000002</c:v>
                </c:pt>
                <c:pt idx="26">
                  <c:v>63.995899999999999</c:v>
                </c:pt>
                <c:pt idx="27">
                  <c:v>62.494753999769991</c:v>
                </c:pt>
                <c:pt idx="28">
                  <c:v>74.693600000000004</c:v>
                </c:pt>
                <c:pt idx="29">
                  <c:v>78.248380008160012</c:v>
                </c:pt>
                <c:pt idx="30">
                  <c:v>70.332300000000004</c:v>
                </c:pt>
                <c:pt idx="31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BAC-4E9F-97BD-649B5E8EE06D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Colunas2</c:v>
                </c:pt>
              </c:strCache>
            </c:strRef>
          </c:tx>
          <c:spPr>
            <a:solidFill>
              <a:srgbClr val="0000FF"/>
            </a:solidFill>
            <a:ln>
              <a:noFill/>
              <a:prstDash val="sysDash"/>
            </a:ln>
          </c:spPr>
          <c:invertIfNegative val="0"/>
          <c:dPt>
            <c:idx val="2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DBAC-4E9F-97BD-649B5E8EE06D}"/>
              </c:ext>
            </c:extLst>
          </c:dPt>
          <c:dPt>
            <c:idx val="2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DBAC-4E9F-97BD-649B5E8EE06D}"/>
              </c:ext>
            </c:extLst>
          </c:dPt>
          <c:dPt>
            <c:idx val="2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DBAC-4E9F-97BD-649B5E8EE06D}"/>
              </c:ext>
            </c:extLst>
          </c:dPt>
          <c:dPt>
            <c:idx val="2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DBAC-4E9F-97BD-649B5E8EE06D}"/>
              </c:ext>
            </c:extLst>
          </c:dPt>
          <c:dPt>
            <c:idx val="2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DBAC-4E9F-97BD-649B5E8EE06D}"/>
              </c:ext>
            </c:extLst>
          </c:dPt>
          <c:dPt>
            <c:idx val="2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DBAC-4E9F-97BD-649B5E8EE06D}"/>
              </c:ext>
            </c:extLst>
          </c:dPt>
          <c:dPt>
            <c:idx val="3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DBAC-4E9F-97BD-649B5E8EE06D}"/>
              </c:ext>
            </c:extLst>
          </c:dPt>
          <c:cat>
            <c:strRef>
              <c:f>Plan1!$A$2:$A$44</c:f>
              <c:strCache>
                <c:ptCount val="32"/>
                <c:pt idx="0">
                  <c:v>1987</c:v>
                </c:pt>
                <c:pt idx="1">
                  <c:v>1988</c:v>
                </c:pt>
                <c:pt idx="2">
                  <c:v>1989</c:v>
                </c:pt>
                <c:pt idx="3">
                  <c:v>1990</c:v>
                </c:pt>
                <c:pt idx="4">
                  <c:v>1991</c:v>
                </c:pt>
                <c:pt idx="5">
                  <c:v>1992</c:v>
                </c:pt>
                <c:pt idx="6">
                  <c:v>1993</c:v>
                </c:pt>
                <c:pt idx="7">
                  <c:v>1994</c:v>
                </c:pt>
                <c:pt idx="8">
                  <c:v>1995</c:v>
                </c:pt>
                <c:pt idx="9">
                  <c:v>1996</c:v>
                </c:pt>
                <c:pt idx="10">
                  <c:v>1997</c:v>
                </c:pt>
                <c:pt idx="11">
                  <c:v>1998</c:v>
                </c:pt>
                <c:pt idx="12">
                  <c:v>1999</c:v>
                </c:pt>
                <c:pt idx="13">
                  <c:v>2000</c:v>
                </c:pt>
                <c:pt idx="14">
                  <c:v>2001</c:v>
                </c:pt>
                <c:pt idx="15">
                  <c:v>2002</c:v>
                </c:pt>
                <c:pt idx="16">
                  <c:v>2003</c:v>
                </c:pt>
                <c:pt idx="17">
                  <c:v>2004</c:v>
                </c:pt>
                <c:pt idx="18">
                  <c:v>2005</c:v>
                </c:pt>
                <c:pt idx="19">
                  <c:v>2006</c:v>
                </c:pt>
                <c:pt idx="20">
                  <c:v>2007</c:v>
                </c:pt>
                <c:pt idx="21">
                  <c:v>2008</c:v>
                </c:pt>
                <c:pt idx="22">
                  <c:v>2009</c:v>
                </c:pt>
                <c:pt idx="23">
                  <c:v>2010</c:v>
                </c:pt>
                <c:pt idx="24">
                  <c:v>2011</c:v>
                </c:pt>
                <c:pt idx="25">
                  <c:v>2012 </c:v>
                </c:pt>
                <c:pt idx="26">
                  <c:v>2013</c:v>
                </c:pt>
                <c:pt idx="27">
                  <c:v>2014</c:v>
                </c:pt>
                <c:pt idx="28">
                  <c:v>2015</c:v>
                </c:pt>
                <c:pt idx="29">
                  <c:v>2016</c:v>
                </c:pt>
                <c:pt idx="30">
                  <c:v>2017</c:v>
                </c:pt>
                <c:pt idx="31">
                  <c:v>2018*</c:v>
                </c:pt>
              </c:strCache>
            </c:strRef>
          </c:cat>
          <c:val>
            <c:numRef>
              <c:f>Plan1!$C$2:$C$44</c:f>
              <c:numCache>
                <c:formatCode>General</c:formatCode>
                <c:ptCount val="32"/>
                <c:pt idx="8">
                  <c:v>-2.1700000000000729E-2</c:v>
                </c:pt>
                <c:pt idx="9" formatCode="0.00">
                  <c:v>0</c:v>
                </c:pt>
                <c:pt idx="10" formatCode="0.00">
                  <c:v>0</c:v>
                </c:pt>
                <c:pt idx="11" formatCode="0.00">
                  <c:v>0</c:v>
                </c:pt>
                <c:pt idx="12">
                  <c:v>-0.19270000000000073</c:v>
                </c:pt>
                <c:pt idx="13">
                  <c:v>0.2155</c:v>
                </c:pt>
                <c:pt idx="14">
                  <c:v>0.76839999999999786</c:v>
                </c:pt>
                <c:pt idx="15">
                  <c:v>-3.6000000000021826E-3</c:v>
                </c:pt>
                <c:pt idx="16">
                  <c:v>-2.0500000000000001E-2</c:v>
                </c:pt>
                <c:pt idx="17">
                  <c:v>1.55E-2</c:v>
                </c:pt>
                <c:pt idx="18">
                  <c:v>0.39370000000000072</c:v>
                </c:pt>
                <c:pt idx="19">
                  <c:v>0.59589999999999776</c:v>
                </c:pt>
                <c:pt idx="20">
                  <c:v>9.9945999999999984</c:v>
                </c:pt>
                <c:pt idx="21">
                  <c:v>5.6582000000000043</c:v>
                </c:pt>
                <c:pt idx="22">
                  <c:v>5.5323000000000029</c:v>
                </c:pt>
                <c:pt idx="23">
                  <c:v>39.945600000000006</c:v>
                </c:pt>
                <c:pt idx="24">
                  <c:v>34.497699999999995</c:v>
                </c:pt>
                <c:pt idx="25">
                  <c:v>21.334599999999998</c:v>
                </c:pt>
                <c:pt idx="26">
                  <c:v>5.1854999999999931</c:v>
                </c:pt>
                <c:pt idx="27">
                  <c:v>34.400246000230005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DBAC-4E9F-97BD-649B5E8EE0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556027848"/>
        <c:axId val="556028240"/>
      </c:barChart>
      <c:catAx>
        <c:axId val="556027848"/>
        <c:scaling>
          <c:orientation val="minMax"/>
        </c:scaling>
        <c:delete val="0"/>
        <c:axPos val="b"/>
        <c:numFmt formatCode="mmm\ yy" sourceLinked="0"/>
        <c:majorTickMark val="out"/>
        <c:minorTickMark val="none"/>
        <c:tickLblPos val="low"/>
        <c:spPr>
          <a:ln w="0">
            <a:solidFill>
              <a:sysClr val="window" lastClr="FFFFFF">
                <a:lumMod val="50000"/>
              </a:sysClr>
            </a:solidFill>
            <a:prstDash val="solid"/>
          </a:ln>
        </c:spPr>
        <c:txPr>
          <a:bodyPr rot="-5400000" vert="horz"/>
          <a:lstStyle/>
          <a:p>
            <a:pPr>
              <a:defRPr>
                <a:solidFill>
                  <a:srgbClr val="606060"/>
                </a:solidFill>
                <a:latin typeface="+mn-lt"/>
              </a:defRPr>
            </a:pPr>
            <a:endParaRPr lang="en-US"/>
          </a:p>
        </c:txPr>
        <c:crossAx val="556028240"/>
        <c:crosses val="autoZero"/>
        <c:auto val="0"/>
        <c:lblAlgn val="ctr"/>
        <c:lblOffset val="100"/>
        <c:noMultiLvlLbl val="0"/>
      </c:catAx>
      <c:valAx>
        <c:axId val="556028240"/>
        <c:scaling>
          <c:orientation val="minMax"/>
          <c:max val="110"/>
          <c:min val="-10"/>
        </c:scaling>
        <c:delete val="0"/>
        <c:axPos val="l"/>
        <c:majorGridlines>
          <c:spPr>
            <a:ln w="0">
              <a:solidFill>
                <a:sysClr val="window" lastClr="FFFFFF">
                  <a:lumMod val="85000"/>
                </a:sysClr>
              </a:solidFill>
              <a:prstDash val="sysDot"/>
            </a:ln>
          </c:spPr>
        </c:majorGridlines>
        <c:numFmt formatCode="0" sourceLinked="0"/>
        <c:majorTickMark val="out"/>
        <c:minorTickMark val="none"/>
        <c:tickLblPos val="low"/>
        <c:spPr>
          <a:ln w="0">
            <a:solidFill>
              <a:sysClr val="window" lastClr="FFFFFF">
                <a:lumMod val="50000"/>
              </a:sysClr>
            </a:solidFill>
            <a:prstDash val="solid"/>
          </a:ln>
        </c:spPr>
        <c:txPr>
          <a:bodyPr/>
          <a:lstStyle/>
          <a:p>
            <a:pPr>
              <a:defRPr>
                <a:solidFill>
                  <a:srgbClr val="606060"/>
                </a:solidFill>
                <a:latin typeface="+mn-lt"/>
              </a:defRPr>
            </a:pPr>
            <a:endParaRPr lang="en-US"/>
          </a:p>
        </c:txPr>
        <c:crossAx val="556027848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600">
          <a:solidFill>
            <a:srgbClr val="002060"/>
          </a:solidFill>
          <a:latin typeface="Arial" pitchFamily="34" charset="0"/>
          <a:cs typeface="Arial" pitchFamily="34" charset="0"/>
        </a:defRPr>
      </a:pPr>
      <a:endParaRPr lang="en-US"/>
    </a:p>
  </c:txPr>
  <c:externalData r:id="rId2">
    <c:autoUpdate val="0"/>
  </c:externalData>
  <c:userShapes r:id="rId3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306142739183546E-2"/>
          <c:y val="2.9210211640407879E-2"/>
          <c:w val="0.91869385726094765"/>
          <c:h val="0.746975874985856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Dec 03</c:v>
                </c:pt>
              </c:strCache>
            </c:strRef>
          </c:tx>
          <c:spPr>
            <a:solidFill>
              <a:srgbClr val="0000FF"/>
            </a:solidFill>
            <a:ln>
              <a:noFill/>
            </a:ln>
          </c:spPr>
          <c:invertIfNegative val="0"/>
          <c:dLbls>
            <c:numFmt formatCode="#,##0.0&quot;%&quot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0000FF"/>
                    </a:solidFill>
                    <a:latin typeface="+mn-lt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Plan1!$A$2:$A$4</c:f>
              <c:strCache>
                <c:ptCount val="3"/>
                <c:pt idx="0">
                  <c:v>short term debt/intl. reserves</c:v>
                </c:pt>
                <c:pt idx="1">
                  <c:v>debt services/exports</c:v>
                </c:pt>
                <c:pt idx="2">
                  <c:v>external debt/GDP</c:v>
                </c:pt>
              </c:strCache>
            </c:strRef>
          </c:cat>
          <c:val>
            <c:numRef>
              <c:f>Plan1!$B$2:$B$4</c:f>
              <c:numCache>
                <c:formatCode>0.0</c:formatCode>
                <c:ptCount val="3"/>
                <c:pt idx="0">
                  <c:v>120.5907295562251</c:v>
                </c:pt>
                <c:pt idx="1">
                  <c:v>72.5</c:v>
                </c:pt>
                <c:pt idx="2">
                  <c:v>38.823802106766955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32-40EA-85C8-8E1D6DE664DA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Nov 17*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</c:spPr>
          <c:invertIfNegative val="0"/>
          <c:dLbls>
            <c:numFmt formatCode="#,##0.0&quot;%&quot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FF0000"/>
                    </a:solidFill>
                    <a:latin typeface="+mn-l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Plan1!$A$2:$A$4</c:f>
              <c:strCache>
                <c:ptCount val="3"/>
                <c:pt idx="0">
                  <c:v>short term debt/intl. reserves</c:v>
                </c:pt>
                <c:pt idx="1">
                  <c:v>debt services/exports</c:v>
                </c:pt>
                <c:pt idx="2">
                  <c:v>external debt/GDP</c:v>
                </c:pt>
              </c:strCache>
            </c:strRef>
          </c:cat>
          <c:val>
            <c:numRef>
              <c:f>Plan1!$C$2:$C$4</c:f>
              <c:numCache>
                <c:formatCode>0.0</c:formatCode>
                <c:ptCount val="3"/>
                <c:pt idx="0">
                  <c:v>26.922215867312723</c:v>
                </c:pt>
                <c:pt idx="1">
                  <c:v>51.597702895067243</c:v>
                </c:pt>
                <c:pt idx="2">
                  <c:v>15.638682820681099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32-40EA-85C8-8E1D6DE664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56030592"/>
        <c:axId val="556030984"/>
      </c:barChart>
      <c:catAx>
        <c:axId val="556030592"/>
        <c:scaling>
          <c:orientation val="minMax"/>
        </c:scaling>
        <c:delete val="0"/>
        <c:axPos val="b"/>
        <c:numFmt formatCode="mmm\ yy" sourceLinked="0"/>
        <c:majorTickMark val="out"/>
        <c:minorTickMark val="none"/>
        <c:tickLblPos val="low"/>
        <c:spPr>
          <a:ln w="0">
            <a:solidFill>
              <a:schemeClr val="bg1">
                <a:lumMod val="50000"/>
              </a:schemeClr>
            </a:solidFill>
            <a:prstDash val="solid"/>
          </a:ln>
        </c:spPr>
        <c:txPr>
          <a:bodyPr rot="0" vert="horz"/>
          <a:lstStyle/>
          <a:p>
            <a:pPr>
              <a:defRPr>
                <a:solidFill>
                  <a:srgbClr val="606060"/>
                </a:solidFill>
                <a:latin typeface="+mn-lt"/>
              </a:defRPr>
            </a:pPr>
            <a:endParaRPr lang="en-US"/>
          </a:p>
        </c:txPr>
        <c:crossAx val="556030984"/>
        <c:crosses val="autoZero"/>
        <c:auto val="1"/>
        <c:lblAlgn val="ctr"/>
        <c:lblOffset val="100"/>
        <c:noMultiLvlLbl val="0"/>
      </c:catAx>
      <c:valAx>
        <c:axId val="556030984"/>
        <c:scaling>
          <c:orientation val="minMax"/>
          <c:max val="140"/>
          <c:min val="0"/>
        </c:scaling>
        <c:delete val="0"/>
        <c:axPos val="l"/>
        <c:majorGridlines>
          <c:spPr>
            <a:ln w="0">
              <a:solidFill>
                <a:schemeClr val="bg1">
                  <a:lumMod val="85000"/>
                </a:schemeClr>
              </a:solidFill>
              <a:prstDash val="sysDot"/>
            </a:ln>
          </c:spPr>
        </c:majorGridlines>
        <c:numFmt formatCode="General" sourceLinked="0"/>
        <c:majorTickMark val="out"/>
        <c:minorTickMark val="none"/>
        <c:tickLblPos val="nextTo"/>
        <c:spPr>
          <a:ln w="0">
            <a:solidFill>
              <a:schemeClr val="bg1">
                <a:lumMod val="50000"/>
              </a:schemeClr>
            </a:solidFill>
            <a:prstDash val="solid"/>
          </a:ln>
        </c:spPr>
        <c:txPr>
          <a:bodyPr/>
          <a:lstStyle/>
          <a:p>
            <a:pPr>
              <a:defRPr>
                <a:solidFill>
                  <a:srgbClr val="606060"/>
                </a:solidFill>
                <a:latin typeface="+mn-lt"/>
              </a:defRPr>
            </a:pPr>
            <a:endParaRPr lang="en-US"/>
          </a:p>
        </c:txPr>
        <c:crossAx val="55603059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6316682215132068"/>
          <c:y val="0.92644764180431027"/>
          <c:w val="0.36022522058911666"/>
          <c:h val="6.5655235726996983E-2"/>
        </c:manualLayout>
      </c:layout>
      <c:overlay val="0"/>
      <c:txPr>
        <a:bodyPr/>
        <a:lstStyle/>
        <a:p>
          <a:pPr>
            <a:defRPr>
              <a:solidFill>
                <a:srgbClr val="606060"/>
              </a:solidFill>
              <a:latin typeface="+mn-lt"/>
            </a:defRPr>
          </a:pPr>
          <a:endParaRPr lang="en-US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600">
          <a:solidFill>
            <a:srgbClr val="285096"/>
          </a:solidFill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0.94237</cdr:x>
      <cdr:y>0.18026</cdr:y>
    </cdr:from>
    <cdr:to>
      <cdr:x>1</cdr:x>
      <cdr:y>0.2291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7462349" y="843607"/>
          <a:ext cx="456355" cy="2285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1000" b="1" dirty="0">
              <a:solidFill>
                <a:srgbClr val="0000FF"/>
              </a:solidFill>
              <a:latin typeface="Calibri" panose="020F0502020204030204" pitchFamily="34" charset="0"/>
            </a:rPr>
            <a:t>80.0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24FF37-ADEA-48CB-8238-FC782FB624C8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36D76D-B32B-48B2-8CD2-1E5D07B0A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404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8/2	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anos sem asterisco: série 3545	</a:t>
            </a:r>
          </a:p>
          <a:p>
            <a:r>
              <a:rPr lang="pt-BR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ano com asterisco: pegar no site do BCB ( Economia e Finanças &gt; Indicadores de conjuntura &gt; Reservas Internacionais &gt; Dados Diários  - Dado do último dia)	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1CBCB-41FD-4F45-9885-B2403225DA4C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22235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8/2	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Antes: no lugar de quadro</a:t>
            </a:r>
            <a:r>
              <a:rPr lang="pt-BR" baseline="0" dirty="0"/>
              <a:t> 22, quadro 51; no lugar de quadro 31A, quadro 61A</a:t>
            </a:r>
            <a:endParaRPr lang="pt-BR" sz="1200" b="1" dirty="0">
              <a:solidFill>
                <a:srgbClr val="17375E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dívida: (NISE quadro 22 – Dívida externa total)/(NISE quadro 31A - Passivo (B) )	</a:t>
            </a:r>
          </a:p>
          <a:p>
            <a:r>
              <a:rPr lang="pt-BR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participações: ( (NISE quadro 31A - Passivo (B) &gt; Investimento estrangeiro direto) + (NISE quadro 31A - Passivo (B) &gt; Investimentos em carteira &gt; Investimentos em ações) /(NISE quadro 31A - Passivo (B) 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1CBCB-41FD-4F45-9885-B2403225DA4C}" type="slidenum">
              <a:rPr lang="pt-BR" smtClean="0"/>
              <a:pPr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03267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8/2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NISE: Quadro 31-A – Posição internacional</a:t>
            </a:r>
            <a:r>
              <a:rPr lang="pt-BR" baseline="0" dirty="0"/>
              <a:t> de investimento (antes LX-A)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aseline="0" dirty="0"/>
              <a:t>Dado de 2001: http://www.bcb.gov.br/?SERIEPIIH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F40BD9-4F83-4667-AC6E-0C82D41E886D}" type="slidenum">
              <a:rPr lang="pt-BR" smtClean="0"/>
              <a:pPr>
                <a:defRPr/>
              </a:pPr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4881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dirty="0"/>
              <a:t>01/11</a:t>
            </a:r>
          </a:p>
          <a:p>
            <a:pPr eaLnBrk="1" hangingPunct="1">
              <a:spcBef>
                <a:spcPct val="0"/>
              </a:spcBef>
            </a:pPr>
            <a:r>
              <a:rPr lang="pt-BR" dirty="0"/>
              <a:t>No REF de setembro/15 os</a:t>
            </a:r>
            <a:r>
              <a:rPr lang="pt-BR" baseline="0" dirty="0"/>
              <a:t> dados estão no gráfico 2.3.14</a:t>
            </a:r>
          </a:p>
          <a:p>
            <a:pPr eaLnBrk="1" hangingPunct="1">
              <a:spcBef>
                <a:spcPct val="0"/>
              </a:spcBef>
            </a:pPr>
            <a:r>
              <a:rPr lang="pt-BR" baseline="0" dirty="0"/>
              <a:t>Consultando a base de dados em </a:t>
            </a:r>
            <a:r>
              <a:rPr lang="pt-BR" baseline="0" dirty="0" err="1"/>
              <a:t>excel</a:t>
            </a:r>
            <a:r>
              <a:rPr lang="pt-BR" baseline="0" dirty="0"/>
              <a:t> (um dos itens na página do REF), conseguimos montar o gráfico.</a:t>
            </a:r>
            <a:endParaRPr lang="pt-BR" dirty="0"/>
          </a:p>
        </p:txBody>
      </p:sp>
      <p:sp>
        <p:nvSpPr>
          <p:cNvPr id="5325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94446A-7305-4EEB-8073-9B6DB8E5D2B3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9635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8/2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B98038-7D2B-4A3F-8838-275DA2E1E2F6}" type="slidenum">
              <a:rPr lang="pt-BR" smtClean="0"/>
              <a:pPr>
                <a:defRPr/>
              </a:pPr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82754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22/2</a:t>
            </a:r>
          </a:p>
          <a:p>
            <a:r>
              <a:rPr lang="pt-BR" dirty="0"/>
              <a:t>http://demab/NI/Pages/ConsultasEspeciais/ConsultasEspeciais.aspx (Tabela 6)</a:t>
            </a:r>
          </a:p>
          <a:p>
            <a:r>
              <a:rPr lang="pt-BR" dirty="0"/>
              <a:t>00 </a:t>
            </a:r>
            <a:r>
              <a:rPr lang="pt-BR" dirty="0" err="1"/>
              <a:t>Gerin</a:t>
            </a:r>
            <a:r>
              <a:rPr lang="pt-BR" dirty="0"/>
              <a:t> Base/Presidente/Excel/Swap.xlsx (planilhas 1, 5, d1, d5)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B98038-7D2B-4A3F-8838-275DA2E1E2F6}" type="slidenum">
              <a:rPr lang="pt-BR" smtClean="0"/>
              <a:pPr>
                <a:defRPr/>
              </a:pPr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84251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19/10</a:t>
            </a:r>
          </a:p>
          <a:p>
            <a:r>
              <a:rPr lang="pt-BR" dirty="0"/>
              <a:t>Quem passou os dados  pra montar esse gráfico da última vez foi Emerson de Carvalho Silva.</a:t>
            </a:r>
          </a:p>
          <a:p>
            <a:r>
              <a:rPr lang="pt-BR" dirty="0"/>
              <a:t>Ele ensinou como montar o gráfico.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B98038-7D2B-4A3F-8838-275DA2E1E2F6}" type="slidenum">
              <a:rPr lang="pt-BR" smtClean="0"/>
              <a:pPr>
                <a:defRPr/>
              </a:pPr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01491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4412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14/12</a:t>
            </a:r>
          </a:p>
          <a:p>
            <a:r>
              <a:rPr lang="pt-BR" dirty="0"/>
              <a:t>Pedir para Clademir Duarte (DESIG)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1CBCB-41FD-4F45-9885-B2403225DA4C}" type="slidenum">
              <a:rPr lang="pt-BR" smtClean="0"/>
              <a:pPr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07298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8/2</a:t>
            </a:r>
          </a:p>
          <a:p>
            <a:r>
              <a:rPr lang="pt-BR" baseline="0" dirty="0"/>
              <a:t>Quadro 2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1CBCB-41FD-4F45-9885-B2403225DA4C}" type="slidenum">
              <a:rPr lang="pt-BR" smtClean="0"/>
              <a:pPr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48017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8/2</a:t>
            </a:r>
          </a:p>
          <a:p>
            <a:r>
              <a:rPr lang="pt-BR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Reservas</a:t>
            </a:r>
            <a:r>
              <a:rPr lang="pt-BR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http://www.bcb.gov.br/?RESERVAS (pegar dado do último dia de cada mês)</a:t>
            </a:r>
          </a:p>
          <a:p>
            <a:r>
              <a:rPr lang="pt-BR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Ações e títulos de dívida</a:t>
            </a:r>
            <a:r>
              <a:rPr lang="pt-BR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NISE Quadro 31-A, linhas 16 (ações no país) e 19 (títulos de dívida no país)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B98038-7D2B-4A3F-8838-275DA2E1E2F6}" type="slidenum">
              <a:rPr lang="pt-BR" smtClean="0"/>
              <a:pPr>
                <a:defRPr/>
              </a:pPr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10123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8/2</a:t>
            </a:r>
          </a:p>
          <a:p>
            <a:r>
              <a:rPr lang="pt-BR" dirty="0"/>
              <a:t>Anos que já fecharam: série temporal 2430</a:t>
            </a:r>
          </a:p>
          <a:p>
            <a:r>
              <a:rPr lang="pt-BR" dirty="0"/>
              <a:t>2011: NISE - quadro 25 </a:t>
            </a:r>
          </a:p>
          <a:p>
            <a:r>
              <a:rPr lang="pt-BR" dirty="0"/>
              <a:t>Agora quadro 10</a:t>
            </a:r>
            <a:endParaRPr lang="pt-BR" baseline="0" dirty="0"/>
          </a:p>
          <a:p>
            <a:r>
              <a:rPr lang="pt-BR" baseline="0" dirty="0"/>
              <a:t>Previsão: Quadro 2 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F40BD9-4F83-4667-AC6E-0C82D41E886D}" type="slidenum">
              <a:rPr lang="pt-BR" smtClean="0"/>
              <a:pPr>
                <a:defRPr/>
              </a:pPr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21994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22/12	</a:t>
            </a:r>
          </a:p>
          <a:p>
            <a:r>
              <a:rPr lang="pt-BR" dirty="0"/>
              <a:t>Agora:</a:t>
            </a:r>
            <a:r>
              <a:rPr lang="pt-BR" baseline="0" dirty="0"/>
              <a:t> NISE quadro 30</a:t>
            </a:r>
            <a:endParaRPr lang="pt-BR" dirty="0"/>
          </a:p>
          <a:p>
            <a:r>
              <a:rPr lang="pt-BR" dirty="0" err="1"/>
              <a:t>Antes:NISE</a:t>
            </a:r>
            <a:r>
              <a:rPr lang="pt-BR" dirty="0"/>
              <a:t> quadro 59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1CBCB-41FD-4F45-9885-B2403225DA4C}" type="slidenum">
              <a:rPr lang="pt-BR" smtClean="0"/>
              <a:pPr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0825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682A6-D3C3-4AE6-BAD4-D9FDDC2CA6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CAC9DF-C595-4F53-B157-A93D9C8D72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BC06D7-2F09-4307-83E4-6799898D9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2D41-8539-4F60-93E5-58E00DC1A27C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E43F72-5972-454B-89F5-3AF910ED1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470013-7021-43E5-8EEE-6A5C0579D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C0B13-E9C3-40C2-A0EE-A0D7113B6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053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F74DD-3B7F-4061-9EE6-D2642FC49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D414A5-508C-45B1-A529-AD4033DE79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86D3DE-BD50-4EEC-839D-20AAE19AE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2D41-8539-4F60-93E5-58E00DC1A27C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C5DDDA-38DA-4CDD-928E-7CD1F3D74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BD202E-1EFA-4254-9DC5-F583F96BD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C0B13-E9C3-40C2-A0EE-A0D7113B6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031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5A09C0-F663-408C-ADE6-4197E7B773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BABF90-7C2F-4410-BCC6-4C01E065FA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E40CBD-0010-40AC-8882-6ACB5B462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2D41-8539-4F60-93E5-58E00DC1A27C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A8AF25-0CCB-470B-9A4D-A7CB91E5A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3AEE9E-8B05-49AA-9D72-F694582FB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C0B13-E9C3-40C2-A0EE-A0D7113B6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7192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9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4"/>
          <p:cNvSpPr>
            <a:spLocks noGrp="1"/>
          </p:cNvSpPr>
          <p:nvPr>
            <p:ph sz="quarter" idx="10"/>
          </p:nvPr>
        </p:nvSpPr>
        <p:spPr>
          <a:xfrm>
            <a:off x="143339" y="6420241"/>
            <a:ext cx="8321581" cy="358101"/>
          </a:xfrm>
          <a:prstGeom prst="rect">
            <a:avLst/>
          </a:prstGeom>
        </p:spPr>
        <p:txBody>
          <a:bodyPr lIns="92364" tIns="46182" rIns="92364" bIns="46182" anchor="ctr" anchorCtr="0"/>
          <a:lstStyle>
            <a:lvl1pPr algn="l">
              <a:buFontTx/>
              <a:buNone/>
              <a:defRPr sz="1500" b="1">
                <a:solidFill>
                  <a:srgbClr val="193264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1" y="175216"/>
            <a:ext cx="12191999" cy="589488"/>
          </a:xfrm>
          <a:prstGeom prst="rect">
            <a:avLst/>
          </a:prstGeom>
        </p:spPr>
        <p:txBody>
          <a:bodyPr lIns="92364" tIns="46182" rIns="92364" bIns="46182" anchor="ctr" anchorCtr="0"/>
          <a:lstStyle>
            <a:lvl1pPr algn="l">
              <a:defRPr sz="3200" b="1">
                <a:solidFill>
                  <a:srgbClr val="19326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dirty="0"/>
              <a:t>Clique para editar o estilo do título</a:t>
            </a:r>
          </a:p>
        </p:txBody>
      </p:sp>
      <p:sp>
        <p:nvSpPr>
          <p:cNvPr id="8" name="Espaço Reservado para Texto 11"/>
          <p:cNvSpPr>
            <a:spLocks noGrp="1"/>
          </p:cNvSpPr>
          <p:nvPr>
            <p:ph type="body" sz="quarter" idx="11" hasCustomPrompt="1"/>
          </p:nvPr>
        </p:nvSpPr>
        <p:spPr>
          <a:xfrm>
            <a:off x="1219200" y="-7664"/>
            <a:ext cx="10972800" cy="182880"/>
          </a:xfrm>
          <a:prstGeom prst="rect">
            <a:avLst/>
          </a:prstGeom>
        </p:spPr>
        <p:txBody>
          <a:bodyPr lIns="92364" tIns="46182" rIns="92364" bIns="46182" anchor="ctr" anchorCtr="0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pt-BR" sz="1000" b="1" smtClean="0">
                <a:solidFill>
                  <a:srgbClr val="193264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pt-BR" sz="24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lang="pt-BR" sz="24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lang="pt-BR" sz="24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lang="pt-BR" sz="2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pt-BR" dirty="0"/>
              <a:t>Clique para editar os estilos do subtítulo</a:t>
            </a:r>
          </a:p>
        </p:txBody>
      </p:sp>
    </p:spTree>
    <p:extLst>
      <p:ext uri="{BB962C8B-B14F-4D97-AF65-F5344CB8AC3E}">
        <p14:creationId xmlns:p14="http://schemas.microsoft.com/office/powerpoint/2010/main" val="13890043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0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4"/>
          <p:cNvSpPr>
            <a:spLocks noGrp="1"/>
          </p:cNvSpPr>
          <p:nvPr>
            <p:ph sz="quarter" idx="10"/>
          </p:nvPr>
        </p:nvSpPr>
        <p:spPr>
          <a:xfrm>
            <a:off x="143339" y="6420241"/>
            <a:ext cx="8321581" cy="358101"/>
          </a:xfrm>
          <a:prstGeom prst="rect">
            <a:avLst/>
          </a:prstGeom>
        </p:spPr>
        <p:txBody>
          <a:bodyPr lIns="92364" tIns="46182" rIns="92364" bIns="46182" anchor="ctr" anchorCtr="0"/>
          <a:lstStyle>
            <a:lvl1pPr algn="l">
              <a:buFontTx/>
              <a:buNone/>
              <a:defRPr sz="1500" b="1">
                <a:solidFill>
                  <a:srgbClr val="193264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1" y="175216"/>
            <a:ext cx="12191999" cy="589488"/>
          </a:xfrm>
          <a:prstGeom prst="rect">
            <a:avLst/>
          </a:prstGeom>
        </p:spPr>
        <p:txBody>
          <a:bodyPr lIns="92364" tIns="46182" rIns="92364" bIns="46182" anchor="ctr" anchorCtr="0"/>
          <a:lstStyle>
            <a:lvl1pPr algn="l">
              <a:defRPr sz="3200" b="1">
                <a:solidFill>
                  <a:srgbClr val="19326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dirty="0"/>
              <a:t>Clique para editar o estilo do título</a:t>
            </a:r>
          </a:p>
        </p:txBody>
      </p:sp>
      <p:sp>
        <p:nvSpPr>
          <p:cNvPr id="8" name="Espaço Reservado para Texto 11"/>
          <p:cNvSpPr>
            <a:spLocks noGrp="1"/>
          </p:cNvSpPr>
          <p:nvPr>
            <p:ph type="body" sz="quarter" idx="11" hasCustomPrompt="1"/>
          </p:nvPr>
        </p:nvSpPr>
        <p:spPr>
          <a:xfrm>
            <a:off x="1219200" y="-7664"/>
            <a:ext cx="10972800" cy="182880"/>
          </a:xfrm>
          <a:prstGeom prst="rect">
            <a:avLst/>
          </a:prstGeom>
        </p:spPr>
        <p:txBody>
          <a:bodyPr lIns="92364" tIns="46182" rIns="92364" bIns="46182" anchor="ctr" anchorCtr="0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pt-BR" sz="1000" b="1" smtClean="0">
                <a:solidFill>
                  <a:srgbClr val="193264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pt-BR" sz="24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lang="pt-BR" sz="24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lang="pt-BR" sz="24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lang="pt-BR" sz="2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pt-BR" dirty="0"/>
              <a:t>Clique para editar os estilos do subtítulo</a:t>
            </a:r>
          </a:p>
        </p:txBody>
      </p:sp>
    </p:spTree>
    <p:extLst>
      <p:ext uri="{BB962C8B-B14F-4D97-AF65-F5344CB8AC3E}">
        <p14:creationId xmlns:p14="http://schemas.microsoft.com/office/powerpoint/2010/main" val="30056288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0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4"/>
          <p:cNvSpPr>
            <a:spLocks noGrp="1"/>
          </p:cNvSpPr>
          <p:nvPr>
            <p:ph sz="quarter" idx="10"/>
          </p:nvPr>
        </p:nvSpPr>
        <p:spPr>
          <a:xfrm>
            <a:off x="143339" y="6420241"/>
            <a:ext cx="8321581" cy="358101"/>
          </a:xfrm>
          <a:prstGeom prst="rect">
            <a:avLst/>
          </a:prstGeom>
        </p:spPr>
        <p:txBody>
          <a:bodyPr lIns="92364" tIns="46182" rIns="92364" bIns="46182" anchor="ctr" anchorCtr="0"/>
          <a:lstStyle>
            <a:lvl1pPr algn="l">
              <a:buFontTx/>
              <a:buNone/>
              <a:defRPr sz="1500" b="1">
                <a:solidFill>
                  <a:srgbClr val="193264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1" y="175216"/>
            <a:ext cx="12191999" cy="589488"/>
          </a:xfrm>
          <a:prstGeom prst="rect">
            <a:avLst/>
          </a:prstGeom>
        </p:spPr>
        <p:txBody>
          <a:bodyPr lIns="92364" tIns="46182" rIns="92364" bIns="46182" anchor="ctr" anchorCtr="0"/>
          <a:lstStyle>
            <a:lvl1pPr algn="l">
              <a:defRPr sz="3200" b="1">
                <a:solidFill>
                  <a:srgbClr val="19326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dirty="0"/>
              <a:t>Clique para editar o estilo do título</a:t>
            </a:r>
          </a:p>
        </p:txBody>
      </p:sp>
      <p:sp>
        <p:nvSpPr>
          <p:cNvPr id="8" name="Espaço Reservado para Texto 11"/>
          <p:cNvSpPr>
            <a:spLocks noGrp="1"/>
          </p:cNvSpPr>
          <p:nvPr>
            <p:ph type="body" sz="quarter" idx="11" hasCustomPrompt="1"/>
          </p:nvPr>
        </p:nvSpPr>
        <p:spPr>
          <a:xfrm>
            <a:off x="1219200" y="-7664"/>
            <a:ext cx="10972800" cy="182880"/>
          </a:xfrm>
          <a:prstGeom prst="rect">
            <a:avLst/>
          </a:prstGeom>
        </p:spPr>
        <p:txBody>
          <a:bodyPr lIns="92364" tIns="46182" rIns="92364" bIns="46182" anchor="ctr" anchorCtr="0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pt-BR" sz="1000" b="1" smtClean="0">
                <a:solidFill>
                  <a:srgbClr val="193264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pt-BR" sz="24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lang="pt-BR" sz="24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lang="pt-BR" sz="24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lang="pt-BR" sz="2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pt-BR" dirty="0"/>
              <a:t>Clique para editar os estilos do subtítulo</a:t>
            </a:r>
          </a:p>
        </p:txBody>
      </p:sp>
    </p:spTree>
    <p:extLst>
      <p:ext uri="{BB962C8B-B14F-4D97-AF65-F5344CB8AC3E}">
        <p14:creationId xmlns:p14="http://schemas.microsoft.com/office/powerpoint/2010/main" val="22650457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4"/>
          <p:cNvSpPr>
            <a:spLocks noGrp="1"/>
          </p:cNvSpPr>
          <p:nvPr>
            <p:ph sz="quarter" idx="10"/>
          </p:nvPr>
        </p:nvSpPr>
        <p:spPr>
          <a:xfrm>
            <a:off x="143339" y="6420241"/>
            <a:ext cx="8321581" cy="358101"/>
          </a:xfrm>
          <a:prstGeom prst="rect">
            <a:avLst/>
          </a:prstGeom>
        </p:spPr>
        <p:txBody>
          <a:bodyPr lIns="92364" tIns="46182" rIns="92364" bIns="46182" anchor="ctr" anchorCtr="0"/>
          <a:lstStyle>
            <a:lvl1pPr algn="l">
              <a:buFontTx/>
              <a:buNone/>
              <a:defRPr sz="1500" b="1">
                <a:solidFill>
                  <a:srgbClr val="193264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1" y="175216"/>
            <a:ext cx="12191999" cy="589488"/>
          </a:xfrm>
          <a:prstGeom prst="rect">
            <a:avLst/>
          </a:prstGeom>
        </p:spPr>
        <p:txBody>
          <a:bodyPr lIns="92364" tIns="46182" rIns="92364" bIns="46182" anchor="ctr" anchorCtr="0"/>
          <a:lstStyle>
            <a:lvl1pPr algn="l">
              <a:defRPr sz="3200" b="1">
                <a:solidFill>
                  <a:srgbClr val="19326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dirty="0"/>
              <a:t>Clique para editar o estilo do título</a:t>
            </a:r>
          </a:p>
        </p:txBody>
      </p:sp>
      <p:sp>
        <p:nvSpPr>
          <p:cNvPr id="8" name="Espaço Reservado para Texto 11"/>
          <p:cNvSpPr>
            <a:spLocks noGrp="1"/>
          </p:cNvSpPr>
          <p:nvPr>
            <p:ph type="body" sz="quarter" idx="11" hasCustomPrompt="1"/>
          </p:nvPr>
        </p:nvSpPr>
        <p:spPr>
          <a:xfrm>
            <a:off x="1219200" y="-7664"/>
            <a:ext cx="10972800" cy="182880"/>
          </a:xfrm>
          <a:prstGeom prst="rect">
            <a:avLst/>
          </a:prstGeom>
        </p:spPr>
        <p:txBody>
          <a:bodyPr lIns="92364" tIns="46182" rIns="92364" bIns="46182" anchor="ctr" anchorCtr="0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pt-BR" sz="1000" b="1" smtClean="0">
                <a:solidFill>
                  <a:srgbClr val="193264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pt-BR" sz="24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lang="pt-BR" sz="24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lang="pt-BR" sz="24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lang="pt-BR" sz="2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pt-BR" dirty="0"/>
              <a:t>Clique para editar os estilos do subtítulo</a:t>
            </a:r>
          </a:p>
        </p:txBody>
      </p:sp>
    </p:spTree>
    <p:extLst>
      <p:ext uri="{BB962C8B-B14F-4D97-AF65-F5344CB8AC3E}">
        <p14:creationId xmlns:p14="http://schemas.microsoft.com/office/powerpoint/2010/main" val="37567791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4"/>
          <p:cNvSpPr>
            <a:spLocks noGrp="1"/>
          </p:cNvSpPr>
          <p:nvPr>
            <p:ph sz="quarter" idx="10"/>
          </p:nvPr>
        </p:nvSpPr>
        <p:spPr>
          <a:xfrm>
            <a:off x="143339" y="6420241"/>
            <a:ext cx="8321581" cy="358101"/>
          </a:xfrm>
          <a:prstGeom prst="rect">
            <a:avLst/>
          </a:prstGeom>
        </p:spPr>
        <p:txBody>
          <a:bodyPr lIns="92364" tIns="46182" rIns="92364" bIns="46182" anchor="ctr" anchorCtr="0"/>
          <a:lstStyle>
            <a:lvl1pPr algn="l">
              <a:buFontTx/>
              <a:buNone/>
              <a:defRPr sz="1500" b="1">
                <a:solidFill>
                  <a:srgbClr val="193264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1" y="175216"/>
            <a:ext cx="12191999" cy="589488"/>
          </a:xfrm>
          <a:prstGeom prst="rect">
            <a:avLst/>
          </a:prstGeom>
        </p:spPr>
        <p:txBody>
          <a:bodyPr lIns="92364" tIns="46182" rIns="92364" bIns="46182" anchor="ctr" anchorCtr="0"/>
          <a:lstStyle>
            <a:lvl1pPr algn="l">
              <a:defRPr sz="3200" b="1">
                <a:solidFill>
                  <a:srgbClr val="19326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dirty="0"/>
              <a:t>Clique para editar o estilo do título</a:t>
            </a:r>
          </a:p>
        </p:txBody>
      </p:sp>
      <p:sp>
        <p:nvSpPr>
          <p:cNvPr id="8" name="Espaço Reservado para Texto 11"/>
          <p:cNvSpPr>
            <a:spLocks noGrp="1"/>
          </p:cNvSpPr>
          <p:nvPr>
            <p:ph type="body" sz="quarter" idx="11" hasCustomPrompt="1"/>
          </p:nvPr>
        </p:nvSpPr>
        <p:spPr>
          <a:xfrm>
            <a:off x="1219200" y="-7664"/>
            <a:ext cx="10972800" cy="182880"/>
          </a:xfrm>
          <a:prstGeom prst="rect">
            <a:avLst/>
          </a:prstGeom>
        </p:spPr>
        <p:txBody>
          <a:bodyPr lIns="92364" tIns="46182" rIns="92364" bIns="46182" anchor="ctr" anchorCtr="0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pt-BR" sz="1000" b="1" smtClean="0">
                <a:solidFill>
                  <a:srgbClr val="193264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pt-BR" sz="24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lang="pt-BR" sz="24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lang="pt-BR" sz="24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lang="pt-BR" sz="2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pt-BR" dirty="0"/>
              <a:t>Clique para editar os estilos do subtítulo</a:t>
            </a:r>
          </a:p>
        </p:txBody>
      </p:sp>
    </p:spTree>
    <p:extLst>
      <p:ext uri="{BB962C8B-B14F-4D97-AF65-F5344CB8AC3E}">
        <p14:creationId xmlns:p14="http://schemas.microsoft.com/office/powerpoint/2010/main" val="14683729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4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4"/>
          <p:cNvSpPr>
            <a:spLocks noGrp="1"/>
          </p:cNvSpPr>
          <p:nvPr>
            <p:ph sz="quarter" idx="10"/>
          </p:nvPr>
        </p:nvSpPr>
        <p:spPr>
          <a:xfrm>
            <a:off x="143339" y="6420241"/>
            <a:ext cx="8321581" cy="358101"/>
          </a:xfrm>
          <a:prstGeom prst="rect">
            <a:avLst/>
          </a:prstGeom>
        </p:spPr>
        <p:txBody>
          <a:bodyPr lIns="92364" tIns="46182" rIns="92364" bIns="46182" anchor="ctr" anchorCtr="0"/>
          <a:lstStyle>
            <a:lvl1pPr algn="l">
              <a:buFontTx/>
              <a:buNone/>
              <a:defRPr sz="1500" b="1">
                <a:solidFill>
                  <a:srgbClr val="193264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1" y="175216"/>
            <a:ext cx="12191999" cy="589488"/>
          </a:xfrm>
          <a:prstGeom prst="rect">
            <a:avLst/>
          </a:prstGeom>
        </p:spPr>
        <p:txBody>
          <a:bodyPr lIns="92364" tIns="46182" rIns="92364" bIns="46182" anchor="ctr" anchorCtr="0"/>
          <a:lstStyle>
            <a:lvl1pPr algn="l">
              <a:defRPr sz="3200" b="1">
                <a:solidFill>
                  <a:srgbClr val="19326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dirty="0"/>
              <a:t>Clique para editar o estilo do título</a:t>
            </a:r>
          </a:p>
        </p:txBody>
      </p:sp>
      <p:sp>
        <p:nvSpPr>
          <p:cNvPr id="8" name="Espaço Reservado para Texto 11"/>
          <p:cNvSpPr>
            <a:spLocks noGrp="1"/>
          </p:cNvSpPr>
          <p:nvPr>
            <p:ph type="body" sz="quarter" idx="11" hasCustomPrompt="1"/>
          </p:nvPr>
        </p:nvSpPr>
        <p:spPr>
          <a:xfrm>
            <a:off x="1219200" y="-7664"/>
            <a:ext cx="10972800" cy="182880"/>
          </a:xfrm>
          <a:prstGeom prst="rect">
            <a:avLst/>
          </a:prstGeom>
        </p:spPr>
        <p:txBody>
          <a:bodyPr lIns="92364" tIns="46182" rIns="92364" bIns="46182" anchor="ctr" anchorCtr="0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pt-BR" sz="1000" b="1" smtClean="0">
                <a:solidFill>
                  <a:srgbClr val="193264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pt-BR" sz="24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lang="pt-BR" sz="24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lang="pt-BR" sz="24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lang="pt-BR" sz="2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pt-BR" dirty="0"/>
              <a:t>Clique para editar os estilos do subtítulo</a:t>
            </a:r>
          </a:p>
        </p:txBody>
      </p:sp>
    </p:spTree>
    <p:extLst>
      <p:ext uri="{BB962C8B-B14F-4D97-AF65-F5344CB8AC3E}">
        <p14:creationId xmlns:p14="http://schemas.microsoft.com/office/powerpoint/2010/main" val="12333944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6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4"/>
          <p:cNvSpPr>
            <a:spLocks noGrp="1"/>
          </p:cNvSpPr>
          <p:nvPr>
            <p:ph sz="quarter" idx="10"/>
          </p:nvPr>
        </p:nvSpPr>
        <p:spPr>
          <a:xfrm>
            <a:off x="143339" y="6420241"/>
            <a:ext cx="8321581" cy="358101"/>
          </a:xfrm>
          <a:prstGeom prst="rect">
            <a:avLst/>
          </a:prstGeom>
        </p:spPr>
        <p:txBody>
          <a:bodyPr lIns="92364" tIns="46182" rIns="92364" bIns="46182" anchor="ctr" anchorCtr="0"/>
          <a:lstStyle>
            <a:lvl1pPr algn="l">
              <a:buFontTx/>
              <a:buNone/>
              <a:defRPr sz="1500" b="1">
                <a:solidFill>
                  <a:srgbClr val="193264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1" y="175216"/>
            <a:ext cx="12191999" cy="589488"/>
          </a:xfrm>
          <a:prstGeom prst="rect">
            <a:avLst/>
          </a:prstGeom>
        </p:spPr>
        <p:txBody>
          <a:bodyPr lIns="92364" tIns="46182" rIns="92364" bIns="46182" anchor="ctr" anchorCtr="0"/>
          <a:lstStyle>
            <a:lvl1pPr algn="l">
              <a:defRPr sz="3200" b="1">
                <a:solidFill>
                  <a:srgbClr val="19326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dirty="0"/>
              <a:t>Clique para editar o estilo do título</a:t>
            </a:r>
          </a:p>
        </p:txBody>
      </p:sp>
      <p:sp>
        <p:nvSpPr>
          <p:cNvPr id="8" name="Espaço Reservado para Texto 11"/>
          <p:cNvSpPr>
            <a:spLocks noGrp="1"/>
          </p:cNvSpPr>
          <p:nvPr>
            <p:ph type="body" sz="quarter" idx="11" hasCustomPrompt="1"/>
          </p:nvPr>
        </p:nvSpPr>
        <p:spPr>
          <a:xfrm>
            <a:off x="1219200" y="-7664"/>
            <a:ext cx="10972800" cy="182880"/>
          </a:xfrm>
          <a:prstGeom prst="rect">
            <a:avLst/>
          </a:prstGeom>
        </p:spPr>
        <p:txBody>
          <a:bodyPr lIns="92364" tIns="46182" rIns="92364" bIns="46182" anchor="ctr" anchorCtr="0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pt-BR" sz="1000" b="1" smtClean="0">
                <a:solidFill>
                  <a:srgbClr val="193264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pt-BR" sz="24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lang="pt-BR" sz="24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lang="pt-BR" sz="24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lang="pt-BR" sz="2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pt-BR" dirty="0"/>
              <a:t>Clique para editar os estilos do subtítulo</a:t>
            </a:r>
          </a:p>
        </p:txBody>
      </p:sp>
    </p:spTree>
    <p:extLst>
      <p:ext uri="{BB962C8B-B14F-4D97-AF65-F5344CB8AC3E}">
        <p14:creationId xmlns:p14="http://schemas.microsoft.com/office/powerpoint/2010/main" val="29301468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7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4"/>
          <p:cNvSpPr>
            <a:spLocks noGrp="1"/>
          </p:cNvSpPr>
          <p:nvPr>
            <p:ph sz="quarter" idx="10"/>
          </p:nvPr>
        </p:nvSpPr>
        <p:spPr>
          <a:xfrm>
            <a:off x="143339" y="6420241"/>
            <a:ext cx="8321581" cy="358101"/>
          </a:xfrm>
          <a:prstGeom prst="rect">
            <a:avLst/>
          </a:prstGeom>
        </p:spPr>
        <p:txBody>
          <a:bodyPr lIns="92364" tIns="46182" rIns="92364" bIns="46182" anchor="ctr" anchorCtr="0"/>
          <a:lstStyle>
            <a:lvl1pPr algn="l">
              <a:buFontTx/>
              <a:buNone/>
              <a:defRPr sz="1500" b="1">
                <a:solidFill>
                  <a:srgbClr val="193264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1" y="175216"/>
            <a:ext cx="12191999" cy="589488"/>
          </a:xfrm>
          <a:prstGeom prst="rect">
            <a:avLst/>
          </a:prstGeom>
        </p:spPr>
        <p:txBody>
          <a:bodyPr lIns="92364" tIns="46182" rIns="92364" bIns="46182" anchor="ctr" anchorCtr="0"/>
          <a:lstStyle>
            <a:lvl1pPr algn="l">
              <a:defRPr sz="3200" b="1">
                <a:solidFill>
                  <a:srgbClr val="19326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dirty="0"/>
              <a:t>Clique para editar o estilo do título</a:t>
            </a:r>
          </a:p>
        </p:txBody>
      </p:sp>
      <p:sp>
        <p:nvSpPr>
          <p:cNvPr id="8" name="Espaço Reservado para Texto 11"/>
          <p:cNvSpPr>
            <a:spLocks noGrp="1"/>
          </p:cNvSpPr>
          <p:nvPr>
            <p:ph type="body" sz="quarter" idx="11" hasCustomPrompt="1"/>
          </p:nvPr>
        </p:nvSpPr>
        <p:spPr>
          <a:xfrm>
            <a:off x="1219200" y="-7664"/>
            <a:ext cx="10972800" cy="182880"/>
          </a:xfrm>
          <a:prstGeom prst="rect">
            <a:avLst/>
          </a:prstGeom>
        </p:spPr>
        <p:txBody>
          <a:bodyPr lIns="92364" tIns="46182" rIns="92364" bIns="46182" anchor="ctr" anchorCtr="0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pt-BR" sz="1000" b="1" smtClean="0">
                <a:solidFill>
                  <a:srgbClr val="193264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pt-BR" sz="24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lang="pt-BR" sz="24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lang="pt-BR" sz="24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lang="pt-BR" sz="2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pt-BR" dirty="0"/>
              <a:t>Clique para editar os estilos do subtítulo</a:t>
            </a:r>
          </a:p>
        </p:txBody>
      </p:sp>
    </p:spTree>
    <p:extLst>
      <p:ext uri="{BB962C8B-B14F-4D97-AF65-F5344CB8AC3E}">
        <p14:creationId xmlns:p14="http://schemas.microsoft.com/office/powerpoint/2010/main" val="3722878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6DCC3-B61D-48B6-88D8-0A29EC512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FA606-C66A-44DF-A688-978789BC19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621070-68E3-468E-8E3F-1F9324988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2D41-8539-4F60-93E5-58E00DC1A27C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EFAAFA-A95A-49CE-B858-561F00AE2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5DDEB4-C201-4CE2-B932-9EBC797DE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C0B13-E9C3-40C2-A0EE-A0D7113B6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8615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0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4"/>
          <p:cNvSpPr>
            <a:spLocks noGrp="1"/>
          </p:cNvSpPr>
          <p:nvPr>
            <p:ph sz="quarter" idx="10"/>
          </p:nvPr>
        </p:nvSpPr>
        <p:spPr>
          <a:xfrm>
            <a:off x="143339" y="6420241"/>
            <a:ext cx="8321581" cy="358101"/>
          </a:xfrm>
          <a:prstGeom prst="rect">
            <a:avLst/>
          </a:prstGeom>
        </p:spPr>
        <p:txBody>
          <a:bodyPr lIns="92364" tIns="46182" rIns="92364" bIns="46182" anchor="ctr" anchorCtr="0"/>
          <a:lstStyle>
            <a:lvl1pPr algn="l">
              <a:buFontTx/>
              <a:buNone/>
              <a:defRPr sz="1500" b="1">
                <a:solidFill>
                  <a:srgbClr val="193264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1" y="175216"/>
            <a:ext cx="12191999" cy="589488"/>
          </a:xfrm>
          <a:prstGeom prst="rect">
            <a:avLst/>
          </a:prstGeom>
        </p:spPr>
        <p:txBody>
          <a:bodyPr lIns="92364" tIns="46182" rIns="92364" bIns="46182" anchor="ctr" anchorCtr="0"/>
          <a:lstStyle>
            <a:lvl1pPr algn="l">
              <a:defRPr sz="3200" b="1">
                <a:solidFill>
                  <a:srgbClr val="19326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dirty="0"/>
              <a:t>Clique para editar o estilo do título</a:t>
            </a:r>
          </a:p>
        </p:txBody>
      </p:sp>
      <p:sp>
        <p:nvSpPr>
          <p:cNvPr id="8" name="Espaço Reservado para Texto 11"/>
          <p:cNvSpPr>
            <a:spLocks noGrp="1"/>
          </p:cNvSpPr>
          <p:nvPr>
            <p:ph type="body" sz="quarter" idx="11" hasCustomPrompt="1"/>
          </p:nvPr>
        </p:nvSpPr>
        <p:spPr>
          <a:xfrm>
            <a:off x="1219200" y="-7664"/>
            <a:ext cx="10972800" cy="182880"/>
          </a:xfrm>
          <a:prstGeom prst="rect">
            <a:avLst/>
          </a:prstGeom>
        </p:spPr>
        <p:txBody>
          <a:bodyPr lIns="92364" tIns="46182" rIns="92364" bIns="46182" anchor="ctr" anchorCtr="0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pt-BR" sz="1000" b="1" smtClean="0">
                <a:solidFill>
                  <a:srgbClr val="193264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pt-BR" sz="24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lang="pt-BR" sz="24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lang="pt-BR" sz="24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lang="pt-BR" sz="2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pt-BR" dirty="0"/>
              <a:t>Clique para editar os estilos do subtítulo</a:t>
            </a:r>
          </a:p>
        </p:txBody>
      </p:sp>
    </p:spTree>
    <p:extLst>
      <p:ext uri="{BB962C8B-B14F-4D97-AF65-F5344CB8AC3E}">
        <p14:creationId xmlns:p14="http://schemas.microsoft.com/office/powerpoint/2010/main" val="18537205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4"/>
          <p:cNvSpPr>
            <a:spLocks noGrp="1"/>
          </p:cNvSpPr>
          <p:nvPr>
            <p:ph sz="quarter" idx="10"/>
          </p:nvPr>
        </p:nvSpPr>
        <p:spPr>
          <a:xfrm>
            <a:off x="143339" y="6420241"/>
            <a:ext cx="8321581" cy="358101"/>
          </a:xfrm>
          <a:prstGeom prst="rect">
            <a:avLst/>
          </a:prstGeom>
        </p:spPr>
        <p:txBody>
          <a:bodyPr lIns="92364" tIns="46182" rIns="92364" bIns="46182" anchor="ctr" anchorCtr="0"/>
          <a:lstStyle>
            <a:lvl1pPr algn="l">
              <a:buFontTx/>
              <a:buNone/>
              <a:defRPr sz="1500" b="1">
                <a:solidFill>
                  <a:srgbClr val="193264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1" y="175216"/>
            <a:ext cx="12191999" cy="589488"/>
          </a:xfrm>
          <a:prstGeom prst="rect">
            <a:avLst/>
          </a:prstGeom>
        </p:spPr>
        <p:txBody>
          <a:bodyPr lIns="92364" tIns="46182" rIns="92364" bIns="46182" anchor="ctr" anchorCtr="0"/>
          <a:lstStyle>
            <a:lvl1pPr algn="l">
              <a:defRPr sz="3200" b="1">
                <a:solidFill>
                  <a:srgbClr val="19326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dirty="0"/>
              <a:t>Clique para editar o estilo do título</a:t>
            </a:r>
          </a:p>
        </p:txBody>
      </p:sp>
      <p:sp>
        <p:nvSpPr>
          <p:cNvPr id="8" name="Espaço Reservado para Texto 11"/>
          <p:cNvSpPr>
            <a:spLocks noGrp="1"/>
          </p:cNvSpPr>
          <p:nvPr>
            <p:ph type="body" sz="quarter" idx="11" hasCustomPrompt="1"/>
          </p:nvPr>
        </p:nvSpPr>
        <p:spPr>
          <a:xfrm>
            <a:off x="1219200" y="-7664"/>
            <a:ext cx="10972800" cy="182880"/>
          </a:xfrm>
          <a:prstGeom prst="rect">
            <a:avLst/>
          </a:prstGeom>
        </p:spPr>
        <p:txBody>
          <a:bodyPr lIns="92364" tIns="46182" rIns="92364" bIns="46182" anchor="ctr" anchorCtr="0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pt-BR" sz="1000" b="1" smtClean="0">
                <a:solidFill>
                  <a:srgbClr val="193264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pt-BR" sz="24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lang="pt-BR" sz="24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lang="pt-BR" sz="24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lang="pt-BR" sz="2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pt-BR" dirty="0"/>
              <a:t>Clique para editar os estilos do subtítulo</a:t>
            </a:r>
          </a:p>
        </p:txBody>
      </p:sp>
    </p:spTree>
    <p:extLst>
      <p:ext uri="{BB962C8B-B14F-4D97-AF65-F5344CB8AC3E}">
        <p14:creationId xmlns:p14="http://schemas.microsoft.com/office/powerpoint/2010/main" val="22444887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4"/>
          <p:cNvSpPr>
            <a:spLocks noGrp="1"/>
          </p:cNvSpPr>
          <p:nvPr>
            <p:ph sz="quarter" idx="10"/>
          </p:nvPr>
        </p:nvSpPr>
        <p:spPr>
          <a:xfrm>
            <a:off x="143339" y="6420241"/>
            <a:ext cx="8321581" cy="358101"/>
          </a:xfrm>
          <a:prstGeom prst="rect">
            <a:avLst/>
          </a:prstGeom>
        </p:spPr>
        <p:txBody>
          <a:bodyPr lIns="92364" tIns="46182" rIns="92364" bIns="46182" anchor="ctr" anchorCtr="0"/>
          <a:lstStyle>
            <a:lvl1pPr algn="l">
              <a:buFontTx/>
              <a:buNone/>
              <a:defRPr sz="1500" b="1">
                <a:solidFill>
                  <a:srgbClr val="193264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1" y="175216"/>
            <a:ext cx="12191999" cy="589488"/>
          </a:xfrm>
          <a:prstGeom prst="rect">
            <a:avLst/>
          </a:prstGeom>
        </p:spPr>
        <p:txBody>
          <a:bodyPr lIns="92364" tIns="46182" rIns="92364" bIns="46182" anchor="ctr" anchorCtr="0"/>
          <a:lstStyle>
            <a:lvl1pPr algn="l">
              <a:defRPr sz="3200" b="1">
                <a:solidFill>
                  <a:srgbClr val="19326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dirty="0"/>
              <a:t>Clique para editar o estilo do título</a:t>
            </a:r>
          </a:p>
        </p:txBody>
      </p:sp>
      <p:sp>
        <p:nvSpPr>
          <p:cNvPr id="8" name="Espaço Reservado para Texto 11"/>
          <p:cNvSpPr>
            <a:spLocks noGrp="1"/>
          </p:cNvSpPr>
          <p:nvPr>
            <p:ph type="body" sz="quarter" idx="11" hasCustomPrompt="1"/>
          </p:nvPr>
        </p:nvSpPr>
        <p:spPr>
          <a:xfrm>
            <a:off x="1219200" y="-7664"/>
            <a:ext cx="10972800" cy="182880"/>
          </a:xfrm>
          <a:prstGeom prst="rect">
            <a:avLst/>
          </a:prstGeom>
        </p:spPr>
        <p:txBody>
          <a:bodyPr lIns="92364" tIns="46182" rIns="92364" bIns="46182" anchor="ctr" anchorCtr="0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pt-BR" sz="1000" b="1" smtClean="0">
                <a:solidFill>
                  <a:srgbClr val="193264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pt-BR" sz="24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lang="pt-BR" sz="24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lang="pt-BR" sz="24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lang="pt-BR" sz="2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pt-BR" dirty="0"/>
              <a:t>Clique para editar os estilos do subtítulo</a:t>
            </a:r>
          </a:p>
        </p:txBody>
      </p:sp>
    </p:spTree>
    <p:extLst>
      <p:ext uri="{BB962C8B-B14F-4D97-AF65-F5344CB8AC3E}">
        <p14:creationId xmlns:p14="http://schemas.microsoft.com/office/powerpoint/2010/main" val="7855154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4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4"/>
          <p:cNvSpPr>
            <a:spLocks noGrp="1"/>
          </p:cNvSpPr>
          <p:nvPr>
            <p:ph sz="quarter" idx="10"/>
          </p:nvPr>
        </p:nvSpPr>
        <p:spPr>
          <a:xfrm>
            <a:off x="143339" y="6420241"/>
            <a:ext cx="8321581" cy="358101"/>
          </a:xfrm>
          <a:prstGeom prst="rect">
            <a:avLst/>
          </a:prstGeom>
        </p:spPr>
        <p:txBody>
          <a:bodyPr lIns="92364" tIns="46182" rIns="92364" bIns="46182" anchor="ctr" anchorCtr="0"/>
          <a:lstStyle>
            <a:lvl1pPr algn="l">
              <a:buFontTx/>
              <a:buNone/>
              <a:defRPr sz="1500" b="1">
                <a:solidFill>
                  <a:srgbClr val="193264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1" y="175216"/>
            <a:ext cx="12191999" cy="589488"/>
          </a:xfrm>
          <a:prstGeom prst="rect">
            <a:avLst/>
          </a:prstGeom>
        </p:spPr>
        <p:txBody>
          <a:bodyPr lIns="92364" tIns="46182" rIns="92364" bIns="46182" anchor="ctr" anchorCtr="0"/>
          <a:lstStyle>
            <a:lvl1pPr algn="l">
              <a:defRPr sz="3200" b="1">
                <a:solidFill>
                  <a:srgbClr val="19326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dirty="0"/>
              <a:t>Clique para editar o estilo do título</a:t>
            </a:r>
          </a:p>
        </p:txBody>
      </p:sp>
      <p:sp>
        <p:nvSpPr>
          <p:cNvPr id="8" name="Espaço Reservado para Texto 11"/>
          <p:cNvSpPr>
            <a:spLocks noGrp="1"/>
          </p:cNvSpPr>
          <p:nvPr>
            <p:ph type="body" sz="quarter" idx="11" hasCustomPrompt="1"/>
          </p:nvPr>
        </p:nvSpPr>
        <p:spPr>
          <a:xfrm>
            <a:off x="1219200" y="-7664"/>
            <a:ext cx="10972800" cy="182880"/>
          </a:xfrm>
          <a:prstGeom prst="rect">
            <a:avLst/>
          </a:prstGeom>
        </p:spPr>
        <p:txBody>
          <a:bodyPr lIns="92364" tIns="46182" rIns="92364" bIns="46182" anchor="ctr" anchorCtr="0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pt-BR" sz="1000" b="1" smtClean="0">
                <a:solidFill>
                  <a:srgbClr val="193264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pt-BR" sz="24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lang="pt-BR" sz="24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lang="pt-BR" sz="24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lang="pt-BR" sz="2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pt-BR" dirty="0"/>
              <a:t>Clique para editar os estilos do subtítulo</a:t>
            </a:r>
          </a:p>
        </p:txBody>
      </p:sp>
    </p:spTree>
    <p:extLst>
      <p:ext uri="{BB962C8B-B14F-4D97-AF65-F5344CB8AC3E}">
        <p14:creationId xmlns:p14="http://schemas.microsoft.com/office/powerpoint/2010/main" val="3000722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7B99A-F44A-4715-94C9-496705CD5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2A4933-C37A-413D-8849-01677D0E15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91DFA1-12CB-4B16-B03D-B8BD6AD0B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2D41-8539-4F60-93E5-58E00DC1A27C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E4E8D9-F4BE-40A2-A47E-1B34601BD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C7419F-CFD2-4431-AB85-03D4B9135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C0B13-E9C3-40C2-A0EE-A0D7113B6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750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A25F4-9E9B-4869-B834-79A447269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D269F3-654C-4D19-AE16-E6CE2361F3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8A6E03-705C-4DCF-9B48-5D1058B27F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B44440-D2AD-49DB-8DF5-8321DA9A8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2D41-8539-4F60-93E5-58E00DC1A27C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DC0CB8-C379-41E9-B367-CD41A16C0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68179A-C43C-4087-A1E8-175DC7FA5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C0B13-E9C3-40C2-A0EE-A0D7113B6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892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2E587-2BD1-4F2D-A28F-28D4BD985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B3FC2-65BF-4D81-A795-C3A55A5E72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C515EB-A45D-4181-98EF-D3D0F30BF8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92FCED-9DBE-4F81-AA62-F4875F54B5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E28C5B-45E5-4C3A-B36E-DBD931FDED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499159-E3E7-4903-8719-5151FDB18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2D41-8539-4F60-93E5-58E00DC1A27C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1AD0558-748A-4053-B6A5-E395443FC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2C2198-AACC-4601-AD83-64619318B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C0B13-E9C3-40C2-A0EE-A0D7113B6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032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0216E-AA7D-46D8-8306-03755938F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5664F2-0683-4C7F-9887-38C4729A6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2D41-8539-4F60-93E5-58E00DC1A27C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2133B5-EE8E-46BA-96E8-34C2B03C0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30992E-BE2D-4011-89E0-067016D77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C0B13-E9C3-40C2-A0EE-A0D7113B6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639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E47895-E195-49C8-BE2E-27BADBDE3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2D41-8539-4F60-93E5-58E00DC1A27C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A7CB2F-61A8-4F9A-9F56-DA3AE75C7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5CBC90-53D5-4146-8D66-3F858B36C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C0B13-E9C3-40C2-A0EE-A0D7113B6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551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D04C4-CDF5-4EEE-8E09-02E9895C4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D4F03E-AB15-478C-BCDC-30907B2FF8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6084F1-A0F4-4DE5-A503-900D660629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9D311F-A614-425F-BD58-6C5FB6E34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2D41-8539-4F60-93E5-58E00DC1A27C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ADEC80-9677-4B35-95D4-6ED630A5D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E20E24-13FA-4272-9497-8A67D53BE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C0B13-E9C3-40C2-A0EE-A0D7113B6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779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04E58-1A67-4E53-AB28-34B3CEE25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4991F9-EB11-45FF-8780-B3CE730824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249FE9-3EC4-48A9-A730-3CD9A306A2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13887F-209B-4538-933D-89181C918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2D41-8539-4F60-93E5-58E00DC1A27C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182B8F-B311-4278-ADFC-EA5261F8C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966E34-D880-4729-B406-ED8A33056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C0B13-E9C3-40C2-A0EE-A0D7113B6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367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A1C28B-9A11-436A-944A-FBFF18A9F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0FCFB2-9EE8-4AB4-8D0D-31BAC85292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B93D63-FA3A-4B72-9C06-BB3D241493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22D41-8539-4F60-93E5-58E00DC1A27C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625E50-CD89-446B-BF73-6F7E3BD92B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F8006B-D663-407F-B816-30AA5086F5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C0B13-E9C3-40C2-A0EE-A0D7113B6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569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7" r:id="rId18"/>
    <p:sldLayoutId id="2147483668" r:id="rId19"/>
    <p:sldLayoutId id="2147483670" r:id="rId20"/>
    <p:sldLayoutId id="2147483671" r:id="rId21"/>
    <p:sldLayoutId id="2147483673" r:id="rId22"/>
    <p:sldLayoutId id="2147483674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Relationship Id="rId4" Type="http://schemas.openxmlformats.org/officeDocument/2006/relationships/chart" Target="../charts/char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3ACC7-AAEC-43A1-89A3-4862E390E1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45445"/>
            <a:ext cx="9144000" cy="2387600"/>
          </a:xfrm>
        </p:spPr>
        <p:txBody>
          <a:bodyPr/>
          <a:lstStyle/>
          <a:p>
            <a:r>
              <a:rPr lang="en-US" dirty="0"/>
              <a:t>Dealing with Capital Flows Volatility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21DD93-6E2E-4D25-9067-B021E810E3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21994"/>
            <a:ext cx="9144000" cy="1655762"/>
          </a:xfrm>
        </p:spPr>
        <p:txBody>
          <a:bodyPr/>
          <a:lstStyle/>
          <a:p>
            <a:r>
              <a:rPr lang="en-US" sz="4000" dirty="0"/>
              <a:t>The case of Brazil</a:t>
            </a:r>
          </a:p>
          <a:p>
            <a:endParaRPr lang="en-US" dirty="0"/>
          </a:p>
          <a:p>
            <a:r>
              <a:rPr lang="en-US" dirty="0"/>
              <a:t>Bruno Saraiva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CAE336-DF4B-493C-BAE0-85574D8ED6BA}"/>
              </a:ext>
            </a:extLst>
          </p:cNvPr>
          <p:cNvSpPr txBox="1"/>
          <p:nvPr/>
        </p:nvSpPr>
        <p:spPr>
          <a:xfrm>
            <a:off x="795130" y="424070"/>
            <a:ext cx="1050897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G24 TGM</a:t>
            </a:r>
          </a:p>
          <a:p>
            <a:pPr algn="ctr"/>
            <a:r>
              <a:rPr lang="en-US" sz="3200" dirty="0"/>
              <a:t>Colombo, Sri Lanka</a:t>
            </a:r>
          </a:p>
          <a:p>
            <a:pPr algn="ctr"/>
            <a:r>
              <a:rPr lang="en-US" b="1" dirty="0"/>
              <a:t>February 27-28, 2018</a:t>
            </a:r>
          </a:p>
        </p:txBody>
      </p:sp>
    </p:spTree>
    <p:extLst>
      <p:ext uri="{BB962C8B-B14F-4D97-AF65-F5344CB8AC3E}">
        <p14:creationId xmlns:p14="http://schemas.microsoft.com/office/powerpoint/2010/main" val="838650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BCA0F-1342-424E-B16D-168C2E2F8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Dealing with Capital Flows Volatility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C575F1-D4DB-4A0B-96C3-7F1EA5E624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Taper tantrum</a:t>
            </a:r>
          </a:p>
          <a:p>
            <a:pPr lvl="1"/>
            <a:r>
              <a:rPr lang="en-US" sz="2800" dirty="0"/>
              <a:t>Lifting all CFMs</a:t>
            </a:r>
          </a:p>
          <a:p>
            <a:pPr lvl="1"/>
            <a:r>
              <a:rPr lang="en-US" sz="2800" dirty="0"/>
              <a:t>BRL depreciation</a:t>
            </a:r>
          </a:p>
          <a:p>
            <a:pPr lvl="1"/>
            <a:r>
              <a:rPr lang="en-US" sz="2800" dirty="0"/>
              <a:t>Discretionary intervention did not tame volatility</a:t>
            </a:r>
          </a:p>
          <a:p>
            <a:pPr lvl="1"/>
            <a:r>
              <a:rPr lang="en-US" sz="2800" dirty="0"/>
              <a:t>FX Intervention Program (Aug, 2013)</a:t>
            </a:r>
          </a:p>
          <a:p>
            <a:pPr lvl="2"/>
            <a:r>
              <a:rPr lang="en-US" sz="2800" dirty="0"/>
              <a:t>FX Swap (reached US$115 billion)</a:t>
            </a:r>
          </a:p>
          <a:p>
            <a:pPr lvl="2"/>
            <a:r>
              <a:rPr lang="en-US" sz="2800" dirty="0"/>
              <a:t>FX repo (US$ 8.3 billion)</a:t>
            </a:r>
          </a:p>
          <a:p>
            <a:pPr lvl="1"/>
            <a:r>
              <a:rPr lang="en-US" sz="2800" dirty="0"/>
              <a:t>Unwinding of Swap positions (especially from March 2016)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652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Conteúdo 8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b="0" dirty="0">
                <a:solidFill>
                  <a:schemeClr val="bg1"/>
                </a:solidFill>
                <a:latin typeface="Calibri" panose="020F0502020204030204" pitchFamily="34" charset="0"/>
                <a:cs typeface="Arial" charset="0"/>
              </a:rPr>
              <a:t>Source: BCB</a:t>
            </a:r>
            <a:endParaRPr lang="pt-BR" b="0" dirty="0">
              <a:solidFill>
                <a:schemeClr val="bg1"/>
              </a:solidFill>
              <a:latin typeface="Calibri" panose="020F0502020204030204" pitchFamily="34" charset="0"/>
              <a:cs typeface="Arial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400" dirty="0">
                <a:solidFill>
                  <a:srgbClr val="025C75"/>
                </a:solidFill>
                <a:latin typeface="Calibri" panose="020F0502020204030204" pitchFamily="34" charset="0"/>
                <a:cs typeface="Arial" charset="0"/>
              </a:rPr>
              <a:t>International Reserves and FX Swap</a:t>
            </a:r>
            <a:endParaRPr lang="pt-BR" sz="3400" dirty="0">
              <a:solidFill>
                <a:srgbClr val="025C75"/>
              </a:solidFill>
              <a:latin typeface="Calibri" panose="020F0502020204030204" pitchFamily="34" charset="0"/>
              <a:cs typeface="Arial" charset="0"/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1774816" y="1927448"/>
            <a:ext cx="432753" cy="1301536"/>
          </a:xfrm>
          <a:prstGeom prst="rect">
            <a:avLst/>
          </a:prstGeom>
          <a:noFill/>
        </p:spPr>
        <p:txBody>
          <a:bodyPr vert="vert270" wrap="square" lIns="92364" tIns="46182" rIns="92364" bIns="46182" rtlCol="0">
            <a:spAutoFit/>
          </a:bodyPr>
          <a:lstStyle/>
          <a:p>
            <a:pPr algn="ctr"/>
            <a:r>
              <a:rPr lang="pt-BR" sz="1600" dirty="0">
                <a:solidFill>
                  <a:srgbClr val="606060"/>
                </a:solidFill>
                <a:cs typeface="Arial" pitchFamily="34" charset="0"/>
              </a:rPr>
              <a:t>US$ </a:t>
            </a:r>
            <a:r>
              <a:rPr lang="pt-BR" sz="1600" dirty="0" err="1">
                <a:solidFill>
                  <a:srgbClr val="606060"/>
                </a:solidFill>
                <a:cs typeface="Arial" pitchFamily="34" charset="0"/>
              </a:rPr>
              <a:t>billion</a:t>
            </a:r>
            <a:endParaRPr lang="pt-BR" sz="1600" dirty="0">
              <a:solidFill>
                <a:srgbClr val="606060"/>
              </a:solidFill>
              <a:cs typeface="Arial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7381587" y="5715001"/>
            <a:ext cx="32758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000" b="1" dirty="0">
                <a:solidFill>
                  <a:srgbClr val="606060"/>
                </a:solidFill>
                <a:cs typeface="Arial" panose="020B0604020202020204" pitchFamily="34" charset="0"/>
              </a:rPr>
              <a:t>*</a:t>
            </a:r>
            <a:r>
              <a:rPr lang="pt-BR" sz="1000" b="1" dirty="0" err="1">
                <a:solidFill>
                  <a:srgbClr val="606060"/>
                </a:solidFill>
                <a:cs typeface="Arial" panose="020B0604020202020204" pitchFamily="34" charset="0"/>
              </a:rPr>
              <a:t>through</a:t>
            </a:r>
            <a:r>
              <a:rPr lang="pt-BR" sz="1000" b="1" dirty="0">
                <a:solidFill>
                  <a:srgbClr val="606060"/>
                </a:solidFill>
                <a:cs typeface="Arial" panose="020B0604020202020204" pitchFamily="34" charset="0"/>
              </a:rPr>
              <a:t> </a:t>
            </a:r>
            <a:r>
              <a:rPr lang="pt-BR" sz="1000" b="1" dirty="0" err="1">
                <a:solidFill>
                  <a:srgbClr val="606060"/>
                </a:solidFill>
                <a:cs typeface="Arial" panose="020B0604020202020204" pitchFamily="34" charset="0"/>
              </a:rPr>
              <a:t>February</a:t>
            </a:r>
            <a:r>
              <a:rPr lang="pt-BR" sz="1000" b="1" dirty="0">
                <a:solidFill>
                  <a:srgbClr val="606060"/>
                </a:solidFill>
                <a:cs typeface="Arial" panose="020B0604020202020204" pitchFamily="34" charset="0"/>
              </a:rPr>
              <a:t> 16</a:t>
            </a:r>
            <a:r>
              <a:rPr lang="pt-BR" sz="1000" b="1" baseline="30000" dirty="0">
                <a:solidFill>
                  <a:srgbClr val="606060"/>
                </a:solidFill>
                <a:cs typeface="Arial" panose="020B0604020202020204" pitchFamily="34" charset="0"/>
              </a:rPr>
              <a:t>th</a:t>
            </a:r>
          </a:p>
        </p:txBody>
      </p:sp>
      <p:graphicFrame>
        <p:nvGraphicFramePr>
          <p:cNvPr id="8" name="Gráfico 7"/>
          <p:cNvGraphicFramePr/>
          <p:nvPr>
            <p:extLst/>
          </p:nvPr>
        </p:nvGraphicFramePr>
        <p:xfrm>
          <a:off x="2223383" y="1035000"/>
          <a:ext cx="7920000" cy="46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97BF94-47C8-4D95-A7C7-887A4DAB4DF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775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5588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4AB5C-91EE-476B-B5BC-A807F4CF6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Dealing with Capital Flows Volatility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668777-823A-441C-A075-D9C26C0BA9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Effectiveness of FX intervention is still being debated, but Brazil’s experience suggests:</a:t>
            </a:r>
          </a:p>
          <a:p>
            <a:pPr lvl="1"/>
            <a:r>
              <a:rPr lang="en-US" dirty="0"/>
              <a:t>Influence the exchange rate level in the short run</a:t>
            </a:r>
          </a:p>
          <a:p>
            <a:pPr lvl="1"/>
            <a:r>
              <a:rPr lang="en-US" dirty="0"/>
              <a:t>Improve FX market liquidity under stressed conditions</a:t>
            </a:r>
          </a:p>
          <a:p>
            <a:pPr marL="228600" lvl="1">
              <a:spcBef>
                <a:spcPts val="1000"/>
              </a:spcBef>
            </a:pPr>
            <a:r>
              <a:rPr lang="en-US" sz="2800" dirty="0"/>
              <a:t>FX derivatives (non-deliverable forward) </a:t>
            </a:r>
          </a:p>
          <a:p>
            <a:pPr marL="685800" lvl="2">
              <a:spcBef>
                <a:spcPts val="1000"/>
              </a:spcBef>
            </a:pPr>
            <a:r>
              <a:rPr lang="en-US" sz="2400" dirty="0"/>
              <a:t>Provided predictability and transparency to market participants</a:t>
            </a:r>
          </a:p>
          <a:p>
            <a:pPr marL="685800" lvl="2">
              <a:spcBef>
                <a:spcPts val="1000"/>
              </a:spcBef>
            </a:pPr>
            <a:r>
              <a:rPr lang="en-US" sz="2400" dirty="0"/>
              <a:t>Strengthened the resilience of corporate sector</a:t>
            </a:r>
          </a:p>
          <a:p>
            <a:pPr marL="685800" lvl="2">
              <a:spcBef>
                <a:spcPts val="1000"/>
              </a:spcBef>
            </a:pPr>
            <a:r>
              <a:rPr lang="en-US" sz="2400" dirty="0"/>
              <a:t>Facilitated the realignment of the exchange rate</a:t>
            </a:r>
          </a:p>
          <a:p>
            <a:pPr marL="685800" lvl="2">
              <a:spcBef>
                <a:spcPts val="1000"/>
              </a:spcBef>
            </a:pPr>
            <a:r>
              <a:rPr lang="en-US" sz="2400" dirty="0"/>
              <a:t>As effective as spot interventions</a:t>
            </a:r>
          </a:p>
        </p:txBody>
      </p:sp>
    </p:spTree>
    <p:extLst>
      <p:ext uri="{BB962C8B-B14F-4D97-AF65-F5344CB8AC3E}">
        <p14:creationId xmlns:p14="http://schemas.microsoft.com/office/powerpoint/2010/main" val="3577874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689A4-9D27-4B80-A611-414F1EB9A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Dealing with Capital Flows Volatility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B958C7-F702-436F-B8D6-6BD3861E1D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Distinguishing MPMs from CFMs</a:t>
            </a:r>
          </a:p>
          <a:p>
            <a:r>
              <a:rPr lang="en-US" dirty="0"/>
              <a:t>CFMs cannot be preemptive and have to be temporary</a:t>
            </a:r>
          </a:p>
          <a:p>
            <a:r>
              <a:rPr lang="en-US" dirty="0"/>
              <a:t>What if a CFM is part of a “package approach” to cope with a specific issue (e.g., housing markets)?</a:t>
            </a:r>
          </a:p>
          <a:p>
            <a:r>
              <a:rPr lang="en-US" dirty="0"/>
              <a:t>CFMs on Inflows vs. Outflows</a:t>
            </a:r>
          </a:p>
          <a:p>
            <a:r>
              <a:rPr lang="en-US" dirty="0"/>
              <a:t>Should the IMF IV on KFs be revised? Complemented by a </a:t>
            </a:r>
            <a:r>
              <a:rPr lang="en-US" i="1" dirty="0"/>
              <a:t>vade mecum</a:t>
            </a:r>
            <a:r>
              <a:rPr lang="en-US" dirty="0"/>
              <a:t> of good practices?</a:t>
            </a:r>
          </a:p>
          <a:p>
            <a:endParaRPr lang="en-US" dirty="0"/>
          </a:p>
          <a:p>
            <a:r>
              <a:rPr lang="en-US" dirty="0"/>
              <a:t>EMEs resilience seems to have been strengthened</a:t>
            </a:r>
          </a:p>
        </p:txBody>
      </p:sp>
    </p:spTree>
    <p:extLst>
      <p:ext uri="{BB962C8B-B14F-4D97-AF65-F5344CB8AC3E}">
        <p14:creationId xmlns:p14="http://schemas.microsoft.com/office/powerpoint/2010/main" val="30019959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pt-BR" b="0" dirty="0" err="1">
                <a:solidFill>
                  <a:schemeClr val="bg1"/>
                </a:solidFill>
                <a:latin typeface="Calibri" panose="020F0502020204030204" pitchFamily="34" charset="0"/>
                <a:cs typeface="Arial" charset="0"/>
              </a:rPr>
              <a:t>Source</a:t>
            </a:r>
            <a:r>
              <a:rPr lang="pt-BR" b="0" dirty="0">
                <a:solidFill>
                  <a:schemeClr val="bg1"/>
                </a:solidFill>
                <a:latin typeface="Calibri" panose="020F0502020204030204" pitchFamily="34" charset="0"/>
                <a:cs typeface="Arial" charset="0"/>
              </a:rPr>
              <a:t>: BCB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>
                <a:solidFill>
                  <a:srgbClr val="025C75"/>
                </a:solidFill>
                <a:latin typeface="Calibri" panose="020F0502020204030204" pitchFamily="34" charset="0"/>
                <a:cs typeface="Arial" charset="0"/>
              </a:rPr>
              <a:t>Credit Funding: Domestic and Foreign Sources</a:t>
            </a:r>
            <a:endParaRPr lang="pt-BR" sz="3400" dirty="0">
              <a:solidFill>
                <a:srgbClr val="025C75"/>
              </a:solidFill>
              <a:latin typeface="Calibri" panose="020F0502020204030204" pitchFamily="34" charset="0"/>
              <a:cs typeface="Arial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691686" y="2576704"/>
            <a:ext cx="432753" cy="1152128"/>
          </a:xfrm>
          <a:prstGeom prst="rect">
            <a:avLst/>
          </a:prstGeom>
          <a:noFill/>
        </p:spPr>
        <p:txBody>
          <a:bodyPr vert="vert270" wrap="square" lIns="92364" tIns="46182" rIns="92364" bIns="46182" rtlCol="0">
            <a:spAutoFit/>
          </a:bodyPr>
          <a:lstStyle/>
          <a:p>
            <a:pPr algn="ctr"/>
            <a:r>
              <a:rPr lang="pt-BR" sz="1600" dirty="0">
                <a:solidFill>
                  <a:srgbClr val="606060"/>
                </a:solidFill>
                <a:cs typeface="Arial" pitchFamily="34" charset="0"/>
              </a:rPr>
              <a:t>R$ </a:t>
            </a:r>
            <a:r>
              <a:rPr lang="pt-BR" sz="1600" dirty="0" err="1">
                <a:solidFill>
                  <a:srgbClr val="606060"/>
                </a:solidFill>
                <a:cs typeface="Arial" pitchFamily="34" charset="0"/>
              </a:rPr>
              <a:t>billion</a:t>
            </a:r>
            <a:endParaRPr lang="pt-BR" sz="1600" dirty="0">
              <a:solidFill>
                <a:srgbClr val="606060"/>
              </a:solidFill>
              <a:cs typeface="Arial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10127744" y="2582208"/>
            <a:ext cx="432753" cy="1152128"/>
          </a:xfrm>
          <a:prstGeom prst="rect">
            <a:avLst/>
          </a:prstGeom>
          <a:noFill/>
        </p:spPr>
        <p:txBody>
          <a:bodyPr vert="vert270" wrap="square" lIns="92364" tIns="46182" rIns="92364" bIns="46182" rtlCol="0">
            <a:spAutoFit/>
          </a:bodyPr>
          <a:lstStyle/>
          <a:p>
            <a:pPr algn="ctr"/>
            <a:r>
              <a:rPr lang="pt-BR" sz="1600" dirty="0">
                <a:solidFill>
                  <a:srgbClr val="606060"/>
                </a:solidFill>
                <a:cs typeface="Arial" pitchFamily="34" charset="0"/>
              </a:rPr>
              <a:t>%</a:t>
            </a:r>
          </a:p>
        </p:txBody>
      </p:sp>
      <p:graphicFrame>
        <p:nvGraphicFramePr>
          <p:cNvPr id="10" name="Gráfico 9"/>
          <p:cNvGraphicFramePr/>
          <p:nvPr>
            <p:extLst/>
          </p:nvPr>
        </p:nvGraphicFramePr>
        <p:xfrm>
          <a:off x="2222558" y="1143000"/>
          <a:ext cx="7920000" cy="46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40EF51-115E-4BAB-AE41-11CF3DF8727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775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2915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ço Reservado para Conteúdo 34"/>
          <p:cNvSpPr txBox="1">
            <a:spLocks/>
          </p:cNvSpPr>
          <p:nvPr/>
        </p:nvSpPr>
        <p:spPr bwMode="auto">
          <a:xfrm>
            <a:off x="5137409" y="5696454"/>
            <a:ext cx="5520035" cy="24714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354" tIns="46178" rIns="92354" bIns="46178">
            <a:spAutoFit/>
          </a:bodyPr>
          <a:lstStyle/>
          <a:p>
            <a:pPr marL="342900" indent="-342900" algn="r" eaLnBrk="0" hangingPunct="0">
              <a:spcBef>
                <a:spcPct val="20000"/>
              </a:spcBef>
              <a:defRPr/>
            </a:pPr>
            <a:r>
              <a:rPr lang="en-US" sz="1000" b="1" dirty="0">
                <a:solidFill>
                  <a:srgbClr val="606060"/>
                </a:solidFill>
                <a:cs typeface="Arial" pitchFamily="34" charset="0"/>
              </a:rPr>
              <a:t>Sep 16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1524000" y="609600"/>
            <a:ext cx="38314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25C75"/>
                </a:solidFill>
              </a:rPr>
              <a:t>origin of banking funding</a:t>
            </a:r>
          </a:p>
        </p:txBody>
      </p:sp>
      <p:sp>
        <p:nvSpPr>
          <p:cNvPr id="13" name="Espaço Reservado para Conteúdo 6"/>
          <p:cNvSpPr>
            <a:spLocks noGrp="1"/>
          </p:cNvSpPr>
          <p:nvPr>
            <p:ph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pt-BR" b="0" dirty="0" err="1">
                <a:solidFill>
                  <a:schemeClr val="bg1"/>
                </a:solidFill>
                <a:latin typeface="Calibri" panose="020F0502020204030204" pitchFamily="34" charset="0"/>
                <a:cs typeface="Arial" charset="0"/>
              </a:rPr>
              <a:t>Source</a:t>
            </a:r>
            <a:r>
              <a:rPr lang="pt-BR" b="0" dirty="0">
                <a:solidFill>
                  <a:schemeClr val="bg1"/>
                </a:solidFill>
                <a:latin typeface="Calibri" panose="020F0502020204030204" pitchFamily="34" charset="0"/>
                <a:cs typeface="Arial" charset="0"/>
              </a:rPr>
              <a:t>: BCB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3400" dirty="0">
                <a:solidFill>
                  <a:srgbClr val="025C75"/>
                </a:solidFill>
                <a:latin typeface="Calibri" panose="020F0502020204030204" pitchFamily="34" charset="0"/>
                <a:cs typeface="Arial" charset="0"/>
              </a:rPr>
              <a:t>Credit by Bank Ownership</a:t>
            </a:r>
            <a:endParaRPr lang="pt-BR" sz="3400" dirty="0">
              <a:solidFill>
                <a:srgbClr val="025C75"/>
              </a:solidFill>
              <a:latin typeface="Calibri" panose="020F0502020204030204" pitchFamily="34" charset="0"/>
              <a:cs typeface="Arial" charset="0"/>
            </a:endParaRP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/>
          </p:nvPr>
        </p:nvGraphicFramePr>
        <p:xfrm>
          <a:off x="2280458" y="1231787"/>
          <a:ext cx="7920000" cy="46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725F9A6-B658-43BA-9E48-B11F38AFC76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775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571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ço Reservado para Conteúdo 6"/>
          <p:cNvSpPr>
            <a:spLocks noGrp="1"/>
          </p:cNvSpPr>
          <p:nvPr>
            <p:ph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pt-BR" b="0" dirty="0" err="1">
                <a:solidFill>
                  <a:schemeClr val="bg1"/>
                </a:solidFill>
                <a:latin typeface="Calibri" panose="020F0502020204030204" pitchFamily="34" charset="0"/>
                <a:cs typeface="Arial" charset="0"/>
              </a:rPr>
              <a:t>Source</a:t>
            </a:r>
            <a:r>
              <a:rPr lang="pt-BR" b="0" dirty="0">
                <a:solidFill>
                  <a:schemeClr val="bg1"/>
                </a:solidFill>
                <a:latin typeface="Calibri" panose="020F0502020204030204" pitchFamily="34" charset="0"/>
                <a:cs typeface="Arial" charset="0"/>
              </a:rPr>
              <a:t>: BCB</a:t>
            </a:r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3400" dirty="0">
                <a:solidFill>
                  <a:srgbClr val="025C75"/>
                </a:solidFill>
                <a:latin typeface="Calibri" panose="020F0502020204030204" pitchFamily="34" charset="0"/>
                <a:cs typeface="Arial" charset="0"/>
              </a:rPr>
              <a:t>Current Account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703513" y="2153168"/>
            <a:ext cx="432733" cy="1301536"/>
          </a:xfrm>
          <a:prstGeom prst="rect">
            <a:avLst/>
          </a:prstGeom>
          <a:noFill/>
        </p:spPr>
        <p:txBody>
          <a:bodyPr vert="vert270" wrap="square" lIns="92354" tIns="46178" rIns="92354" bIns="46178" rtlCol="0">
            <a:spAutoFit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u="sng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u="sng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u="sng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u="sng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u="sng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u="sng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u="sng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u="sng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u="sng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pt-BR" sz="1600" b="0" u="none" dirty="0">
                <a:solidFill>
                  <a:srgbClr val="606060"/>
                </a:solidFill>
                <a:latin typeface="+mn-lt"/>
                <a:cs typeface="Arial" pitchFamily="34" charset="0"/>
              </a:rPr>
              <a:t>% </a:t>
            </a:r>
            <a:r>
              <a:rPr lang="pt-BR" sz="1600" b="0" u="none" dirty="0" err="1">
                <a:solidFill>
                  <a:srgbClr val="606060"/>
                </a:solidFill>
                <a:latin typeface="+mn-lt"/>
                <a:cs typeface="Arial" pitchFamily="34" charset="0"/>
              </a:rPr>
              <a:t>of</a:t>
            </a:r>
            <a:r>
              <a:rPr lang="pt-BR" sz="1600" b="0" u="none" dirty="0">
                <a:solidFill>
                  <a:srgbClr val="606060"/>
                </a:solidFill>
                <a:latin typeface="+mn-lt"/>
                <a:cs typeface="Arial" pitchFamily="34" charset="0"/>
              </a:rPr>
              <a:t> GDP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10033626" y="2147664"/>
            <a:ext cx="432733" cy="1301536"/>
          </a:xfrm>
          <a:prstGeom prst="rect">
            <a:avLst/>
          </a:prstGeom>
          <a:noFill/>
        </p:spPr>
        <p:txBody>
          <a:bodyPr vert="vert270" wrap="square" lIns="92354" tIns="46178" rIns="92354" bIns="46178" rtlCol="0">
            <a:spAutoFit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u="sng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u="sng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u="sng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u="sng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u="sng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u="sng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u="sng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u="sng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u="sng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pt-BR" sz="1600" b="0" u="none" dirty="0">
                <a:solidFill>
                  <a:srgbClr val="606060"/>
                </a:solidFill>
                <a:latin typeface="+mn-lt"/>
                <a:cs typeface="Arial" pitchFamily="34" charset="0"/>
              </a:rPr>
              <a:t>US$ </a:t>
            </a:r>
            <a:r>
              <a:rPr lang="pt-BR" sz="1600" b="0" u="none" dirty="0" err="1">
                <a:solidFill>
                  <a:srgbClr val="606060"/>
                </a:solidFill>
                <a:latin typeface="+mn-lt"/>
                <a:cs typeface="Arial" pitchFamily="34" charset="0"/>
              </a:rPr>
              <a:t>billion</a:t>
            </a:r>
            <a:endParaRPr lang="pt-BR" sz="1600" b="0" u="none" dirty="0">
              <a:solidFill>
                <a:srgbClr val="606060"/>
              </a:solidFill>
              <a:latin typeface="+mn-lt"/>
              <a:cs typeface="Arial" pitchFamily="34" charset="0"/>
            </a:endParaRPr>
          </a:p>
        </p:txBody>
      </p:sp>
      <p:sp>
        <p:nvSpPr>
          <p:cNvPr id="11" name="Espaço Reservado para Conteúdo 34"/>
          <p:cNvSpPr txBox="1">
            <a:spLocks/>
          </p:cNvSpPr>
          <p:nvPr/>
        </p:nvSpPr>
        <p:spPr bwMode="auto">
          <a:xfrm>
            <a:off x="7143298" y="5511788"/>
            <a:ext cx="3528392" cy="4318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354" tIns="46178" rIns="92354" bIns="46178">
            <a:spAutoFit/>
          </a:bodyPr>
          <a:lstStyle/>
          <a:p>
            <a:pPr marL="342900" indent="-342900" algn="r" eaLnBrk="0" hangingPunct="0">
              <a:spcBef>
                <a:spcPct val="20000"/>
              </a:spcBef>
              <a:defRPr/>
            </a:pPr>
            <a:r>
              <a:rPr lang="en-US" sz="1000" b="1" dirty="0">
                <a:solidFill>
                  <a:srgbClr val="606060"/>
                </a:solidFill>
                <a:cs typeface="Arial" pitchFamily="34" charset="0"/>
              </a:rPr>
              <a:t>From 1995 on, methodology according to BPM6</a:t>
            </a:r>
          </a:p>
          <a:p>
            <a:pPr marL="342900" indent="-342900" algn="r" eaLnBrk="0" hangingPunct="0">
              <a:spcBef>
                <a:spcPct val="20000"/>
              </a:spcBef>
              <a:defRPr/>
            </a:pPr>
            <a:r>
              <a:rPr lang="en-US" sz="1000" b="1" dirty="0">
                <a:solidFill>
                  <a:srgbClr val="606060"/>
                </a:solidFill>
                <a:cs typeface="Arial" pitchFamily="34" charset="0"/>
              </a:rPr>
              <a:t>* BCB forecast</a:t>
            </a:r>
          </a:p>
        </p:txBody>
      </p:sp>
      <p:graphicFrame>
        <p:nvGraphicFramePr>
          <p:cNvPr id="9" name="Gráfico 8"/>
          <p:cNvGraphicFramePr/>
          <p:nvPr>
            <p:extLst/>
          </p:nvPr>
        </p:nvGraphicFramePr>
        <p:xfrm>
          <a:off x="2207568" y="914400"/>
          <a:ext cx="7920000" cy="46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8FCC29-A233-405A-8DA2-DE9E976EC69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775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7681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/>
          <p:cNvSpPr txBox="1"/>
          <p:nvPr/>
        </p:nvSpPr>
        <p:spPr>
          <a:xfrm>
            <a:off x="1847529" y="1927448"/>
            <a:ext cx="430887" cy="175432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pt-BR" sz="1600" dirty="0">
                <a:solidFill>
                  <a:srgbClr val="606060"/>
                </a:solidFill>
                <a:cs typeface="Arial" panose="020B0604020202020204" pitchFamily="34" charset="0"/>
              </a:rPr>
              <a:t>US$ </a:t>
            </a:r>
            <a:r>
              <a:rPr lang="pt-BR" sz="1600" dirty="0" err="1">
                <a:solidFill>
                  <a:srgbClr val="606060"/>
                </a:solidFill>
                <a:cs typeface="Arial" panose="020B0604020202020204" pitchFamily="34" charset="0"/>
              </a:rPr>
              <a:t>billion</a:t>
            </a:r>
            <a:endParaRPr lang="pt-BR" sz="1600" dirty="0">
              <a:solidFill>
                <a:srgbClr val="606060"/>
              </a:solidFill>
              <a:cs typeface="Arial" panose="020B0604020202020204" pitchFamily="34" charset="0"/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0"/>
          </p:nvPr>
        </p:nvSpPr>
        <p:spPr>
          <a:xfrm>
            <a:off x="1631504" y="6420241"/>
            <a:ext cx="6480720" cy="358101"/>
          </a:xfrm>
        </p:spPr>
        <p:txBody>
          <a:bodyPr/>
          <a:lstStyle/>
          <a:p>
            <a:r>
              <a:rPr lang="pt-BR" b="0" dirty="0" err="1">
                <a:solidFill>
                  <a:schemeClr val="bg1"/>
                </a:solidFill>
                <a:latin typeface="Calibri" panose="020F0502020204030204" pitchFamily="34" charset="0"/>
                <a:cs typeface="Arial" charset="0"/>
              </a:rPr>
              <a:t>Source</a:t>
            </a:r>
            <a:r>
              <a:rPr lang="pt-BR" b="0" dirty="0">
                <a:solidFill>
                  <a:schemeClr val="bg1"/>
                </a:solidFill>
                <a:latin typeface="Calibri" panose="020F0502020204030204" pitchFamily="34" charset="0"/>
                <a:cs typeface="Arial" charset="0"/>
              </a:rPr>
              <a:t>: BCB	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025C75"/>
                </a:solidFill>
                <a:latin typeface="Calibri" panose="020F0502020204030204" pitchFamily="34" charset="0"/>
                <a:cs typeface="Arial" charset="0"/>
              </a:rPr>
              <a:t>International Reserves vs.  x Foreign Portfolio Investment Liabilities</a:t>
            </a:r>
            <a:endParaRPr lang="pt-BR" sz="2400" dirty="0">
              <a:solidFill>
                <a:srgbClr val="025C75"/>
              </a:solidFill>
              <a:latin typeface="Calibri" panose="020F0502020204030204" pitchFamily="34" charset="0"/>
              <a:cs typeface="Arial" charset="0"/>
            </a:endParaRPr>
          </a:p>
        </p:txBody>
      </p:sp>
      <p:graphicFrame>
        <p:nvGraphicFramePr>
          <p:cNvPr id="8" name="Gráfico 7"/>
          <p:cNvGraphicFramePr/>
          <p:nvPr>
            <p:extLst/>
          </p:nvPr>
        </p:nvGraphicFramePr>
        <p:xfrm>
          <a:off x="2310276" y="1066800"/>
          <a:ext cx="7920000" cy="46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A8A962-B57A-4C6F-AAE1-5B223EA5C68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775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643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Conteúdo 11"/>
          <p:cNvSpPr>
            <a:spLocks noGrp="1"/>
          </p:cNvSpPr>
          <p:nvPr>
            <p:ph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pt-BR" b="0" dirty="0" err="1">
                <a:solidFill>
                  <a:schemeClr val="bg1"/>
                </a:solidFill>
                <a:latin typeface="Calibri" panose="020F0502020204030204" pitchFamily="34" charset="0"/>
                <a:cs typeface="Arial" charset="0"/>
              </a:rPr>
              <a:t>Source</a:t>
            </a:r>
            <a:r>
              <a:rPr lang="pt-BR" b="0" dirty="0">
                <a:solidFill>
                  <a:schemeClr val="bg1"/>
                </a:solidFill>
                <a:latin typeface="Calibri" panose="020F0502020204030204" pitchFamily="34" charset="0"/>
                <a:cs typeface="Arial" charset="0"/>
              </a:rPr>
              <a:t>: BCB</a:t>
            </a:r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400" dirty="0">
                <a:solidFill>
                  <a:srgbClr val="025C75"/>
                </a:solidFill>
                <a:latin typeface="Calibri" panose="020F0502020204030204" pitchFamily="34" charset="0"/>
                <a:cs typeface="Arial" charset="0"/>
              </a:rPr>
              <a:t>Direct Investment Liabilities 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784177" y="2209800"/>
            <a:ext cx="430887" cy="175432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pt-BR" sz="1600" dirty="0">
                <a:solidFill>
                  <a:srgbClr val="606060"/>
                </a:solidFill>
                <a:cs typeface="Arial" pitchFamily="34" charset="0"/>
              </a:rPr>
              <a:t>US$ </a:t>
            </a:r>
            <a:r>
              <a:rPr lang="pt-BR" sz="1600" dirty="0" err="1">
                <a:solidFill>
                  <a:srgbClr val="606060"/>
                </a:solidFill>
                <a:cs typeface="Arial" pitchFamily="34" charset="0"/>
              </a:rPr>
              <a:t>billion</a:t>
            </a:r>
            <a:endParaRPr lang="pt-BR" sz="1600" dirty="0">
              <a:solidFill>
                <a:srgbClr val="606060"/>
              </a:solidFill>
              <a:cs typeface="Arial" pitchFamily="34" charset="0"/>
            </a:endParaRPr>
          </a:p>
        </p:txBody>
      </p:sp>
      <p:sp>
        <p:nvSpPr>
          <p:cNvPr id="11" name="Espaço Reservado para Conteúdo 34"/>
          <p:cNvSpPr txBox="1">
            <a:spLocks/>
          </p:cNvSpPr>
          <p:nvPr/>
        </p:nvSpPr>
        <p:spPr bwMode="auto">
          <a:xfrm>
            <a:off x="7143298" y="5664188"/>
            <a:ext cx="3528392" cy="4318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354" tIns="46178" rIns="92354" bIns="46178">
            <a:spAutoFit/>
          </a:bodyPr>
          <a:lstStyle/>
          <a:p>
            <a:pPr marL="342900" indent="-342900" algn="r" eaLnBrk="0" hangingPunct="0">
              <a:spcBef>
                <a:spcPct val="20000"/>
              </a:spcBef>
              <a:defRPr/>
            </a:pPr>
            <a:r>
              <a:rPr lang="en-US" sz="1000" b="1" dirty="0">
                <a:solidFill>
                  <a:srgbClr val="606060"/>
                </a:solidFill>
                <a:cs typeface="Arial" pitchFamily="34" charset="0"/>
              </a:rPr>
              <a:t>From 1995 on, methodology according to BPM6</a:t>
            </a:r>
          </a:p>
          <a:p>
            <a:pPr marL="342900" indent="-342900" algn="r" eaLnBrk="0" hangingPunct="0">
              <a:spcBef>
                <a:spcPct val="20000"/>
              </a:spcBef>
              <a:defRPr/>
            </a:pPr>
            <a:r>
              <a:rPr lang="en-US" sz="1000" b="1" dirty="0">
                <a:solidFill>
                  <a:srgbClr val="606060"/>
                </a:solidFill>
                <a:cs typeface="Arial" pitchFamily="34" charset="0"/>
              </a:rPr>
              <a:t>* BCB forecast</a:t>
            </a:r>
          </a:p>
        </p:txBody>
      </p:sp>
      <p:graphicFrame>
        <p:nvGraphicFramePr>
          <p:cNvPr id="8" name="Gráfico 7"/>
          <p:cNvGraphicFramePr/>
          <p:nvPr>
            <p:extLst/>
          </p:nvPr>
        </p:nvGraphicFramePr>
        <p:xfrm>
          <a:off x="2215063" y="1061393"/>
          <a:ext cx="7918704" cy="46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6CD826-E26E-4985-BBB3-4FF39BCDF38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775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2818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Conteúdo 6"/>
          <p:cNvSpPr>
            <a:spLocks noGrp="1"/>
          </p:cNvSpPr>
          <p:nvPr>
            <p:ph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pt-BR" b="0" dirty="0" err="1">
                <a:solidFill>
                  <a:schemeClr val="bg1"/>
                </a:solidFill>
                <a:latin typeface="Calibri" panose="020F0502020204030204" pitchFamily="34" charset="0"/>
                <a:cs typeface="Arial" charset="0"/>
              </a:rPr>
              <a:t>Source</a:t>
            </a:r>
            <a:r>
              <a:rPr lang="pt-BR" b="0" dirty="0">
                <a:solidFill>
                  <a:schemeClr val="bg1"/>
                </a:solidFill>
                <a:latin typeface="Calibri" panose="020F0502020204030204" pitchFamily="34" charset="0"/>
                <a:cs typeface="Arial" charset="0"/>
              </a:rPr>
              <a:t>: BCB</a:t>
            </a:r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400" dirty="0">
                <a:solidFill>
                  <a:srgbClr val="025C75"/>
                </a:solidFill>
                <a:latin typeface="Calibri" panose="020F0502020204030204" pitchFamily="34" charset="0"/>
                <a:cs typeface="Arial" charset="0"/>
              </a:rPr>
              <a:t>External Debt Ratios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2063553" y="2514600"/>
            <a:ext cx="430887" cy="103424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pt-BR" sz="1600" dirty="0">
                <a:solidFill>
                  <a:srgbClr val="606060"/>
                </a:solidFill>
                <a:cs typeface="Arial" pitchFamily="34" charset="0"/>
              </a:rPr>
              <a:t>%</a:t>
            </a:r>
          </a:p>
        </p:txBody>
      </p:sp>
      <p:sp>
        <p:nvSpPr>
          <p:cNvPr id="12" name="Espaço Reservado para Conteúdo 34"/>
          <p:cNvSpPr txBox="1">
            <a:spLocks/>
          </p:cNvSpPr>
          <p:nvPr/>
        </p:nvSpPr>
        <p:spPr bwMode="auto">
          <a:xfrm>
            <a:off x="6769011" y="5715001"/>
            <a:ext cx="3888432" cy="25484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354" tIns="46178" rIns="92354" bIns="46178">
            <a:spAutoFit/>
          </a:bodyPr>
          <a:lstStyle/>
          <a:p>
            <a:pPr marL="342900" indent="-342900" algn="r" eaLnBrk="0" hangingPunct="0">
              <a:spcBef>
                <a:spcPct val="20000"/>
              </a:spcBef>
              <a:defRPr/>
            </a:pPr>
            <a:r>
              <a:rPr lang="pt-BR" sz="1000" b="1" dirty="0">
                <a:solidFill>
                  <a:srgbClr val="606060"/>
                </a:solidFill>
                <a:cs typeface="Arial" pitchFamily="34" charset="0"/>
              </a:rPr>
              <a:t>*</a:t>
            </a:r>
            <a:r>
              <a:rPr lang="pt-BR" sz="1000" b="1" dirty="0" err="1">
                <a:solidFill>
                  <a:srgbClr val="606060"/>
                </a:solidFill>
                <a:cs typeface="Arial" pitchFamily="34" charset="0"/>
              </a:rPr>
              <a:t>estimate</a:t>
            </a:r>
            <a:endParaRPr lang="pt-BR" sz="1000" b="1" dirty="0">
              <a:solidFill>
                <a:srgbClr val="606060"/>
              </a:solidFill>
              <a:cs typeface="Arial" pitchFamily="34" charset="0"/>
            </a:endParaRPr>
          </a:p>
        </p:txBody>
      </p:sp>
      <p:graphicFrame>
        <p:nvGraphicFramePr>
          <p:cNvPr id="8" name="Gráfico 7"/>
          <p:cNvGraphicFramePr/>
          <p:nvPr>
            <p:extLst/>
          </p:nvPr>
        </p:nvGraphicFramePr>
        <p:xfrm>
          <a:off x="2509995" y="1219200"/>
          <a:ext cx="7920000" cy="46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1F3915-48DA-4BF8-9B64-3056DD7A9A6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775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337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188B0-7A00-4560-9403-53181BE9E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Dealing with Capital Flows Volatility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63E56C-F2C2-4E9F-A58D-88ED1B8756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Capital flows are important: </a:t>
            </a:r>
          </a:p>
          <a:p>
            <a:pPr lvl="1"/>
            <a:r>
              <a:rPr lang="en-US" dirty="0"/>
              <a:t>help balance savings and investment globally </a:t>
            </a:r>
          </a:p>
          <a:p>
            <a:pPr lvl="1"/>
            <a:r>
              <a:rPr lang="en-US" dirty="0"/>
              <a:t>facilitate overcoming financing constraints</a:t>
            </a:r>
          </a:p>
          <a:p>
            <a:pPr lvl="1"/>
            <a:r>
              <a:rPr lang="en-US" dirty="0"/>
              <a:t>promote transfer of technology (FDI)</a:t>
            </a:r>
          </a:p>
          <a:p>
            <a:pPr lvl="1"/>
            <a:r>
              <a:rPr lang="en-US" dirty="0"/>
              <a:t>impose market discipline </a:t>
            </a:r>
          </a:p>
          <a:p>
            <a:pPr lvl="2"/>
            <a:r>
              <a:rPr lang="en-US" dirty="0"/>
              <a:t>but procyclicality and herd behavior are akin to “market indiscipline”</a:t>
            </a:r>
          </a:p>
          <a:p>
            <a:pPr lvl="2"/>
            <a:r>
              <a:rPr lang="en-US" dirty="0"/>
              <a:t>also, excessive volatility (surges and sudden stops/reversals) lead to disruptive financial instability and crisis, even when the macro is adjusted)</a:t>
            </a:r>
          </a:p>
          <a:p>
            <a:r>
              <a:rPr lang="en-US" dirty="0"/>
              <a:t>SO: we need more than getting the macro right (lesson from previous crisis in he late 90s, highlighted by the GFC)</a:t>
            </a:r>
          </a:p>
        </p:txBody>
      </p:sp>
    </p:spTree>
    <p:extLst>
      <p:ext uri="{BB962C8B-B14F-4D97-AF65-F5344CB8AC3E}">
        <p14:creationId xmlns:p14="http://schemas.microsoft.com/office/powerpoint/2010/main" val="42829504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Conteúdo 6"/>
          <p:cNvSpPr>
            <a:spLocks noGrp="1"/>
          </p:cNvSpPr>
          <p:nvPr>
            <p:ph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pt-BR" b="0" dirty="0" err="1">
                <a:solidFill>
                  <a:schemeClr val="bg1"/>
                </a:solidFill>
                <a:latin typeface="Calibri" panose="020F0502020204030204" pitchFamily="34" charset="0"/>
                <a:cs typeface="Arial" charset="0"/>
              </a:rPr>
              <a:t>Source</a:t>
            </a:r>
            <a:r>
              <a:rPr lang="pt-BR" b="0" dirty="0">
                <a:solidFill>
                  <a:schemeClr val="bg1"/>
                </a:solidFill>
                <a:latin typeface="Calibri" panose="020F0502020204030204" pitchFamily="34" charset="0"/>
                <a:cs typeface="Arial" charset="0"/>
              </a:rPr>
              <a:t>: BCB</a:t>
            </a:r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400" dirty="0">
                <a:solidFill>
                  <a:srgbClr val="025C75"/>
                </a:solidFill>
                <a:latin typeface="Calibri" panose="020F0502020204030204" pitchFamily="34" charset="0"/>
                <a:cs typeface="Arial" charset="0"/>
              </a:rPr>
              <a:t>External Liabilities – Debt vs. Equities</a:t>
            </a:r>
            <a:endParaRPr lang="pt-BR" sz="3400" dirty="0">
              <a:solidFill>
                <a:srgbClr val="025C75"/>
              </a:solidFill>
              <a:latin typeface="Calibri" panose="020F0502020204030204" pitchFamily="34" charset="0"/>
              <a:cs typeface="Arial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847529" y="1205104"/>
            <a:ext cx="430887" cy="352839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pt-BR" sz="1600" dirty="0">
                <a:solidFill>
                  <a:srgbClr val="606060"/>
                </a:solidFill>
                <a:cs typeface="Arial" pitchFamily="34" charset="0"/>
              </a:rPr>
              <a:t>% </a:t>
            </a:r>
            <a:r>
              <a:rPr lang="pt-BR" sz="1600" dirty="0" err="1">
                <a:solidFill>
                  <a:srgbClr val="606060"/>
                </a:solidFill>
                <a:cs typeface="Arial" pitchFamily="34" charset="0"/>
              </a:rPr>
              <a:t>of</a:t>
            </a:r>
            <a:r>
              <a:rPr lang="pt-BR" sz="1600" dirty="0">
                <a:solidFill>
                  <a:srgbClr val="606060"/>
                </a:solidFill>
                <a:cs typeface="Arial" pitchFamily="34" charset="0"/>
              </a:rPr>
              <a:t> total </a:t>
            </a:r>
            <a:r>
              <a:rPr lang="pt-BR" sz="1600" dirty="0" err="1">
                <a:solidFill>
                  <a:srgbClr val="606060"/>
                </a:solidFill>
                <a:cs typeface="Arial" pitchFamily="34" charset="0"/>
              </a:rPr>
              <a:t>external</a:t>
            </a:r>
            <a:r>
              <a:rPr lang="pt-BR" sz="1600" dirty="0">
                <a:solidFill>
                  <a:srgbClr val="606060"/>
                </a:solidFill>
                <a:cs typeface="Arial" pitchFamily="34" charset="0"/>
              </a:rPr>
              <a:t> </a:t>
            </a:r>
            <a:r>
              <a:rPr lang="pt-BR" sz="1600" dirty="0" err="1">
                <a:solidFill>
                  <a:srgbClr val="606060"/>
                </a:solidFill>
                <a:cs typeface="Arial" pitchFamily="34" charset="0"/>
              </a:rPr>
              <a:t>liabilities</a:t>
            </a:r>
            <a:endParaRPr lang="pt-BR" sz="1600" dirty="0">
              <a:solidFill>
                <a:srgbClr val="606060"/>
              </a:solidFill>
              <a:cs typeface="Arial" pitchFamily="34" charset="0"/>
            </a:endParaRPr>
          </a:p>
        </p:txBody>
      </p:sp>
      <p:sp>
        <p:nvSpPr>
          <p:cNvPr id="13" name="Espaço Reservado para Conteúdo 34"/>
          <p:cNvSpPr txBox="1">
            <a:spLocks/>
          </p:cNvSpPr>
          <p:nvPr/>
        </p:nvSpPr>
        <p:spPr bwMode="auto">
          <a:xfrm>
            <a:off x="7349164" y="5638801"/>
            <a:ext cx="3312368" cy="25484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354" tIns="46178" rIns="92354" bIns="46178">
            <a:spAutoFit/>
          </a:bodyPr>
          <a:lstStyle/>
          <a:p>
            <a:pPr marL="342900" indent="-342900" algn="r" eaLnBrk="0" hangingPunct="0">
              <a:spcBef>
                <a:spcPct val="20000"/>
              </a:spcBef>
              <a:defRPr/>
            </a:pPr>
            <a:r>
              <a:rPr lang="pt-BR" sz="1000" b="1" dirty="0">
                <a:solidFill>
                  <a:srgbClr val="606060"/>
                </a:solidFill>
                <a:cs typeface="Arial" pitchFamily="34" charset="0"/>
              </a:rPr>
              <a:t>*</a:t>
            </a:r>
            <a:r>
              <a:rPr lang="pt-BR" sz="1000" b="1" dirty="0" err="1">
                <a:solidFill>
                  <a:srgbClr val="606060"/>
                </a:solidFill>
                <a:cs typeface="Arial" pitchFamily="34" charset="0"/>
              </a:rPr>
              <a:t>Dec</a:t>
            </a:r>
            <a:r>
              <a:rPr lang="pt-BR" sz="1000" b="1" dirty="0">
                <a:solidFill>
                  <a:srgbClr val="606060"/>
                </a:solidFill>
                <a:cs typeface="Arial" pitchFamily="34" charset="0"/>
              </a:rPr>
              <a:t> 17</a:t>
            </a:r>
          </a:p>
        </p:txBody>
      </p:sp>
      <p:graphicFrame>
        <p:nvGraphicFramePr>
          <p:cNvPr id="11" name="Gráfico 10"/>
          <p:cNvGraphicFramePr/>
          <p:nvPr>
            <p:extLst/>
          </p:nvPr>
        </p:nvGraphicFramePr>
        <p:xfrm>
          <a:off x="2342679" y="990600"/>
          <a:ext cx="7920000" cy="46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B9F852-3E2B-41EB-881A-9C97164FD4B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775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9108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Conteúdo 6"/>
          <p:cNvSpPr>
            <a:spLocks noGrp="1"/>
          </p:cNvSpPr>
          <p:nvPr>
            <p:ph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pt-BR" b="0" dirty="0" err="1">
                <a:solidFill>
                  <a:schemeClr val="bg1"/>
                </a:solidFill>
                <a:latin typeface="Calibri" panose="020F0502020204030204" pitchFamily="34" charset="0"/>
                <a:cs typeface="Arial" charset="0"/>
              </a:rPr>
              <a:t>Source</a:t>
            </a:r>
            <a:r>
              <a:rPr lang="pt-BR" b="0" dirty="0">
                <a:solidFill>
                  <a:schemeClr val="bg1"/>
                </a:solidFill>
                <a:latin typeface="Calibri" panose="020F0502020204030204" pitchFamily="34" charset="0"/>
                <a:cs typeface="Arial" charset="0"/>
              </a:rPr>
              <a:t>: BCB	</a:t>
            </a:r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400" dirty="0">
                <a:solidFill>
                  <a:srgbClr val="025C75"/>
                </a:solidFill>
                <a:latin typeface="Calibri" panose="020F0502020204030204" pitchFamily="34" charset="0"/>
                <a:cs typeface="Arial" charset="0"/>
              </a:rPr>
              <a:t>External Liabilities </a:t>
            </a:r>
          </a:p>
        </p:txBody>
      </p:sp>
      <p:sp>
        <p:nvSpPr>
          <p:cNvPr id="13" name="CaixaDeTexto 12"/>
          <p:cNvSpPr txBox="1"/>
          <p:nvPr/>
        </p:nvSpPr>
        <p:spPr>
          <a:xfrm rot="5400000">
            <a:off x="8112050" y="692872"/>
            <a:ext cx="432753" cy="1440514"/>
          </a:xfrm>
          <a:prstGeom prst="rect">
            <a:avLst/>
          </a:prstGeom>
          <a:noFill/>
        </p:spPr>
        <p:txBody>
          <a:bodyPr vert="vert270" wrap="square" lIns="92364" tIns="46182" rIns="92364" bIns="46182" rtlCol="0">
            <a:spAutoFit/>
          </a:bodyPr>
          <a:lstStyle/>
          <a:p>
            <a:pPr algn="ctr"/>
            <a:r>
              <a:rPr lang="pt-BR" sz="1600" b="1" dirty="0" err="1">
                <a:solidFill>
                  <a:srgbClr val="606060"/>
                </a:solidFill>
                <a:cs typeface="Arial" pitchFamily="34" charset="0"/>
              </a:rPr>
              <a:t>Dec</a:t>
            </a:r>
            <a:r>
              <a:rPr lang="pt-BR" sz="1600" b="1" dirty="0">
                <a:solidFill>
                  <a:srgbClr val="606060"/>
                </a:solidFill>
                <a:cs typeface="Arial" pitchFamily="34" charset="0"/>
              </a:rPr>
              <a:t> 2017</a:t>
            </a:r>
          </a:p>
        </p:txBody>
      </p:sp>
      <p:sp>
        <p:nvSpPr>
          <p:cNvPr id="16" name="CaixaDeTexto 15"/>
          <p:cNvSpPr txBox="1"/>
          <p:nvPr/>
        </p:nvSpPr>
        <p:spPr>
          <a:xfrm rot="5400000">
            <a:off x="3575546" y="692872"/>
            <a:ext cx="432753" cy="1440514"/>
          </a:xfrm>
          <a:prstGeom prst="rect">
            <a:avLst/>
          </a:prstGeom>
          <a:noFill/>
        </p:spPr>
        <p:txBody>
          <a:bodyPr vert="vert270" wrap="square" lIns="92364" tIns="46182" rIns="92364" bIns="46182" rtlCol="0">
            <a:spAutoFit/>
          </a:bodyPr>
          <a:lstStyle/>
          <a:p>
            <a:pPr algn="ctr"/>
            <a:r>
              <a:rPr lang="pt-BR" sz="1600" b="1" dirty="0">
                <a:solidFill>
                  <a:srgbClr val="606060"/>
                </a:solidFill>
                <a:cs typeface="Arial" pitchFamily="34" charset="0"/>
              </a:rPr>
              <a:t>2001</a:t>
            </a:r>
          </a:p>
        </p:txBody>
      </p:sp>
      <p:graphicFrame>
        <p:nvGraphicFramePr>
          <p:cNvPr id="11" name="Gráfico 10"/>
          <p:cNvGraphicFramePr/>
          <p:nvPr>
            <p:extLst/>
          </p:nvPr>
        </p:nvGraphicFramePr>
        <p:xfrm>
          <a:off x="1775520" y="1881004"/>
          <a:ext cx="4283386" cy="2963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Gráfico 11"/>
          <p:cNvGraphicFramePr/>
          <p:nvPr>
            <p:extLst/>
          </p:nvPr>
        </p:nvGraphicFramePr>
        <p:xfrm>
          <a:off x="6240016" y="1881004"/>
          <a:ext cx="4283386" cy="2963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0A8C1D-0CA3-4DFC-A7FF-B59D9EAF7B4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775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6051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6"/>
          <p:cNvSpPr>
            <a:spLocks noGrp="1"/>
          </p:cNvSpPr>
          <p:nvPr>
            <p:ph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pt-BR" b="0" dirty="0" err="1">
                <a:solidFill>
                  <a:schemeClr val="bg1"/>
                </a:solidFill>
                <a:latin typeface="Calibri" panose="020F0502020204030204" pitchFamily="34" charset="0"/>
                <a:cs typeface="Arial" charset="0"/>
              </a:rPr>
              <a:t>Source</a:t>
            </a:r>
            <a:r>
              <a:rPr lang="pt-BR" b="0" dirty="0">
                <a:solidFill>
                  <a:schemeClr val="bg1"/>
                </a:solidFill>
                <a:latin typeface="Calibri" panose="020F0502020204030204" pitchFamily="34" charset="0"/>
                <a:cs typeface="Arial" charset="0"/>
              </a:rPr>
              <a:t>: BCB </a:t>
            </a:r>
            <a:r>
              <a:rPr lang="en-US" b="0" dirty="0">
                <a:solidFill>
                  <a:schemeClr val="bg1"/>
                </a:solidFill>
                <a:latin typeface="Calibri" panose="020F0502020204030204" pitchFamily="34" charset="0"/>
                <a:cs typeface="Arial" charset="0"/>
              </a:rPr>
              <a:t>(Financial Stability Report Sep 17)</a:t>
            </a:r>
          </a:p>
        </p:txBody>
      </p:sp>
      <p:sp>
        <p:nvSpPr>
          <p:cNvPr id="14" name="Título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25C75"/>
                </a:solidFill>
                <a:latin typeface="Calibri" panose="020F0502020204030204" pitchFamily="34" charset="0"/>
                <a:cs typeface="Arial" charset="0"/>
              </a:rPr>
              <a:t>Debt in Foreign Currency by Type of Debtor</a:t>
            </a:r>
            <a:endParaRPr lang="pt-BR" dirty="0">
              <a:solidFill>
                <a:srgbClr val="025C75"/>
              </a:solidFill>
              <a:latin typeface="Calibri" panose="020F0502020204030204" pitchFamily="34" charset="0"/>
              <a:cs typeface="Arial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426224" y="858198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err="1">
                <a:solidFill>
                  <a:srgbClr val="606060"/>
                </a:solidFill>
                <a:cs typeface="Arial" panose="020B0604020202020204" pitchFamily="34" charset="0"/>
              </a:rPr>
              <a:t>Jun</a:t>
            </a:r>
            <a:r>
              <a:rPr lang="pt-BR" sz="1600" b="1" dirty="0">
                <a:solidFill>
                  <a:srgbClr val="606060"/>
                </a:solidFill>
                <a:cs typeface="Arial" panose="020B0604020202020204" pitchFamily="34" charset="0"/>
              </a:rPr>
              <a:t> 16</a:t>
            </a:r>
          </a:p>
        </p:txBody>
      </p:sp>
      <p:graphicFrame>
        <p:nvGraphicFramePr>
          <p:cNvPr id="7" name="Gráfico 6"/>
          <p:cNvGraphicFramePr/>
          <p:nvPr>
            <p:extLst/>
          </p:nvPr>
        </p:nvGraphicFramePr>
        <p:xfrm>
          <a:off x="2539541" y="1412776"/>
          <a:ext cx="7272808" cy="46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3B7A9B-3B58-4516-A73F-7C19DAF30D3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775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987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52AAB-BBB2-47EA-AEBE-BA41783BE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Dealing with Capital Flows Volatility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5AF9C7-DF35-4DFC-B716-5AB11DBAC2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3600" dirty="0"/>
              <a:t>How to get the benefits and avoid the high costs (or at least mitigate the risks)</a:t>
            </a:r>
          </a:p>
          <a:p>
            <a:pPr marL="0" lvl="0" indent="0">
              <a:buNone/>
            </a:pPr>
            <a:endParaRPr lang="en-US" sz="3600" dirty="0"/>
          </a:p>
          <a:p>
            <a:pPr lvl="1"/>
            <a:r>
              <a:rPr lang="en-US" sz="3200" dirty="0"/>
              <a:t>Pre-requisites: </a:t>
            </a:r>
          </a:p>
          <a:p>
            <a:pPr lvl="2"/>
            <a:r>
              <a:rPr lang="en-US" sz="3200" dirty="0"/>
              <a:t>consistent macroeconomic framework in place</a:t>
            </a:r>
          </a:p>
          <a:p>
            <a:pPr lvl="2"/>
            <a:r>
              <a:rPr lang="en-US" sz="3200" dirty="0"/>
              <a:t>well-developed and sound financial sector</a:t>
            </a:r>
          </a:p>
          <a:p>
            <a:pPr lvl="2"/>
            <a:r>
              <a:rPr lang="en-US" sz="3200" dirty="0"/>
              <a:t>adequate buffers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425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41D4B-F497-439B-995E-494240C81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Dealing with Capital Flows Volatility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4EB836-D2D1-4610-91F3-39343B7848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US" sz="3600" dirty="0"/>
              <a:t>Pragmatic approach: textbook +</a:t>
            </a:r>
          </a:p>
          <a:p>
            <a:pPr marL="457200" lvl="1" indent="0">
              <a:buNone/>
            </a:pPr>
            <a:endParaRPr lang="en-US" sz="3600" dirty="0"/>
          </a:p>
          <a:p>
            <a:pPr lvl="1"/>
            <a:r>
              <a:rPr lang="en-US" sz="2800" dirty="0"/>
              <a:t>sterilized interventions (more “normal times”)</a:t>
            </a:r>
          </a:p>
          <a:p>
            <a:pPr lvl="2"/>
            <a:r>
              <a:rPr lang="en-US" sz="2800" dirty="0"/>
              <a:t>alleviate pressures on the exchange rate (pace, not trend)</a:t>
            </a:r>
          </a:p>
          <a:p>
            <a:pPr lvl="2"/>
            <a:r>
              <a:rPr lang="en-US" sz="2800" dirty="0"/>
              <a:t>enhance MP independence (and effectiveness)</a:t>
            </a:r>
          </a:p>
          <a:p>
            <a:pPr lvl="2"/>
            <a:r>
              <a:rPr lang="en-US" sz="2800" dirty="0"/>
              <a:t>build up buffers (explicit policy objective starting in 2004)</a:t>
            </a:r>
          </a:p>
          <a:p>
            <a:pPr lvl="2"/>
            <a:r>
              <a:rPr lang="en-US" sz="2800" dirty="0"/>
              <a:t>severe the exchange rate/fiscal shock-augmenting feedback link (Brazil became a net creditor in FX)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86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Conteúdo 6"/>
          <p:cNvSpPr>
            <a:spLocks noGrp="1"/>
          </p:cNvSpPr>
          <p:nvPr>
            <p:ph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pt-BR" b="0" dirty="0" err="1">
                <a:solidFill>
                  <a:schemeClr val="bg1"/>
                </a:solidFill>
                <a:latin typeface="Calibri" panose="020F0502020204030204" pitchFamily="34" charset="0"/>
                <a:cs typeface="Arial" charset="0"/>
              </a:rPr>
              <a:t>Source</a:t>
            </a:r>
            <a:r>
              <a:rPr lang="pt-BR" b="0" dirty="0">
                <a:solidFill>
                  <a:schemeClr val="bg1"/>
                </a:solidFill>
                <a:latin typeface="Calibri" panose="020F0502020204030204" pitchFamily="34" charset="0"/>
                <a:cs typeface="Arial" charset="0"/>
              </a:rPr>
              <a:t>: BCB</a:t>
            </a:r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2600" dirty="0">
                <a:solidFill>
                  <a:srgbClr val="025C75"/>
                </a:solidFill>
                <a:latin typeface="Calibri" panose="020F0502020204030204" pitchFamily="34" charset="0"/>
                <a:cs typeface="Arial" charset="0"/>
              </a:rPr>
              <a:t>International Reserves vs. Net External Debt (Private and Public)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1703513" y="2086737"/>
            <a:ext cx="430887" cy="175432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pt-BR" sz="1600" dirty="0">
                <a:solidFill>
                  <a:srgbClr val="606060"/>
                </a:solidFill>
                <a:cs typeface="Arial" pitchFamily="34" charset="0"/>
              </a:rPr>
              <a:t>US$ </a:t>
            </a:r>
            <a:r>
              <a:rPr lang="pt-BR" sz="1600" dirty="0" err="1">
                <a:solidFill>
                  <a:srgbClr val="606060"/>
                </a:solidFill>
                <a:cs typeface="Arial" pitchFamily="34" charset="0"/>
              </a:rPr>
              <a:t>billion</a:t>
            </a:r>
            <a:endParaRPr lang="pt-BR" sz="1600" dirty="0">
              <a:solidFill>
                <a:srgbClr val="606060"/>
              </a:solidFill>
              <a:cs typeface="Arial" pitchFamily="34" charset="0"/>
            </a:endParaRPr>
          </a:p>
        </p:txBody>
      </p:sp>
      <p:sp>
        <p:nvSpPr>
          <p:cNvPr id="11" name="Espaço Reservado para Conteúdo 34"/>
          <p:cNvSpPr txBox="1">
            <a:spLocks/>
          </p:cNvSpPr>
          <p:nvPr/>
        </p:nvSpPr>
        <p:spPr bwMode="auto">
          <a:xfrm>
            <a:off x="6555179" y="5696454"/>
            <a:ext cx="4104456" cy="24714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354" tIns="46178" rIns="92354" bIns="46178">
            <a:spAutoFit/>
          </a:bodyPr>
          <a:lstStyle/>
          <a:p>
            <a:pPr marL="342900" indent="-342900" algn="r" eaLnBrk="0" hangingPunct="0">
              <a:spcBef>
                <a:spcPct val="20000"/>
              </a:spcBef>
              <a:defRPr/>
            </a:pPr>
            <a:r>
              <a:rPr lang="pt-BR" sz="1000" b="1" dirty="0">
                <a:solidFill>
                  <a:srgbClr val="606060"/>
                </a:solidFill>
                <a:cs typeface="Arial" pitchFamily="34" charset="0"/>
              </a:rPr>
              <a:t>*reserves </a:t>
            </a:r>
            <a:r>
              <a:rPr lang="pt-BR" sz="1000" b="1" dirty="0" err="1">
                <a:solidFill>
                  <a:srgbClr val="606060"/>
                </a:solidFill>
                <a:cs typeface="Arial" pitchFamily="34" charset="0"/>
              </a:rPr>
              <a:t>on</a:t>
            </a:r>
            <a:r>
              <a:rPr lang="pt-BR" sz="1000" b="1" dirty="0">
                <a:solidFill>
                  <a:srgbClr val="606060"/>
                </a:solidFill>
                <a:cs typeface="Arial" pitchFamily="34" charset="0"/>
              </a:rPr>
              <a:t> </a:t>
            </a:r>
            <a:r>
              <a:rPr lang="pt-BR" sz="1000" b="1" dirty="0" err="1">
                <a:solidFill>
                  <a:srgbClr val="606060"/>
                </a:solidFill>
                <a:cs typeface="Arial" pitchFamily="34" charset="0"/>
              </a:rPr>
              <a:t>December</a:t>
            </a:r>
            <a:r>
              <a:rPr lang="pt-BR" sz="1000" b="1" dirty="0">
                <a:solidFill>
                  <a:srgbClr val="606060"/>
                </a:solidFill>
                <a:cs typeface="Arial" pitchFamily="34" charset="0"/>
              </a:rPr>
              <a:t> 29</a:t>
            </a:r>
            <a:r>
              <a:rPr lang="pt-BR" sz="1000" b="1" baseline="30000" dirty="0">
                <a:solidFill>
                  <a:srgbClr val="606060"/>
                </a:solidFill>
                <a:cs typeface="Arial" pitchFamily="34" charset="0"/>
              </a:rPr>
              <a:t>th</a:t>
            </a:r>
            <a:r>
              <a:rPr lang="pt-BR" sz="1000" b="1" dirty="0">
                <a:solidFill>
                  <a:srgbClr val="606060"/>
                </a:solidFill>
                <a:cs typeface="Arial" pitchFamily="34" charset="0"/>
              </a:rPr>
              <a:t>; </a:t>
            </a:r>
            <a:r>
              <a:rPr lang="pt-BR" sz="1000" b="1" dirty="0" err="1">
                <a:solidFill>
                  <a:srgbClr val="606060"/>
                </a:solidFill>
                <a:cs typeface="Arial" pitchFamily="34" charset="0"/>
              </a:rPr>
              <a:t>debt</a:t>
            </a:r>
            <a:r>
              <a:rPr lang="pt-BR" sz="1000" b="1" dirty="0">
                <a:solidFill>
                  <a:srgbClr val="606060"/>
                </a:solidFill>
                <a:cs typeface="Arial" pitchFamily="34" charset="0"/>
              </a:rPr>
              <a:t> in </a:t>
            </a:r>
            <a:r>
              <a:rPr lang="pt-BR" sz="1000" b="1" dirty="0" err="1">
                <a:solidFill>
                  <a:srgbClr val="606060"/>
                </a:solidFill>
                <a:cs typeface="Arial" pitchFamily="34" charset="0"/>
              </a:rPr>
              <a:t>December</a:t>
            </a:r>
            <a:r>
              <a:rPr lang="pt-BR" sz="1000" b="1" dirty="0">
                <a:solidFill>
                  <a:srgbClr val="606060"/>
                </a:solidFill>
                <a:cs typeface="Arial" pitchFamily="34" charset="0"/>
              </a:rPr>
              <a:t> 17</a:t>
            </a:r>
            <a:r>
              <a:rPr lang="pt-BR" sz="1000" b="1" baseline="30000" dirty="0">
                <a:solidFill>
                  <a:srgbClr val="606060"/>
                </a:solidFill>
                <a:cs typeface="Arial" pitchFamily="34" charset="0"/>
              </a:rPr>
              <a:t>  </a:t>
            </a:r>
          </a:p>
        </p:txBody>
      </p:sp>
      <p:graphicFrame>
        <p:nvGraphicFramePr>
          <p:cNvPr id="12" name="Gráfico 11"/>
          <p:cNvGraphicFramePr/>
          <p:nvPr>
            <p:extLst/>
          </p:nvPr>
        </p:nvGraphicFramePr>
        <p:xfrm>
          <a:off x="2086071" y="1066800"/>
          <a:ext cx="7920000" cy="46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876B0B-756D-4A94-8858-C1E6DFC1ACF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775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326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CAA20-D0B8-42CC-BF51-BB1B1AA71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Dealing with Capital Flows Volatility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374EF2-D0AA-47EB-B48C-8D633D505F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2"/>
            <a:r>
              <a:rPr lang="en-US" sz="3200" dirty="0"/>
              <a:t>MPMs (enhance resilience and contain the build-up of vulnerabilities)</a:t>
            </a:r>
          </a:p>
          <a:p>
            <a:pPr lvl="2"/>
            <a:r>
              <a:rPr lang="en-US" sz="3200" dirty="0"/>
              <a:t>Brazil: underlying understanding that monetary and macroprudential policies are independent, but can complement each other to achieve price and financial stability</a:t>
            </a:r>
          </a:p>
          <a:p>
            <a:pPr lvl="4"/>
            <a:r>
              <a:rPr lang="en-US" sz="2800" dirty="0"/>
              <a:t>Increase capital requirement for some consumer loans (maybe more like a typical microprudential measure)</a:t>
            </a:r>
          </a:p>
          <a:p>
            <a:pPr lvl="4"/>
            <a:r>
              <a:rPr lang="en-US" sz="2800" dirty="0"/>
              <a:t>Lowering LTV requirements</a:t>
            </a:r>
          </a:p>
          <a:p>
            <a:pPr lvl="4"/>
            <a:r>
              <a:rPr lang="en-US" sz="2800" dirty="0"/>
              <a:t>Increasing reserve requirements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827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4345F-BF09-4674-ADD9-E38C6DB98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010"/>
            <a:ext cx="10515600" cy="1325563"/>
          </a:xfrm>
        </p:spPr>
        <p:txBody>
          <a:bodyPr/>
          <a:lstStyle/>
          <a:p>
            <a:r>
              <a:rPr lang="en-US" dirty="0"/>
              <a:t>Dealing with Capital Flows Volatility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64BA3B-EF44-4F15-AD06-E3ACEA29BA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679" y="1361799"/>
            <a:ext cx="10515600" cy="4840218"/>
          </a:xfrm>
        </p:spPr>
        <p:txBody>
          <a:bodyPr>
            <a:noAutofit/>
          </a:bodyPr>
          <a:lstStyle/>
          <a:p>
            <a:pPr marL="228600" lvl="2">
              <a:lnSpc>
                <a:spcPct val="100000"/>
              </a:lnSpc>
              <a:spcBef>
                <a:spcPts val="1000"/>
              </a:spcBef>
            </a:pPr>
            <a:r>
              <a:rPr lang="en-US" sz="2400" b="1" dirty="0"/>
              <a:t>CFMs:</a:t>
            </a:r>
          </a:p>
          <a:p>
            <a:pPr lvl="3"/>
            <a:r>
              <a:rPr lang="en-US" sz="2400" dirty="0"/>
              <a:t>Not a substitute for macro adjustment</a:t>
            </a:r>
          </a:p>
          <a:p>
            <a:pPr lvl="3"/>
            <a:r>
              <a:rPr lang="en-US" sz="2400" dirty="0"/>
              <a:t>Transparent</a:t>
            </a:r>
          </a:p>
          <a:p>
            <a:pPr lvl="3"/>
            <a:r>
              <a:rPr lang="en-US" sz="2400" dirty="0"/>
              <a:t>Targeted</a:t>
            </a:r>
          </a:p>
          <a:p>
            <a:pPr lvl="3"/>
            <a:r>
              <a:rPr lang="en-US" sz="2400" dirty="0"/>
              <a:t>Non-discriminatory (res/non-res)</a:t>
            </a:r>
          </a:p>
          <a:p>
            <a:pPr lvl="3"/>
            <a:r>
              <a:rPr lang="en-US" sz="2400" dirty="0"/>
              <a:t>Temporary</a:t>
            </a:r>
          </a:p>
          <a:p>
            <a:pPr lvl="3"/>
            <a:r>
              <a:rPr lang="en-US" sz="2400" dirty="0"/>
              <a:t>Slow down inflows in surges</a:t>
            </a:r>
          </a:p>
          <a:p>
            <a:pPr lvl="3"/>
            <a:r>
              <a:rPr lang="en-US" sz="2400" dirty="0"/>
              <a:t>Only be used in outflows in case of crisis (or imminence of)</a:t>
            </a:r>
          </a:p>
          <a:p>
            <a:r>
              <a:rPr lang="en-US" sz="2400" b="1" dirty="0"/>
              <a:t>Brazil:</a:t>
            </a:r>
          </a:p>
          <a:p>
            <a:pPr lvl="3">
              <a:lnSpc>
                <a:spcPct val="100000"/>
              </a:lnSpc>
            </a:pPr>
            <a:r>
              <a:rPr lang="en-US" sz="2400" dirty="0"/>
              <a:t>Tax on foreign investment in bonds</a:t>
            </a:r>
          </a:p>
          <a:p>
            <a:pPr lvl="3">
              <a:lnSpc>
                <a:spcPct val="100000"/>
              </a:lnSpc>
            </a:pPr>
            <a:r>
              <a:rPr lang="en-US" sz="2400" dirty="0"/>
              <a:t>Tax on dollar derivative transactions</a:t>
            </a:r>
          </a:p>
          <a:p>
            <a:pPr lvl="3">
              <a:lnSpc>
                <a:spcPct val="100000"/>
              </a:lnSpc>
            </a:pPr>
            <a:r>
              <a:rPr lang="en-US" sz="2400" dirty="0"/>
              <a:t>Reserve requirement on banks short dollar positions </a:t>
            </a:r>
          </a:p>
          <a:p>
            <a:pPr marL="0" indent="0">
              <a:buNone/>
            </a:pPr>
            <a:r>
              <a:rPr lang="en-US" sz="2400" dirty="0">
                <a:sym typeface="Wingdings" panose="05000000000000000000" pitchFamily="2" charset="2"/>
              </a:rPr>
              <a:t></a:t>
            </a:r>
            <a:r>
              <a:rPr lang="en-US" sz="2400" dirty="0"/>
              <a:t> changed the composition, but not the overall volume)</a:t>
            </a:r>
          </a:p>
        </p:txBody>
      </p:sp>
    </p:spTree>
    <p:extLst>
      <p:ext uri="{BB962C8B-B14F-4D97-AF65-F5344CB8AC3E}">
        <p14:creationId xmlns:p14="http://schemas.microsoft.com/office/powerpoint/2010/main" val="3104520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b="0" dirty="0">
                <a:solidFill>
                  <a:schemeClr val="bg1"/>
                </a:solidFill>
                <a:latin typeface="Calibri" panose="020F0502020204030204" pitchFamily="34" charset="0"/>
                <a:cs typeface="Arial" charset="0"/>
              </a:rPr>
              <a:t>Source: BCB</a:t>
            </a:r>
            <a:r>
              <a:rPr lang="en-US" dirty="0">
                <a:solidFill>
                  <a:srgbClr val="000066"/>
                </a:solidFill>
              </a:rPr>
              <a:t>		</a:t>
            </a:r>
            <a:endParaRPr lang="pt-BR" dirty="0">
              <a:solidFill>
                <a:srgbClr val="000066"/>
              </a:solidFill>
            </a:endParaRPr>
          </a:p>
        </p:txBody>
      </p:sp>
      <p:sp>
        <p:nvSpPr>
          <p:cNvPr id="19" name="Título 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400" dirty="0">
                <a:solidFill>
                  <a:srgbClr val="025C75"/>
                </a:solidFill>
                <a:latin typeface="Calibri" panose="020F0502020204030204" pitchFamily="34" charset="0"/>
                <a:cs typeface="Arial" charset="0"/>
              </a:rPr>
              <a:t>Net Foreign Investment Flow, by Category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1742863" y="1622648"/>
            <a:ext cx="432753" cy="2880320"/>
          </a:xfrm>
          <a:prstGeom prst="rect">
            <a:avLst/>
          </a:prstGeom>
          <a:noFill/>
        </p:spPr>
        <p:txBody>
          <a:bodyPr vert="vert270" wrap="square" lIns="92364" tIns="46182" rIns="92364" bIns="46182" rtlCol="0">
            <a:spAutoFit/>
          </a:bodyPr>
          <a:lstStyle/>
          <a:p>
            <a:pPr algn="ctr"/>
            <a:r>
              <a:rPr lang="en-US" sz="1600" dirty="0">
                <a:solidFill>
                  <a:srgbClr val="606060"/>
                </a:solidFill>
                <a:cs typeface="Arial" pitchFamily="34" charset="0"/>
              </a:rPr>
              <a:t>US$ billion in 12 months</a:t>
            </a:r>
          </a:p>
        </p:txBody>
      </p:sp>
      <p:sp>
        <p:nvSpPr>
          <p:cNvPr id="7" name="Espaço Reservado para Conteúdo 34"/>
          <p:cNvSpPr txBox="1">
            <a:spLocks/>
          </p:cNvSpPr>
          <p:nvPr/>
        </p:nvSpPr>
        <p:spPr bwMode="auto">
          <a:xfrm>
            <a:off x="6769011" y="5715001"/>
            <a:ext cx="3888432" cy="25484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354" tIns="46178" rIns="92354" bIns="46178">
            <a:spAutoFit/>
          </a:bodyPr>
          <a:lstStyle/>
          <a:p>
            <a:pPr marL="342900" indent="-342900" algn="r" eaLnBrk="0" hangingPunct="0">
              <a:spcBef>
                <a:spcPct val="20000"/>
              </a:spcBef>
              <a:defRPr/>
            </a:pPr>
            <a:r>
              <a:rPr lang="pt-BR" sz="1000" b="1" dirty="0">
                <a:solidFill>
                  <a:srgbClr val="606060"/>
                </a:solidFill>
                <a:cs typeface="Arial" pitchFamily="34" charset="0"/>
              </a:rPr>
              <a:t>new </a:t>
            </a:r>
            <a:r>
              <a:rPr lang="pt-BR" sz="1000" b="1" dirty="0" err="1">
                <a:solidFill>
                  <a:srgbClr val="606060"/>
                </a:solidFill>
                <a:cs typeface="Arial" pitchFamily="34" charset="0"/>
              </a:rPr>
              <a:t>methodology</a:t>
            </a:r>
            <a:r>
              <a:rPr lang="pt-BR" sz="1000" b="1" dirty="0">
                <a:solidFill>
                  <a:srgbClr val="606060"/>
                </a:solidFill>
                <a:cs typeface="Arial" pitchFamily="34" charset="0"/>
              </a:rPr>
              <a:t> </a:t>
            </a:r>
            <a:r>
              <a:rPr lang="pt-BR" sz="1000" b="1" dirty="0" err="1">
                <a:solidFill>
                  <a:srgbClr val="606060"/>
                </a:solidFill>
                <a:cs typeface="Arial" pitchFamily="34" charset="0"/>
              </a:rPr>
              <a:t>since</a:t>
            </a:r>
            <a:r>
              <a:rPr lang="pt-BR" sz="1000" b="1" dirty="0">
                <a:solidFill>
                  <a:srgbClr val="606060"/>
                </a:solidFill>
                <a:cs typeface="Arial" pitchFamily="34" charset="0"/>
              </a:rPr>
              <a:t> 1995</a:t>
            </a:r>
          </a:p>
        </p:txBody>
      </p:sp>
      <p:graphicFrame>
        <p:nvGraphicFramePr>
          <p:cNvPr id="10" name="Gráfico 9"/>
          <p:cNvGraphicFramePr/>
          <p:nvPr>
            <p:extLst/>
          </p:nvPr>
        </p:nvGraphicFramePr>
        <p:xfrm>
          <a:off x="2279576" y="990600"/>
          <a:ext cx="7920000" cy="46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414D3E-F2EB-40AE-ACD1-92178C96B64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775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978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81684-0073-443E-BD10-F9AB8BA63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Dealing with Capital Flows Volatility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C3860-ED9A-4CC9-BA71-C24485F630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n-US" sz="3100" dirty="0"/>
              <a:t>Focus on interventions:</a:t>
            </a:r>
          </a:p>
          <a:p>
            <a:pPr lvl="1"/>
            <a:r>
              <a:rPr lang="en-US" sz="3100" dirty="0"/>
              <a:t>Drive to accumulate since 2004 (+$160 bi till the GFC)</a:t>
            </a:r>
          </a:p>
          <a:p>
            <a:pPr lvl="1"/>
            <a:r>
              <a:rPr lang="en-US" sz="3100" dirty="0"/>
              <a:t>GFC:</a:t>
            </a:r>
          </a:p>
          <a:p>
            <a:pPr lvl="2"/>
            <a:r>
              <a:rPr lang="en-US" sz="3100" dirty="0"/>
              <a:t>FX reverse swaps (about $22 bi)</a:t>
            </a:r>
          </a:p>
          <a:p>
            <a:pPr lvl="2"/>
            <a:r>
              <a:rPr lang="en-US" sz="3100" dirty="0"/>
              <a:t>spot market interventions (sold about $15 bi); </a:t>
            </a:r>
          </a:p>
          <a:p>
            <a:pPr lvl="2"/>
            <a:r>
              <a:rPr lang="en-US" sz="3100" dirty="0"/>
              <a:t>liquidity providing repo operations (about $12 bi); </a:t>
            </a:r>
          </a:p>
          <a:p>
            <a:pPr lvl="2"/>
            <a:r>
              <a:rPr lang="en-US" sz="3100" dirty="0"/>
              <a:t>short-term commercial credit lines, collateralized by export contracts ($13 bi); </a:t>
            </a:r>
          </a:p>
          <a:p>
            <a:pPr lvl="2"/>
            <a:r>
              <a:rPr lang="en-US" sz="3100" dirty="0"/>
              <a:t>unwinding of FX reverse swaps and extension of FX swaps (total of $34 bi)</a:t>
            </a:r>
          </a:p>
          <a:p>
            <a:pPr marL="914400" lvl="2" indent="0">
              <a:buNone/>
            </a:pPr>
            <a:endParaRPr lang="en-US" sz="2800" dirty="0"/>
          </a:p>
          <a:p>
            <a:pPr lvl="1"/>
            <a:r>
              <a:rPr lang="en-US" sz="3000" dirty="0"/>
              <a:t>Post-GFC (UMP) period: resume accumulation of IR (in 3 years another $140 bi)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4291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strutura padrã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Estrutura padrão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Estrutura padrã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Estrutura padrão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Estrutura padrã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Estrutura padrão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Estrutura padrã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Estrutura padrão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Estrutura padrã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Estrutura padrão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Estrutura padrã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Estrutura padrão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617</TotalTime>
  <Words>1112</Words>
  <Application>Microsoft Office PowerPoint</Application>
  <PresentationFormat>Widescreen</PresentationFormat>
  <Paragraphs>215</Paragraphs>
  <Slides>22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Wingdings</vt:lpstr>
      <vt:lpstr>Office Theme</vt:lpstr>
      <vt:lpstr>Dealing with Capital Flows Volatility</vt:lpstr>
      <vt:lpstr>Dealing with Capital Flows Volatility</vt:lpstr>
      <vt:lpstr>Dealing with Capital Flows Volatility</vt:lpstr>
      <vt:lpstr>Dealing with Capital Flows Volatility</vt:lpstr>
      <vt:lpstr>International Reserves vs. Net External Debt (Private and Public)</vt:lpstr>
      <vt:lpstr>Dealing with Capital Flows Volatility</vt:lpstr>
      <vt:lpstr>Dealing with Capital Flows Volatility</vt:lpstr>
      <vt:lpstr>Net Foreign Investment Flow, by Category</vt:lpstr>
      <vt:lpstr>Dealing with Capital Flows Volatility</vt:lpstr>
      <vt:lpstr>Dealing with Capital Flows Volatility</vt:lpstr>
      <vt:lpstr>International Reserves and FX Swap</vt:lpstr>
      <vt:lpstr>Dealing with Capital Flows Volatility</vt:lpstr>
      <vt:lpstr>Dealing with Capital Flows Volatility</vt:lpstr>
      <vt:lpstr>Credit Funding: Domestic and Foreign Sources</vt:lpstr>
      <vt:lpstr>Credit by Bank Ownership</vt:lpstr>
      <vt:lpstr>Current Account</vt:lpstr>
      <vt:lpstr>International Reserves vs.  x Foreign Portfolio Investment Liabilities</vt:lpstr>
      <vt:lpstr>Direct Investment Liabilities </vt:lpstr>
      <vt:lpstr>External Debt Ratios</vt:lpstr>
      <vt:lpstr>External Liabilities – Debt vs. Equities</vt:lpstr>
      <vt:lpstr>External Liabilities </vt:lpstr>
      <vt:lpstr>Debt in Foreign Currency by Type of Debtor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Dealing with Capital Flows Volatility</dc:title>
  <dc:creator>Bruno Saraiva</dc:creator>
  <cp:lastModifiedBy>Bruno Saraiva</cp:lastModifiedBy>
  <cp:revision>12</cp:revision>
  <dcterms:created xsi:type="dcterms:W3CDTF">2018-02-27T16:51:20Z</dcterms:created>
  <dcterms:modified xsi:type="dcterms:W3CDTF">2018-02-28T03:09:03Z</dcterms:modified>
</cp:coreProperties>
</file>