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5197" r:id="rId1"/>
    <p:sldMasterId id="2147485265" r:id="rId2"/>
  </p:sldMasterIdLst>
  <p:notesMasterIdLst>
    <p:notesMasterId r:id="rId21"/>
  </p:notesMasterIdLst>
  <p:handoutMasterIdLst>
    <p:handoutMasterId r:id="rId22"/>
  </p:handoutMasterIdLst>
  <p:sldIdLst>
    <p:sldId id="256" r:id="rId3"/>
    <p:sldId id="264" r:id="rId4"/>
    <p:sldId id="287" r:id="rId5"/>
    <p:sldId id="285" r:id="rId6"/>
    <p:sldId id="268" r:id="rId7"/>
    <p:sldId id="289" r:id="rId8"/>
    <p:sldId id="286" r:id="rId9"/>
    <p:sldId id="276" r:id="rId10"/>
    <p:sldId id="288" r:id="rId11"/>
    <p:sldId id="270" r:id="rId12"/>
    <p:sldId id="279" r:id="rId13"/>
    <p:sldId id="280" r:id="rId14"/>
    <p:sldId id="296" r:id="rId15"/>
    <p:sldId id="290" r:id="rId16"/>
    <p:sldId id="292" r:id="rId17"/>
    <p:sldId id="293" r:id="rId18"/>
    <p:sldId id="294" r:id="rId19"/>
    <p:sldId id="284" r:id="rId20"/>
  </p:sldIdLst>
  <p:sldSz cx="9144000" cy="6858000" type="screen4x3"/>
  <p:notesSz cx="7010400" cy="9296400"/>
  <p:defaultTextStyle>
    <a:defPPr>
      <a:defRPr lang="en-US"/>
    </a:defPPr>
    <a:lvl1pPr algn="l" rtl="0" fontAlgn="base">
      <a:spcBef>
        <a:spcPct val="0"/>
      </a:spcBef>
      <a:spcAft>
        <a:spcPct val="0"/>
      </a:spcAft>
      <a:defRPr sz="1600" b="1" kern="1200">
        <a:solidFill>
          <a:schemeClr val="tx1"/>
        </a:solidFill>
        <a:latin typeface="Trebuchet MS" pitchFamily="34" charset="0"/>
        <a:ea typeface="MS PGothic" pitchFamily="34" charset="-128"/>
        <a:cs typeface="+mn-cs"/>
      </a:defRPr>
    </a:lvl1pPr>
    <a:lvl2pPr marL="4572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2pPr>
    <a:lvl3pPr marL="9144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3pPr>
    <a:lvl4pPr marL="13716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4pPr>
    <a:lvl5pPr marL="1828800" algn="l" rtl="0" fontAlgn="base">
      <a:spcBef>
        <a:spcPct val="0"/>
      </a:spcBef>
      <a:spcAft>
        <a:spcPct val="0"/>
      </a:spcAft>
      <a:defRPr sz="1600" b="1" kern="1200">
        <a:solidFill>
          <a:schemeClr val="tx1"/>
        </a:solidFill>
        <a:latin typeface="Trebuchet MS" pitchFamily="34" charset="0"/>
        <a:ea typeface="MS PGothic" pitchFamily="34" charset="-128"/>
        <a:cs typeface="+mn-cs"/>
      </a:defRPr>
    </a:lvl5pPr>
    <a:lvl6pPr marL="2286000" algn="l" defTabSz="914400" rtl="0" eaLnBrk="1" latinLnBrk="0" hangingPunct="1">
      <a:defRPr sz="1600" b="1" kern="1200">
        <a:solidFill>
          <a:schemeClr val="tx1"/>
        </a:solidFill>
        <a:latin typeface="Trebuchet MS" pitchFamily="34" charset="0"/>
        <a:ea typeface="MS PGothic" pitchFamily="34" charset="-128"/>
        <a:cs typeface="+mn-cs"/>
      </a:defRPr>
    </a:lvl6pPr>
    <a:lvl7pPr marL="2743200" algn="l" defTabSz="914400" rtl="0" eaLnBrk="1" latinLnBrk="0" hangingPunct="1">
      <a:defRPr sz="1600" b="1" kern="1200">
        <a:solidFill>
          <a:schemeClr val="tx1"/>
        </a:solidFill>
        <a:latin typeface="Trebuchet MS" pitchFamily="34" charset="0"/>
        <a:ea typeface="MS PGothic" pitchFamily="34" charset="-128"/>
        <a:cs typeface="+mn-cs"/>
      </a:defRPr>
    </a:lvl7pPr>
    <a:lvl8pPr marL="3200400" algn="l" defTabSz="914400" rtl="0" eaLnBrk="1" latinLnBrk="0" hangingPunct="1">
      <a:defRPr sz="1600" b="1" kern="1200">
        <a:solidFill>
          <a:schemeClr val="tx1"/>
        </a:solidFill>
        <a:latin typeface="Trebuchet MS" pitchFamily="34" charset="0"/>
        <a:ea typeface="MS PGothic" pitchFamily="34" charset="-128"/>
        <a:cs typeface="+mn-cs"/>
      </a:defRPr>
    </a:lvl8pPr>
    <a:lvl9pPr marL="3657600" algn="l" defTabSz="914400" rtl="0" eaLnBrk="1" latinLnBrk="0" hangingPunct="1">
      <a:defRPr sz="1600" b="1" kern="1200">
        <a:solidFill>
          <a:schemeClr val="tx1"/>
        </a:solidFill>
        <a:latin typeface="Trebuchet MS"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3899" autoAdjust="0"/>
  </p:normalViewPr>
  <p:slideViewPr>
    <p:cSldViewPr snapToGrid="0" snapToObjects="1" showGuides="1">
      <p:cViewPr varScale="1">
        <p:scale>
          <a:sx n="70" d="100"/>
          <a:sy n="70" d="100"/>
        </p:scale>
        <p:origin x="1200"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AKK-FILE\UZLETI_TERULET$\Treasury_foosztaly\Bang&#243;Zs\Sajt&#243;_prezent&#225;ci&#243;k\Vil&#225;gbank%20webinar%2020160120\befor%20afte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AKK-FILE\UZLETI_TERULET$\Treasury_foosztaly\Bang&#243;Zs\Sajt&#243;_prezent&#225;ci&#243;k\Vil&#225;gbank%20webinar%2020160120\befor%20after.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ser>
          <c:idx val="0"/>
          <c:order val="0"/>
          <c:dLbls>
            <c:dLbl>
              <c:idx val="1"/>
              <c:layout>
                <c:manualLayout>
                  <c:x val="5.8230533683289575E-3"/>
                  <c:y val="-0.29054352580927406"/>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A0B7-495B-88A5-7457521F7752}"/>
                </c:ext>
                <c:ext xmlns:c15="http://schemas.microsoft.com/office/drawing/2012/chart" uri="{CE6537A1-D6FC-4f65-9D91-7224C49458BB}"/>
              </c:extLst>
            </c:dLbl>
            <c:dLbl>
              <c:idx val="2"/>
              <c:layout>
                <c:manualLayout>
                  <c:x val="-2.7958442694663199E-2"/>
                  <c:y val="-2.7314814814814836E-3"/>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A0B7-495B-88A5-7457521F7752}"/>
                </c:ext>
                <c:ext xmlns:c15="http://schemas.microsoft.com/office/drawing/2012/chart" uri="{CE6537A1-D6FC-4f65-9D91-7224C49458BB}"/>
              </c:extLst>
            </c:dLbl>
            <c:dLbl>
              <c:idx val="3"/>
              <c:layout>
                <c:manualLayout>
                  <c:x val="-3.1721456692913388E-2"/>
                  <c:y val="2.7515310586176795E-3"/>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2-A0B7-495B-88A5-7457521F7752}"/>
                </c:ext>
                <c:ext xmlns:c15="http://schemas.microsoft.com/office/drawing/2012/chart" uri="{CE6537A1-D6FC-4f65-9D91-7224C49458BB}"/>
              </c:extLst>
            </c:dLbl>
            <c:dLbl>
              <c:idx val="4"/>
              <c:layout>
                <c:manualLayout>
                  <c:x val="3.637948381452321E-2"/>
                  <c:y val="-0.10638961796442108"/>
                </c:manualLayout>
              </c:layou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A0B7-495B-88A5-7457521F7752}"/>
                </c:ex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Munka1!$G$3:$G$7</c:f>
              <c:strCache>
                <c:ptCount val="5"/>
                <c:pt idx="0">
                  <c:v>CHF</c:v>
                </c:pt>
                <c:pt idx="1">
                  <c:v>EUR</c:v>
                </c:pt>
                <c:pt idx="2">
                  <c:v>GBP</c:v>
                </c:pt>
                <c:pt idx="3">
                  <c:v>JPY</c:v>
                </c:pt>
                <c:pt idx="4">
                  <c:v>USD</c:v>
                </c:pt>
              </c:strCache>
            </c:strRef>
          </c:cat>
          <c:val>
            <c:numRef>
              <c:f>Munka1!$H$3:$H$7</c:f>
              <c:numCache>
                <c:formatCode>General</c:formatCode>
                <c:ptCount val="5"/>
                <c:pt idx="0">
                  <c:v>0.67000000000000026</c:v>
                </c:pt>
                <c:pt idx="1">
                  <c:v>51.02</c:v>
                </c:pt>
                <c:pt idx="2">
                  <c:v>4.63</c:v>
                </c:pt>
                <c:pt idx="3">
                  <c:v>0.65000000000000024</c:v>
                </c:pt>
                <c:pt idx="4">
                  <c:v>43.03</c:v>
                </c:pt>
              </c:numCache>
            </c:numRef>
          </c:val>
          <c:extLst xmlns:c16r2="http://schemas.microsoft.com/office/drawing/2015/06/chart">
            <c:ext xmlns:c16="http://schemas.microsoft.com/office/drawing/2014/chart" uri="{C3380CC4-5D6E-409C-BE32-E72D297353CC}">
              <c16:uniqueId val="{00000004-A0B7-495B-88A5-7457521F7752}"/>
            </c:ext>
          </c:extLst>
        </c:ser>
        <c:dLbls>
          <c:showLegendKey val="0"/>
          <c:showVal val="0"/>
          <c:showCatName val="1"/>
          <c:showSerName val="0"/>
          <c:showPercent val="1"/>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ser>
          <c:idx val="0"/>
          <c:order val="0"/>
          <c:dLbls>
            <c:dLbl>
              <c:idx val="0"/>
              <c:tx>
                <c:rich>
                  <a:bodyPr/>
                  <a:lstStyle/>
                  <a:p>
                    <a:r>
                      <a:rPr lang="en-US" dirty="0"/>
                      <a:t>CHF
0,03%</a:t>
                    </a:r>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0-2CDB-4D00-9771-888BDABB143B}"/>
                </c:ext>
                <c:ext xmlns:c15="http://schemas.microsoft.com/office/drawing/2012/chart" uri="{CE6537A1-D6FC-4f65-9D91-7224C49458BB}"/>
              </c:extLst>
            </c:dLbl>
            <c:dLbl>
              <c:idx val="1"/>
              <c:layout>
                <c:manualLayout>
                  <c:x val="-0.31319553805774281"/>
                  <c:y val="-6.5231481481481501E-2"/>
                </c:manualLayout>
              </c:layout>
              <c:tx>
                <c:rich>
                  <a:bodyPr/>
                  <a:lstStyle/>
                  <a:p>
                    <a:r>
                      <a:rPr lang="en-US" dirty="0"/>
                      <a:t>EUR
99,97%</a:t>
                    </a:r>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2CDB-4D00-9771-888BDABB143B}"/>
                </c:ext>
                <c:ext xmlns:c15="http://schemas.microsoft.com/office/drawing/2012/chart" uri="{CE6537A1-D6FC-4f65-9D91-7224C49458BB}"/>
              </c:extLst>
            </c:dLbl>
            <c:spPr>
              <a:noFill/>
              <a:ln>
                <a:noFill/>
              </a:ln>
              <a:effectLst/>
            </c:spPr>
            <c:showLegendKey val="0"/>
            <c:showVal val="0"/>
            <c:showCatName val="1"/>
            <c:showSerName val="0"/>
            <c:showPercent val="1"/>
            <c:showBubbleSize val="0"/>
            <c:showLeaderLines val="1"/>
            <c:extLst xmlns:c16r2="http://schemas.microsoft.com/office/drawing/2015/06/chart">
              <c:ext xmlns:c15="http://schemas.microsoft.com/office/drawing/2012/chart" uri="{CE6537A1-D6FC-4f65-9D91-7224C49458BB}"/>
            </c:extLst>
          </c:dLbls>
          <c:cat>
            <c:strRef>
              <c:f>Munka1!$B$3:$B$7</c:f>
              <c:strCache>
                <c:ptCount val="5"/>
                <c:pt idx="0">
                  <c:v>CHF</c:v>
                </c:pt>
                <c:pt idx="1">
                  <c:v>EUR</c:v>
                </c:pt>
                <c:pt idx="2">
                  <c:v>GBP</c:v>
                </c:pt>
                <c:pt idx="3">
                  <c:v>JPY</c:v>
                </c:pt>
                <c:pt idx="4">
                  <c:v>USD</c:v>
                </c:pt>
              </c:strCache>
            </c:strRef>
          </c:cat>
          <c:val>
            <c:numRef>
              <c:f>Munka1!$C$3:$C$7</c:f>
              <c:numCache>
                <c:formatCode>General</c:formatCode>
                <c:ptCount val="5"/>
                <c:pt idx="0">
                  <c:v>4.0000000000000015E-2</c:v>
                </c:pt>
                <c:pt idx="1">
                  <c:v>99.960000000000022</c:v>
                </c:pt>
              </c:numCache>
            </c:numRef>
          </c:val>
          <c:extLst xmlns:c16r2="http://schemas.microsoft.com/office/drawing/2015/06/chart">
            <c:ext xmlns:c16="http://schemas.microsoft.com/office/drawing/2014/chart" uri="{C3380CC4-5D6E-409C-BE32-E72D297353CC}">
              <c16:uniqueId val="{00000002-2CDB-4D00-9771-888BDABB143B}"/>
            </c:ext>
          </c:extLst>
        </c:ser>
        <c:dLbls>
          <c:showLegendKey val="0"/>
          <c:showVal val="0"/>
          <c:showCatName val="1"/>
          <c:showSerName val="0"/>
          <c:showPercent val="1"/>
          <c:showBubbleSize val="0"/>
          <c:showLeaderLines val="1"/>
        </c:dLbls>
      </c:pie3DChart>
    </c:plotArea>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2A1B70-0418-4BD5-BDEC-19C23071FC3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35927A66-356F-45A4-8B8B-0263A2B61B1B}">
      <dgm:prSet phldrT="[Text]"/>
      <dgm:spPr>
        <a:xfrm>
          <a:off x="0" y="591343"/>
          <a:ext cx="2571749" cy="1543050"/>
        </a:xfrm>
        <a:prstGeom prst="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Separation of funding and risk management decisions</a:t>
          </a:r>
        </a:p>
      </dgm:t>
    </dgm:pt>
    <dgm:pt modelId="{759655F8-1E3B-44EA-BB76-22A9A3213D28}" type="parTrans" cxnId="{70797179-B5A2-4CA9-9895-9A7FBBD9C991}">
      <dgm:prSet/>
      <dgm:spPr/>
      <dgm:t>
        <a:bodyPr/>
        <a:lstStyle/>
        <a:p>
          <a:endParaRPr lang="en-US"/>
        </a:p>
      </dgm:t>
    </dgm:pt>
    <dgm:pt modelId="{85B43708-3239-4768-BF1C-5B9AE9E2C1EC}" type="sibTrans" cxnId="{70797179-B5A2-4CA9-9895-9A7FBBD9C991}">
      <dgm:prSet/>
      <dgm:spPr/>
      <dgm:t>
        <a:bodyPr/>
        <a:lstStyle/>
        <a:p>
          <a:endParaRPr lang="en-US"/>
        </a:p>
      </dgm:t>
    </dgm:pt>
    <dgm:pt modelId="{36FB3FA3-AA79-4042-9F41-FCA9A9E571D8}">
      <dgm:prSet phldrT="[Text]"/>
      <dgm:spPr>
        <a:xfrm>
          <a:off x="5657849" y="591343"/>
          <a:ext cx="2571749" cy="1543050"/>
        </a:xfrm>
        <a:prstGeom prst="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Achieve and stay on strategic benchmarks</a:t>
          </a:r>
        </a:p>
      </dgm:t>
    </dgm:pt>
    <dgm:pt modelId="{4FB5D165-7365-4BE7-AD3C-F2FA9CE63D16}" type="parTrans" cxnId="{51560BA6-052E-4135-81F2-777275A7624C}">
      <dgm:prSet/>
      <dgm:spPr/>
      <dgm:t>
        <a:bodyPr/>
        <a:lstStyle/>
        <a:p>
          <a:endParaRPr lang="en-US"/>
        </a:p>
      </dgm:t>
    </dgm:pt>
    <dgm:pt modelId="{DB3FBDAB-5F2F-444D-AB51-838F5D603476}" type="sibTrans" cxnId="{51560BA6-052E-4135-81F2-777275A7624C}">
      <dgm:prSet/>
      <dgm:spPr/>
      <dgm:t>
        <a:bodyPr/>
        <a:lstStyle/>
        <a:p>
          <a:endParaRPr lang="en-US"/>
        </a:p>
      </dgm:t>
    </dgm:pt>
    <dgm:pt modelId="{B44895FF-9636-4056-A325-4E20CFF62698}">
      <dgm:prSet phldrT="[Text]"/>
      <dgm:spPr>
        <a:xfrm>
          <a:off x="1414462" y="2391569"/>
          <a:ext cx="2571749" cy="1543050"/>
        </a:xfrm>
        <a:prstGeom prst="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Widen the investor base</a:t>
          </a:r>
        </a:p>
      </dgm:t>
    </dgm:pt>
    <dgm:pt modelId="{0B456D8F-AC9A-44CE-9D06-3CE28C4CB9FD}" type="parTrans" cxnId="{CC78984D-1AD1-4E13-855D-B638BE6D2CD2}">
      <dgm:prSet/>
      <dgm:spPr/>
      <dgm:t>
        <a:bodyPr/>
        <a:lstStyle/>
        <a:p>
          <a:endParaRPr lang="en-US"/>
        </a:p>
      </dgm:t>
    </dgm:pt>
    <dgm:pt modelId="{16D727EE-0CE3-4163-B2B3-05CEA1329EC3}" type="sibTrans" cxnId="{CC78984D-1AD1-4E13-855D-B638BE6D2CD2}">
      <dgm:prSet/>
      <dgm:spPr/>
      <dgm:t>
        <a:bodyPr/>
        <a:lstStyle/>
        <a:p>
          <a:endParaRPr lang="en-US"/>
        </a:p>
      </dgm:t>
    </dgm:pt>
    <dgm:pt modelId="{BE19246E-F4E3-4E00-85CE-9A53B8BEE63E}">
      <dgm:prSet phldrT="[Text]"/>
      <dgm:spPr>
        <a:xfrm>
          <a:off x="4243387" y="2391569"/>
          <a:ext cx="2571749" cy="1543050"/>
        </a:xfrm>
        <a:prstGeom prst="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Make use of potential cost advantage or particular markets</a:t>
          </a:r>
        </a:p>
      </dgm:t>
    </dgm:pt>
    <dgm:pt modelId="{85A8346A-84A7-4628-A531-629191EE7A33}" type="parTrans" cxnId="{A88475EF-100B-462E-9CFF-A6FBC08A1D10}">
      <dgm:prSet/>
      <dgm:spPr/>
      <dgm:t>
        <a:bodyPr/>
        <a:lstStyle/>
        <a:p>
          <a:endParaRPr lang="en-US"/>
        </a:p>
      </dgm:t>
    </dgm:pt>
    <dgm:pt modelId="{1487CCB9-EA39-4A97-9D63-A41862B33E2B}" type="sibTrans" cxnId="{A88475EF-100B-462E-9CFF-A6FBC08A1D10}">
      <dgm:prSet/>
      <dgm:spPr/>
      <dgm:t>
        <a:bodyPr/>
        <a:lstStyle/>
        <a:p>
          <a:endParaRPr lang="en-US"/>
        </a:p>
      </dgm:t>
    </dgm:pt>
    <dgm:pt modelId="{30E31E11-6F3C-4055-929B-DA3C6E328149}">
      <dgm:prSet phldrT="[Text]"/>
      <dgm:spPr>
        <a:xfrm>
          <a:off x="2828925" y="591343"/>
          <a:ext cx="2571749" cy="1543050"/>
        </a:xfrm>
        <a:prstGeom prst="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Additional options for managing risks</a:t>
          </a:r>
        </a:p>
      </dgm:t>
    </dgm:pt>
    <dgm:pt modelId="{E25AE069-1B26-41F4-84EA-A3BC2F339247}" type="parTrans" cxnId="{BB8C44FF-1555-4689-A4FA-84F770902C2B}">
      <dgm:prSet/>
      <dgm:spPr/>
      <dgm:t>
        <a:bodyPr/>
        <a:lstStyle/>
        <a:p>
          <a:endParaRPr lang="en-US"/>
        </a:p>
      </dgm:t>
    </dgm:pt>
    <dgm:pt modelId="{2B5DD737-D795-43BD-AAAB-FADC7009686E}" type="sibTrans" cxnId="{BB8C44FF-1555-4689-A4FA-84F770902C2B}">
      <dgm:prSet/>
      <dgm:spPr/>
      <dgm:t>
        <a:bodyPr/>
        <a:lstStyle/>
        <a:p>
          <a:endParaRPr lang="en-US"/>
        </a:p>
      </dgm:t>
    </dgm:pt>
    <dgm:pt modelId="{E857DD5A-8165-4368-8097-B9700B121684}" type="pres">
      <dgm:prSet presAssocID="{D62A1B70-0418-4BD5-BDEC-19C23071FC3A}" presName="diagram" presStyleCnt="0">
        <dgm:presLayoutVars>
          <dgm:dir/>
          <dgm:resizeHandles val="exact"/>
        </dgm:presLayoutVars>
      </dgm:prSet>
      <dgm:spPr/>
      <dgm:t>
        <a:bodyPr/>
        <a:lstStyle/>
        <a:p>
          <a:endParaRPr lang="en-US"/>
        </a:p>
      </dgm:t>
    </dgm:pt>
    <dgm:pt modelId="{69D785C6-4574-461D-AC8A-E27C35C6D597}" type="pres">
      <dgm:prSet presAssocID="{35927A66-356F-45A4-8B8B-0263A2B61B1B}" presName="node" presStyleLbl="node1" presStyleIdx="0" presStyleCnt="5">
        <dgm:presLayoutVars>
          <dgm:bulletEnabled val="1"/>
        </dgm:presLayoutVars>
      </dgm:prSet>
      <dgm:spPr/>
      <dgm:t>
        <a:bodyPr/>
        <a:lstStyle/>
        <a:p>
          <a:endParaRPr lang="en-US"/>
        </a:p>
      </dgm:t>
    </dgm:pt>
    <dgm:pt modelId="{DD87E0CC-1FF5-4364-BF6B-9FAB35E4B612}" type="pres">
      <dgm:prSet presAssocID="{85B43708-3239-4768-BF1C-5B9AE9E2C1EC}" presName="sibTrans" presStyleCnt="0"/>
      <dgm:spPr/>
    </dgm:pt>
    <dgm:pt modelId="{0AA04672-1C67-4B48-8366-467435FC73E1}" type="pres">
      <dgm:prSet presAssocID="{30E31E11-6F3C-4055-929B-DA3C6E328149}" presName="node" presStyleLbl="node1" presStyleIdx="1" presStyleCnt="5">
        <dgm:presLayoutVars>
          <dgm:bulletEnabled val="1"/>
        </dgm:presLayoutVars>
      </dgm:prSet>
      <dgm:spPr/>
      <dgm:t>
        <a:bodyPr/>
        <a:lstStyle/>
        <a:p>
          <a:endParaRPr lang="en-US"/>
        </a:p>
      </dgm:t>
    </dgm:pt>
    <dgm:pt modelId="{97CFCD7A-831F-4E77-A2FC-7FAFBF31CAFD}" type="pres">
      <dgm:prSet presAssocID="{2B5DD737-D795-43BD-AAAB-FADC7009686E}" presName="sibTrans" presStyleCnt="0"/>
      <dgm:spPr/>
    </dgm:pt>
    <dgm:pt modelId="{20596502-BA81-4C58-A001-72C4BD6623BA}" type="pres">
      <dgm:prSet presAssocID="{36FB3FA3-AA79-4042-9F41-FCA9A9E571D8}" presName="node" presStyleLbl="node1" presStyleIdx="2" presStyleCnt="5">
        <dgm:presLayoutVars>
          <dgm:bulletEnabled val="1"/>
        </dgm:presLayoutVars>
      </dgm:prSet>
      <dgm:spPr/>
      <dgm:t>
        <a:bodyPr/>
        <a:lstStyle/>
        <a:p>
          <a:endParaRPr lang="en-US"/>
        </a:p>
      </dgm:t>
    </dgm:pt>
    <dgm:pt modelId="{4EE0613B-3B05-4842-942F-BFC53A6C58AA}" type="pres">
      <dgm:prSet presAssocID="{DB3FBDAB-5F2F-444D-AB51-838F5D603476}" presName="sibTrans" presStyleCnt="0"/>
      <dgm:spPr/>
    </dgm:pt>
    <dgm:pt modelId="{D5D11877-0724-48C1-89F6-1A0327958A4D}" type="pres">
      <dgm:prSet presAssocID="{B44895FF-9636-4056-A325-4E20CFF62698}" presName="node" presStyleLbl="node1" presStyleIdx="3" presStyleCnt="5">
        <dgm:presLayoutVars>
          <dgm:bulletEnabled val="1"/>
        </dgm:presLayoutVars>
      </dgm:prSet>
      <dgm:spPr/>
      <dgm:t>
        <a:bodyPr/>
        <a:lstStyle/>
        <a:p>
          <a:endParaRPr lang="en-US"/>
        </a:p>
      </dgm:t>
    </dgm:pt>
    <dgm:pt modelId="{B2D4A45B-27AA-4939-8599-4D2840702039}" type="pres">
      <dgm:prSet presAssocID="{16D727EE-0CE3-4163-B2B3-05CEA1329EC3}" presName="sibTrans" presStyleCnt="0"/>
      <dgm:spPr/>
    </dgm:pt>
    <dgm:pt modelId="{D3E900F2-0439-47C3-AF3A-47950F91A2E7}" type="pres">
      <dgm:prSet presAssocID="{BE19246E-F4E3-4E00-85CE-9A53B8BEE63E}" presName="node" presStyleLbl="node1" presStyleIdx="4" presStyleCnt="5">
        <dgm:presLayoutVars>
          <dgm:bulletEnabled val="1"/>
        </dgm:presLayoutVars>
      </dgm:prSet>
      <dgm:spPr/>
      <dgm:t>
        <a:bodyPr/>
        <a:lstStyle/>
        <a:p>
          <a:endParaRPr lang="en-US"/>
        </a:p>
      </dgm:t>
    </dgm:pt>
  </dgm:ptLst>
  <dgm:cxnLst>
    <dgm:cxn modelId="{340AE282-068F-4B8A-BCEF-00674EC1772B}" type="presOf" srcId="{30E31E11-6F3C-4055-929B-DA3C6E328149}" destId="{0AA04672-1C67-4B48-8366-467435FC73E1}" srcOrd="0" destOrd="0" presId="urn:microsoft.com/office/officeart/2005/8/layout/default"/>
    <dgm:cxn modelId="{D59FB74F-046A-4440-9C69-44CC6C91E639}" type="presOf" srcId="{36FB3FA3-AA79-4042-9F41-FCA9A9E571D8}" destId="{20596502-BA81-4C58-A001-72C4BD6623BA}" srcOrd="0" destOrd="0" presId="urn:microsoft.com/office/officeart/2005/8/layout/default"/>
    <dgm:cxn modelId="{70797179-B5A2-4CA9-9895-9A7FBBD9C991}" srcId="{D62A1B70-0418-4BD5-BDEC-19C23071FC3A}" destId="{35927A66-356F-45A4-8B8B-0263A2B61B1B}" srcOrd="0" destOrd="0" parTransId="{759655F8-1E3B-44EA-BB76-22A9A3213D28}" sibTransId="{85B43708-3239-4768-BF1C-5B9AE9E2C1EC}"/>
    <dgm:cxn modelId="{9ADA01D6-F5BF-4789-AA26-29042D99BAA6}" type="presOf" srcId="{B44895FF-9636-4056-A325-4E20CFF62698}" destId="{D5D11877-0724-48C1-89F6-1A0327958A4D}" srcOrd="0" destOrd="0" presId="urn:microsoft.com/office/officeart/2005/8/layout/default"/>
    <dgm:cxn modelId="{CC78984D-1AD1-4E13-855D-B638BE6D2CD2}" srcId="{D62A1B70-0418-4BD5-BDEC-19C23071FC3A}" destId="{B44895FF-9636-4056-A325-4E20CFF62698}" srcOrd="3" destOrd="0" parTransId="{0B456D8F-AC9A-44CE-9D06-3CE28C4CB9FD}" sibTransId="{16D727EE-0CE3-4163-B2B3-05CEA1329EC3}"/>
    <dgm:cxn modelId="{171EECFA-6C2F-410C-B2F3-91439DFAC097}" type="presOf" srcId="{35927A66-356F-45A4-8B8B-0263A2B61B1B}" destId="{69D785C6-4574-461D-AC8A-E27C35C6D597}" srcOrd="0" destOrd="0" presId="urn:microsoft.com/office/officeart/2005/8/layout/default"/>
    <dgm:cxn modelId="{A88475EF-100B-462E-9CFF-A6FBC08A1D10}" srcId="{D62A1B70-0418-4BD5-BDEC-19C23071FC3A}" destId="{BE19246E-F4E3-4E00-85CE-9A53B8BEE63E}" srcOrd="4" destOrd="0" parTransId="{85A8346A-84A7-4628-A531-629191EE7A33}" sibTransId="{1487CCB9-EA39-4A97-9D63-A41862B33E2B}"/>
    <dgm:cxn modelId="{BB8C44FF-1555-4689-A4FA-84F770902C2B}" srcId="{D62A1B70-0418-4BD5-BDEC-19C23071FC3A}" destId="{30E31E11-6F3C-4055-929B-DA3C6E328149}" srcOrd="1" destOrd="0" parTransId="{E25AE069-1B26-41F4-84EA-A3BC2F339247}" sibTransId="{2B5DD737-D795-43BD-AAAB-FADC7009686E}"/>
    <dgm:cxn modelId="{602DD76F-8CFD-423A-BA3A-91EB54D927C0}" type="presOf" srcId="{BE19246E-F4E3-4E00-85CE-9A53B8BEE63E}" destId="{D3E900F2-0439-47C3-AF3A-47950F91A2E7}" srcOrd="0" destOrd="0" presId="urn:microsoft.com/office/officeart/2005/8/layout/default"/>
    <dgm:cxn modelId="{51560BA6-052E-4135-81F2-777275A7624C}" srcId="{D62A1B70-0418-4BD5-BDEC-19C23071FC3A}" destId="{36FB3FA3-AA79-4042-9F41-FCA9A9E571D8}" srcOrd="2" destOrd="0" parTransId="{4FB5D165-7365-4BE7-AD3C-F2FA9CE63D16}" sibTransId="{DB3FBDAB-5F2F-444D-AB51-838F5D603476}"/>
    <dgm:cxn modelId="{6F0F8F3B-8CEA-4D59-BCEC-15BB02B95343}" type="presOf" srcId="{D62A1B70-0418-4BD5-BDEC-19C23071FC3A}" destId="{E857DD5A-8165-4368-8097-B9700B121684}" srcOrd="0" destOrd="0" presId="urn:microsoft.com/office/officeart/2005/8/layout/default"/>
    <dgm:cxn modelId="{B71552C4-9C5A-48A2-BDE6-D1863EC17643}" type="presParOf" srcId="{E857DD5A-8165-4368-8097-B9700B121684}" destId="{69D785C6-4574-461D-AC8A-E27C35C6D597}" srcOrd="0" destOrd="0" presId="urn:microsoft.com/office/officeart/2005/8/layout/default"/>
    <dgm:cxn modelId="{E14C59E5-D3E9-4F85-8CAF-82676279F139}" type="presParOf" srcId="{E857DD5A-8165-4368-8097-B9700B121684}" destId="{DD87E0CC-1FF5-4364-BF6B-9FAB35E4B612}" srcOrd="1" destOrd="0" presId="urn:microsoft.com/office/officeart/2005/8/layout/default"/>
    <dgm:cxn modelId="{28B04D05-1D7B-4875-9D17-C1314AB8D3B5}" type="presParOf" srcId="{E857DD5A-8165-4368-8097-B9700B121684}" destId="{0AA04672-1C67-4B48-8366-467435FC73E1}" srcOrd="2" destOrd="0" presId="urn:microsoft.com/office/officeart/2005/8/layout/default"/>
    <dgm:cxn modelId="{8E59744F-A808-4069-8E08-AF516E3547BD}" type="presParOf" srcId="{E857DD5A-8165-4368-8097-B9700B121684}" destId="{97CFCD7A-831F-4E77-A2FC-7FAFBF31CAFD}" srcOrd="3" destOrd="0" presId="urn:microsoft.com/office/officeart/2005/8/layout/default"/>
    <dgm:cxn modelId="{D7F21C33-072E-4268-9D7B-E96E755A8E30}" type="presParOf" srcId="{E857DD5A-8165-4368-8097-B9700B121684}" destId="{20596502-BA81-4C58-A001-72C4BD6623BA}" srcOrd="4" destOrd="0" presId="urn:microsoft.com/office/officeart/2005/8/layout/default"/>
    <dgm:cxn modelId="{73E90C70-7602-4A50-A6AA-D5F04BCDE733}" type="presParOf" srcId="{E857DD5A-8165-4368-8097-B9700B121684}" destId="{4EE0613B-3B05-4842-942F-BFC53A6C58AA}" srcOrd="5" destOrd="0" presId="urn:microsoft.com/office/officeart/2005/8/layout/default"/>
    <dgm:cxn modelId="{C4DEF6D7-BC2F-4B77-8DB6-FA1B10DF8612}" type="presParOf" srcId="{E857DD5A-8165-4368-8097-B9700B121684}" destId="{D5D11877-0724-48C1-89F6-1A0327958A4D}" srcOrd="6" destOrd="0" presId="urn:microsoft.com/office/officeart/2005/8/layout/default"/>
    <dgm:cxn modelId="{FD48E1FD-0BD7-43C6-BD51-05B0F010C7C5}" type="presParOf" srcId="{E857DD5A-8165-4368-8097-B9700B121684}" destId="{B2D4A45B-27AA-4939-8599-4D2840702039}" srcOrd="7" destOrd="0" presId="urn:microsoft.com/office/officeart/2005/8/layout/default"/>
    <dgm:cxn modelId="{86E25AA1-8CBF-4481-BC34-6311DAA72DD9}" type="presParOf" srcId="{E857DD5A-8165-4368-8097-B9700B121684}" destId="{D3E900F2-0439-47C3-AF3A-47950F91A2E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BC75F9-A960-44F6-8148-132EFDC473C0}"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2899CD1C-68A7-4FD1-882F-C2EADADB02FC}">
      <dgm:prSet phldrT="[Text]"/>
      <dgm:spPr>
        <a:xfrm>
          <a:off x="0" y="84194"/>
          <a:ext cx="8412480" cy="503685"/>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Need of a robust governance framework in place</a:t>
          </a:r>
        </a:p>
      </dgm:t>
    </dgm:pt>
    <dgm:pt modelId="{48DB479C-B878-48AE-A5A5-F9DBB2F45C1D}" type="parTrans" cxnId="{B1DEAAAD-3469-426B-A0D9-B085F00C2C87}">
      <dgm:prSet/>
      <dgm:spPr/>
      <dgm:t>
        <a:bodyPr/>
        <a:lstStyle/>
        <a:p>
          <a:endParaRPr lang="en-US"/>
        </a:p>
      </dgm:t>
    </dgm:pt>
    <dgm:pt modelId="{682E25A8-6EDD-4764-B143-F6CE088E077B}" type="sibTrans" cxnId="{B1DEAAAD-3469-426B-A0D9-B085F00C2C87}">
      <dgm:prSet/>
      <dgm:spPr/>
      <dgm:t>
        <a:bodyPr/>
        <a:lstStyle/>
        <a:p>
          <a:endParaRPr lang="en-US"/>
        </a:p>
      </dgm:t>
    </dgm:pt>
    <dgm:pt modelId="{235A02D5-33CC-4A24-A2CC-85B69D571C37}">
      <dgm:prSet phldrT="[Text]"/>
      <dgm:spPr>
        <a:xfrm>
          <a:off x="0" y="587879"/>
          <a:ext cx="8412480" cy="554242"/>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Sweden</a:t>
          </a:r>
        </a:p>
      </dgm:t>
    </dgm:pt>
    <dgm:pt modelId="{C36ABA00-CE12-4C1F-B592-223146DDB841}" type="parTrans" cxnId="{D7122E12-1D1F-4529-8F9C-65E248D996E6}">
      <dgm:prSet/>
      <dgm:spPr/>
      <dgm:t>
        <a:bodyPr/>
        <a:lstStyle/>
        <a:p>
          <a:endParaRPr lang="en-US"/>
        </a:p>
      </dgm:t>
    </dgm:pt>
    <dgm:pt modelId="{52A50F69-E9A1-4B8D-9E47-5A22F0F82974}" type="sibTrans" cxnId="{D7122E12-1D1F-4529-8F9C-65E248D996E6}">
      <dgm:prSet/>
      <dgm:spPr/>
      <dgm:t>
        <a:bodyPr/>
        <a:lstStyle/>
        <a:p>
          <a:endParaRPr lang="en-US"/>
        </a:p>
      </dgm:t>
    </dgm:pt>
    <dgm:pt modelId="{49C2C011-44F5-45E7-8687-31F7B8D8348A}">
      <dgm:prSet phldrT="[Text]"/>
      <dgm:spPr>
        <a:xfrm>
          <a:off x="0" y="587879"/>
          <a:ext cx="8412480" cy="554242"/>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Strategy matters!</a:t>
          </a:r>
        </a:p>
      </dgm:t>
    </dgm:pt>
    <dgm:pt modelId="{6A88E540-12E2-495E-9025-33F1F5C7BBA2}" type="parTrans" cxnId="{E093CF87-DA50-448B-A7B9-28DFF9CD0DAD}">
      <dgm:prSet/>
      <dgm:spPr/>
      <dgm:t>
        <a:bodyPr/>
        <a:lstStyle/>
        <a:p>
          <a:endParaRPr lang="en-US"/>
        </a:p>
      </dgm:t>
    </dgm:pt>
    <dgm:pt modelId="{92192B87-2B91-42E2-962A-38C742D33DBB}" type="sibTrans" cxnId="{E093CF87-DA50-448B-A7B9-28DFF9CD0DAD}">
      <dgm:prSet/>
      <dgm:spPr/>
      <dgm:t>
        <a:bodyPr/>
        <a:lstStyle/>
        <a:p>
          <a:endParaRPr lang="en-US"/>
        </a:p>
      </dgm:t>
    </dgm:pt>
    <dgm:pt modelId="{B45A4BF5-577F-4684-95EA-69FB76DCDBB4}">
      <dgm:prSet phldrT="[Text]"/>
      <dgm:spPr>
        <a:xfrm>
          <a:off x="0" y="1142122"/>
          <a:ext cx="8412480" cy="503685"/>
        </a:xfrm>
        <a:prstGeom prst="roundRect">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Very useful to improve risk management</a:t>
          </a:r>
        </a:p>
      </dgm:t>
    </dgm:pt>
    <dgm:pt modelId="{DCB70195-6FFA-41AF-BAF8-E3EC5E4F79D8}" type="parTrans" cxnId="{E045B714-6E62-4B62-B2AF-CFCA220E3C42}">
      <dgm:prSet/>
      <dgm:spPr/>
      <dgm:t>
        <a:bodyPr/>
        <a:lstStyle/>
        <a:p>
          <a:endParaRPr lang="en-US"/>
        </a:p>
      </dgm:t>
    </dgm:pt>
    <dgm:pt modelId="{3F1ED12B-33ED-43CE-8650-856FE162E357}" type="sibTrans" cxnId="{E045B714-6E62-4B62-B2AF-CFCA220E3C42}">
      <dgm:prSet/>
      <dgm:spPr/>
      <dgm:t>
        <a:bodyPr/>
        <a:lstStyle/>
        <a:p>
          <a:endParaRPr lang="en-US"/>
        </a:p>
      </dgm:t>
    </dgm:pt>
    <dgm:pt modelId="{1C36B485-0B3F-4756-A4C1-345B257B1E56}">
      <dgm:prSet phldrT="[Text]"/>
      <dgm:spPr>
        <a:xfrm>
          <a:off x="0" y="1645807"/>
          <a:ext cx="8412480" cy="347760"/>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Belgium, Hungary, Morocco, The Netherlands, Portugal, Slovenia, Sweden </a:t>
          </a:r>
        </a:p>
      </dgm:t>
    </dgm:pt>
    <dgm:pt modelId="{2BAA7B64-882B-412F-86A3-DAFFB9795726}" type="parTrans" cxnId="{01603FCB-DB69-4A30-92B5-9F216DEAC157}">
      <dgm:prSet/>
      <dgm:spPr/>
      <dgm:t>
        <a:bodyPr/>
        <a:lstStyle/>
        <a:p>
          <a:endParaRPr lang="en-US"/>
        </a:p>
      </dgm:t>
    </dgm:pt>
    <dgm:pt modelId="{0AA48FC3-E08A-41B6-B662-0495BFB1DE80}" type="sibTrans" cxnId="{01603FCB-DB69-4A30-92B5-9F216DEAC157}">
      <dgm:prSet/>
      <dgm:spPr/>
      <dgm:t>
        <a:bodyPr/>
        <a:lstStyle/>
        <a:p>
          <a:endParaRPr lang="en-US"/>
        </a:p>
      </dgm:t>
    </dgm:pt>
    <dgm:pt modelId="{07326FAE-792A-4D72-B451-EF3E9D7AC403}">
      <dgm:prSet phldrT="[Text]"/>
      <dgm:spPr>
        <a:xfrm>
          <a:off x="0" y="2845012"/>
          <a:ext cx="8412480" cy="503685"/>
        </a:xfrm>
        <a:prstGeom prst="roundRect">
          <a:avLst/>
        </a:prstGeom>
        <a:solidFill>
          <a:srgbClr val="4BACC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Market conditions matter</a:t>
          </a:r>
        </a:p>
      </dgm:t>
    </dgm:pt>
    <dgm:pt modelId="{C1AB2601-6D28-4FA8-914B-C5A8B9F4B13B}" type="parTrans" cxnId="{7B8EA5A1-63C5-4ED2-AAC6-2A2273D5F779}">
      <dgm:prSet/>
      <dgm:spPr/>
      <dgm:t>
        <a:bodyPr/>
        <a:lstStyle/>
        <a:p>
          <a:endParaRPr lang="en-US"/>
        </a:p>
      </dgm:t>
    </dgm:pt>
    <dgm:pt modelId="{469D5108-4A9F-45D7-9801-64EB9B219BD2}" type="sibTrans" cxnId="{7B8EA5A1-63C5-4ED2-AAC6-2A2273D5F779}">
      <dgm:prSet/>
      <dgm:spPr/>
      <dgm:t>
        <a:bodyPr/>
        <a:lstStyle/>
        <a:p>
          <a:endParaRPr lang="en-US"/>
        </a:p>
      </dgm:t>
    </dgm:pt>
    <dgm:pt modelId="{4EBA63BF-1C4C-4634-AC7B-1C664E54C904}">
      <dgm:prSet phldrT="[Text]"/>
      <dgm:spPr>
        <a:xfrm>
          <a:off x="0" y="3348697"/>
          <a:ext cx="8412480" cy="347760"/>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The Netherlands, Portugal</a:t>
          </a:r>
        </a:p>
      </dgm:t>
    </dgm:pt>
    <dgm:pt modelId="{AA7335ED-6004-460D-BB4A-06B6A9410BEF}" type="parTrans" cxnId="{9950EBA6-DB55-47C9-B7B2-B7054843B8D4}">
      <dgm:prSet/>
      <dgm:spPr/>
      <dgm:t>
        <a:bodyPr/>
        <a:lstStyle/>
        <a:p>
          <a:endParaRPr lang="en-US"/>
        </a:p>
      </dgm:t>
    </dgm:pt>
    <dgm:pt modelId="{28D3735F-2224-4B4B-AFE5-1353E34B4BB8}" type="sibTrans" cxnId="{9950EBA6-DB55-47C9-B7B2-B7054843B8D4}">
      <dgm:prSet/>
      <dgm:spPr/>
      <dgm:t>
        <a:bodyPr/>
        <a:lstStyle/>
        <a:p>
          <a:endParaRPr lang="en-US"/>
        </a:p>
      </dgm:t>
    </dgm:pt>
    <dgm:pt modelId="{A3DEA3E0-FFF7-4C6D-9A84-39992AA9AEFC}">
      <dgm:prSet phldrT="[Text]"/>
      <dgm:spPr>
        <a:xfrm>
          <a:off x="0" y="4547902"/>
          <a:ext cx="8412480" cy="503685"/>
        </a:xfrm>
        <a:prstGeom prst="roundRect">
          <a:avLst/>
        </a:prstGeom>
        <a:solidFill>
          <a:srgbClr val="C0504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If not properly used, can go very bad!</a:t>
          </a:r>
        </a:p>
      </dgm:t>
    </dgm:pt>
    <dgm:pt modelId="{94C18294-D2B8-48E6-9970-1EA95195B3DA}" type="parTrans" cxnId="{BC98FD31-5DFF-437F-9189-D7073E59534B}">
      <dgm:prSet/>
      <dgm:spPr/>
      <dgm:t>
        <a:bodyPr/>
        <a:lstStyle/>
        <a:p>
          <a:endParaRPr lang="en-US"/>
        </a:p>
      </dgm:t>
    </dgm:pt>
    <dgm:pt modelId="{4FDC860C-1018-4D2F-85A2-267423D75771}" type="sibTrans" cxnId="{BC98FD31-5DFF-437F-9189-D7073E59534B}">
      <dgm:prSet/>
      <dgm:spPr/>
      <dgm:t>
        <a:bodyPr/>
        <a:lstStyle/>
        <a:p>
          <a:endParaRPr lang="en-US"/>
        </a:p>
      </dgm:t>
    </dgm:pt>
    <dgm:pt modelId="{5C5D24F8-6481-4A1B-A3B2-8847D4DF2D62}">
      <dgm:prSet phldrT="[Text]"/>
      <dgm:spPr>
        <a:xfrm>
          <a:off x="0" y="5051587"/>
          <a:ext cx="8412480" cy="347760"/>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Orange County (US)</a:t>
          </a:r>
        </a:p>
      </dgm:t>
    </dgm:pt>
    <dgm:pt modelId="{976293E3-39F8-408B-ABF2-F482A65A046A}" type="parTrans" cxnId="{61927A8B-8F6C-48C5-A0A7-DF46971FA313}">
      <dgm:prSet/>
      <dgm:spPr/>
      <dgm:t>
        <a:bodyPr/>
        <a:lstStyle/>
        <a:p>
          <a:endParaRPr lang="en-US"/>
        </a:p>
      </dgm:t>
    </dgm:pt>
    <dgm:pt modelId="{4F304FE5-8468-4A96-AAC3-4FC801BDD8FB}" type="sibTrans" cxnId="{61927A8B-8F6C-48C5-A0A7-DF46971FA313}">
      <dgm:prSet/>
      <dgm:spPr/>
      <dgm:t>
        <a:bodyPr/>
        <a:lstStyle/>
        <a:p>
          <a:endParaRPr lang="en-US"/>
        </a:p>
      </dgm:t>
    </dgm:pt>
    <dgm:pt modelId="{627DE7AF-2466-4BC3-8D1F-AD1132A35BD1}">
      <dgm:prSet phldrT="[Text]"/>
      <dgm:spPr>
        <a:xfrm>
          <a:off x="0" y="3696457"/>
          <a:ext cx="8412480" cy="503685"/>
        </a:xfrm>
        <a:prstGeom prst="roundRect">
          <a:avLst/>
        </a:prstGeom>
        <a:solidFill>
          <a:srgbClr val="F79646">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Political and reputational risks are real</a:t>
          </a:r>
        </a:p>
      </dgm:t>
    </dgm:pt>
    <dgm:pt modelId="{82CEBE66-F092-4A3A-86EA-EDAC6631FA8A}" type="parTrans" cxnId="{67BA70F8-6E4B-4935-B157-365772F38E92}">
      <dgm:prSet/>
      <dgm:spPr/>
      <dgm:t>
        <a:bodyPr/>
        <a:lstStyle/>
        <a:p>
          <a:endParaRPr lang="en-US"/>
        </a:p>
      </dgm:t>
    </dgm:pt>
    <dgm:pt modelId="{69211DF9-B980-44D4-9D51-11C44DFCCBA3}" type="sibTrans" cxnId="{67BA70F8-6E4B-4935-B157-365772F38E92}">
      <dgm:prSet/>
      <dgm:spPr/>
      <dgm:t>
        <a:bodyPr/>
        <a:lstStyle/>
        <a:p>
          <a:endParaRPr lang="en-US"/>
        </a:p>
      </dgm:t>
    </dgm:pt>
    <dgm:pt modelId="{E990C3D1-9F55-4259-912B-CABA2332249B}">
      <dgm:prSet phldrT="[Text]"/>
      <dgm:spPr>
        <a:xfrm>
          <a:off x="0" y="4200142"/>
          <a:ext cx="8412480" cy="347760"/>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Belgium</a:t>
          </a:r>
        </a:p>
      </dgm:t>
    </dgm:pt>
    <dgm:pt modelId="{75C2915E-6455-49C2-9654-0E65F622B386}" type="parTrans" cxnId="{414A240B-C528-4B9A-AD54-D59A8AD70AAF}">
      <dgm:prSet/>
      <dgm:spPr/>
      <dgm:t>
        <a:bodyPr/>
        <a:lstStyle/>
        <a:p>
          <a:endParaRPr lang="en-US"/>
        </a:p>
      </dgm:t>
    </dgm:pt>
    <dgm:pt modelId="{CB5C54B7-3AFF-4174-86B8-75638F519399}" type="sibTrans" cxnId="{414A240B-C528-4B9A-AD54-D59A8AD70AAF}">
      <dgm:prSet/>
      <dgm:spPr/>
      <dgm:t>
        <a:bodyPr/>
        <a:lstStyle/>
        <a:p>
          <a:endParaRPr lang="en-US"/>
        </a:p>
      </dgm:t>
    </dgm:pt>
    <dgm:pt modelId="{58930B5F-BDA2-4946-B240-6CE637ED2FEC}">
      <dgm:prSet phldrT="[Text]"/>
      <dgm:spPr>
        <a:xfrm>
          <a:off x="0" y="1993567"/>
          <a:ext cx="8412480" cy="503685"/>
        </a:xfrm>
        <a:prstGeom prst="roundRect">
          <a:avLst/>
        </a:prstGeom>
        <a:solidFill>
          <a:srgbClr val="8064A2">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US" dirty="0">
              <a:solidFill>
                <a:sysClr val="window" lastClr="FFFFFF"/>
              </a:solidFill>
              <a:latin typeface="Calibri"/>
              <a:ea typeface="+mn-ea"/>
              <a:cs typeface="+mn-cs"/>
            </a:rPr>
            <a:t>First things first: full capacity and framework have to be developed</a:t>
          </a:r>
        </a:p>
      </dgm:t>
    </dgm:pt>
    <dgm:pt modelId="{177691DD-F9BA-4ED5-B66B-6B3C49FB338B}" type="parTrans" cxnId="{2E13553F-4D34-4A97-8E38-51AE399264BA}">
      <dgm:prSet/>
      <dgm:spPr/>
      <dgm:t>
        <a:bodyPr/>
        <a:lstStyle/>
        <a:p>
          <a:endParaRPr lang="en-US"/>
        </a:p>
      </dgm:t>
    </dgm:pt>
    <dgm:pt modelId="{02B75E63-6DCB-4CCB-935A-3AEAE4A3A6AF}" type="sibTrans" cxnId="{2E13553F-4D34-4A97-8E38-51AE399264BA}">
      <dgm:prSet/>
      <dgm:spPr/>
      <dgm:t>
        <a:bodyPr/>
        <a:lstStyle/>
        <a:p>
          <a:endParaRPr lang="en-US"/>
        </a:p>
      </dgm:t>
    </dgm:pt>
    <dgm:pt modelId="{1C711E0F-86B9-4286-81C9-07A53D64DC3C}">
      <dgm:prSet phldrT="[Text]"/>
      <dgm:spPr>
        <a:xfrm>
          <a:off x="0" y="2497252"/>
          <a:ext cx="8412480" cy="347760"/>
        </a:xfrm>
        <a:prstGeom prst="rect">
          <a:avLst/>
        </a:prstGeom>
        <a:noFill/>
        <a:ln>
          <a:noFill/>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Romania</a:t>
          </a:r>
        </a:p>
      </dgm:t>
    </dgm:pt>
    <dgm:pt modelId="{9CBD2680-3284-4E24-95AB-7A6BC4E72FE9}" type="parTrans" cxnId="{2450C224-DEF8-4122-9DF3-7403F56987B4}">
      <dgm:prSet/>
      <dgm:spPr/>
      <dgm:t>
        <a:bodyPr/>
        <a:lstStyle/>
        <a:p>
          <a:endParaRPr lang="en-US"/>
        </a:p>
      </dgm:t>
    </dgm:pt>
    <dgm:pt modelId="{EBFB9F93-6F6C-485E-9AF7-868E73C94EAE}" type="sibTrans" cxnId="{2450C224-DEF8-4122-9DF3-7403F56987B4}">
      <dgm:prSet/>
      <dgm:spPr/>
      <dgm:t>
        <a:bodyPr/>
        <a:lstStyle/>
        <a:p>
          <a:endParaRPr lang="en-US"/>
        </a:p>
      </dgm:t>
    </dgm:pt>
    <dgm:pt modelId="{C9ECA0A0-9010-4A60-ADC1-D339825F2174}" type="pres">
      <dgm:prSet presAssocID="{1ABC75F9-A960-44F6-8148-132EFDC473C0}" presName="linear" presStyleCnt="0">
        <dgm:presLayoutVars>
          <dgm:animLvl val="lvl"/>
          <dgm:resizeHandles val="exact"/>
        </dgm:presLayoutVars>
      </dgm:prSet>
      <dgm:spPr/>
      <dgm:t>
        <a:bodyPr/>
        <a:lstStyle/>
        <a:p>
          <a:endParaRPr lang="en-US"/>
        </a:p>
      </dgm:t>
    </dgm:pt>
    <dgm:pt modelId="{1163787E-17E0-4D2E-B073-0AC17F6AF69D}" type="pres">
      <dgm:prSet presAssocID="{2899CD1C-68A7-4FD1-882F-C2EADADB02FC}" presName="parentText" presStyleLbl="node1" presStyleIdx="0" presStyleCnt="6">
        <dgm:presLayoutVars>
          <dgm:chMax val="0"/>
          <dgm:bulletEnabled val="1"/>
        </dgm:presLayoutVars>
      </dgm:prSet>
      <dgm:spPr/>
      <dgm:t>
        <a:bodyPr/>
        <a:lstStyle/>
        <a:p>
          <a:endParaRPr lang="en-US"/>
        </a:p>
      </dgm:t>
    </dgm:pt>
    <dgm:pt modelId="{0154FA80-EB40-4C4A-9A45-177B18FF3BEF}" type="pres">
      <dgm:prSet presAssocID="{2899CD1C-68A7-4FD1-882F-C2EADADB02FC}" presName="childText" presStyleLbl="revTx" presStyleIdx="0" presStyleCnt="6">
        <dgm:presLayoutVars>
          <dgm:bulletEnabled val="1"/>
        </dgm:presLayoutVars>
      </dgm:prSet>
      <dgm:spPr/>
      <dgm:t>
        <a:bodyPr/>
        <a:lstStyle/>
        <a:p>
          <a:endParaRPr lang="en-US"/>
        </a:p>
      </dgm:t>
    </dgm:pt>
    <dgm:pt modelId="{B0155768-14F9-4900-B684-27538CA79747}" type="pres">
      <dgm:prSet presAssocID="{B45A4BF5-577F-4684-95EA-69FB76DCDBB4}" presName="parentText" presStyleLbl="node1" presStyleIdx="1" presStyleCnt="6">
        <dgm:presLayoutVars>
          <dgm:chMax val="0"/>
          <dgm:bulletEnabled val="1"/>
        </dgm:presLayoutVars>
      </dgm:prSet>
      <dgm:spPr/>
      <dgm:t>
        <a:bodyPr/>
        <a:lstStyle/>
        <a:p>
          <a:endParaRPr lang="en-US"/>
        </a:p>
      </dgm:t>
    </dgm:pt>
    <dgm:pt modelId="{6DBBE448-B7C2-49B8-8709-DDEED43555BA}" type="pres">
      <dgm:prSet presAssocID="{B45A4BF5-577F-4684-95EA-69FB76DCDBB4}" presName="childText" presStyleLbl="revTx" presStyleIdx="1" presStyleCnt="6">
        <dgm:presLayoutVars>
          <dgm:bulletEnabled val="1"/>
        </dgm:presLayoutVars>
      </dgm:prSet>
      <dgm:spPr/>
      <dgm:t>
        <a:bodyPr/>
        <a:lstStyle/>
        <a:p>
          <a:endParaRPr lang="en-US"/>
        </a:p>
      </dgm:t>
    </dgm:pt>
    <dgm:pt modelId="{85ABB84B-DB42-4BDE-937E-A12D801D7FF3}" type="pres">
      <dgm:prSet presAssocID="{58930B5F-BDA2-4946-B240-6CE637ED2FEC}" presName="parentText" presStyleLbl="node1" presStyleIdx="2" presStyleCnt="6">
        <dgm:presLayoutVars>
          <dgm:chMax val="0"/>
          <dgm:bulletEnabled val="1"/>
        </dgm:presLayoutVars>
      </dgm:prSet>
      <dgm:spPr/>
      <dgm:t>
        <a:bodyPr/>
        <a:lstStyle/>
        <a:p>
          <a:endParaRPr lang="en-US"/>
        </a:p>
      </dgm:t>
    </dgm:pt>
    <dgm:pt modelId="{91FCEFBD-A3A1-4761-918D-39355C472663}" type="pres">
      <dgm:prSet presAssocID="{58930B5F-BDA2-4946-B240-6CE637ED2FEC}" presName="childText" presStyleLbl="revTx" presStyleIdx="2" presStyleCnt="6">
        <dgm:presLayoutVars>
          <dgm:bulletEnabled val="1"/>
        </dgm:presLayoutVars>
      </dgm:prSet>
      <dgm:spPr/>
      <dgm:t>
        <a:bodyPr/>
        <a:lstStyle/>
        <a:p>
          <a:endParaRPr lang="en-US"/>
        </a:p>
      </dgm:t>
    </dgm:pt>
    <dgm:pt modelId="{F959FFDF-E067-4ABF-8F92-EB4CFA811E80}" type="pres">
      <dgm:prSet presAssocID="{07326FAE-792A-4D72-B451-EF3E9D7AC403}" presName="parentText" presStyleLbl="node1" presStyleIdx="3" presStyleCnt="6">
        <dgm:presLayoutVars>
          <dgm:chMax val="0"/>
          <dgm:bulletEnabled val="1"/>
        </dgm:presLayoutVars>
      </dgm:prSet>
      <dgm:spPr/>
      <dgm:t>
        <a:bodyPr/>
        <a:lstStyle/>
        <a:p>
          <a:endParaRPr lang="en-US"/>
        </a:p>
      </dgm:t>
    </dgm:pt>
    <dgm:pt modelId="{97E88991-507A-4CE3-9F2D-4C09420F6601}" type="pres">
      <dgm:prSet presAssocID="{07326FAE-792A-4D72-B451-EF3E9D7AC403}" presName="childText" presStyleLbl="revTx" presStyleIdx="3" presStyleCnt="6">
        <dgm:presLayoutVars>
          <dgm:bulletEnabled val="1"/>
        </dgm:presLayoutVars>
      </dgm:prSet>
      <dgm:spPr/>
      <dgm:t>
        <a:bodyPr/>
        <a:lstStyle/>
        <a:p>
          <a:endParaRPr lang="en-US"/>
        </a:p>
      </dgm:t>
    </dgm:pt>
    <dgm:pt modelId="{C36E32F8-830B-4922-8576-E72780E38BD7}" type="pres">
      <dgm:prSet presAssocID="{627DE7AF-2466-4BC3-8D1F-AD1132A35BD1}" presName="parentText" presStyleLbl="node1" presStyleIdx="4" presStyleCnt="6">
        <dgm:presLayoutVars>
          <dgm:chMax val="0"/>
          <dgm:bulletEnabled val="1"/>
        </dgm:presLayoutVars>
      </dgm:prSet>
      <dgm:spPr/>
      <dgm:t>
        <a:bodyPr/>
        <a:lstStyle/>
        <a:p>
          <a:endParaRPr lang="en-US"/>
        </a:p>
      </dgm:t>
    </dgm:pt>
    <dgm:pt modelId="{A4DFF6A8-5EF6-4A27-95E1-FA371D8E6DC8}" type="pres">
      <dgm:prSet presAssocID="{627DE7AF-2466-4BC3-8D1F-AD1132A35BD1}" presName="childText" presStyleLbl="revTx" presStyleIdx="4" presStyleCnt="6">
        <dgm:presLayoutVars>
          <dgm:bulletEnabled val="1"/>
        </dgm:presLayoutVars>
      </dgm:prSet>
      <dgm:spPr/>
      <dgm:t>
        <a:bodyPr/>
        <a:lstStyle/>
        <a:p>
          <a:endParaRPr lang="en-US"/>
        </a:p>
      </dgm:t>
    </dgm:pt>
    <dgm:pt modelId="{4682B21D-AFED-461F-BC60-72EA12F86F14}" type="pres">
      <dgm:prSet presAssocID="{A3DEA3E0-FFF7-4C6D-9A84-39992AA9AEFC}" presName="parentText" presStyleLbl="node1" presStyleIdx="5" presStyleCnt="6">
        <dgm:presLayoutVars>
          <dgm:chMax val="0"/>
          <dgm:bulletEnabled val="1"/>
        </dgm:presLayoutVars>
      </dgm:prSet>
      <dgm:spPr/>
      <dgm:t>
        <a:bodyPr/>
        <a:lstStyle/>
        <a:p>
          <a:endParaRPr lang="en-US"/>
        </a:p>
      </dgm:t>
    </dgm:pt>
    <dgm:pt modelId="{E7CBA02C-F064-47E0-8698-514F2910A2BF}" type="pres">
      <dgm:prSet presAssocID="{A3DEA3E0-FFF7-4C6D-9A84-39992AA9AEFC}" presName="childText" presStyleLbl="revTx" presStyleIdx="5" presStyleCnt="6">
        <dgm:presLayoutVars>
          <dgm:bulletEnabled val="1"/>
        </dgm:presLayoutVars>
      </dgm:prSet>
      <dgm:spPr/>
      <dgm:t>
        <a:bodyPr/>
        <a:lstStyle/>
        <a:p>
          <a:endParaRPr lang="en-US"/>
        </a:p>
      </dgm:t>
    </dgm:pt>
  </dgm:ptLst>
  <dgm:cxnLst>
    <dgm:cxn modelId="{E045B714-6E62-4B62-B2AF-CFCA220E3C42}" srcId="{1ABC75F9-A960-44F6-8148-132EFDC473C0}" destId="{B45A4BF5-577F-4684-95EA-69FB76DCDBB4}" srcOrd="1" destOrd="0" parTransId="{DCB70195-6FFA-41AF-BAF8-E3EC5E4F79D8}" sibTransId="{3F1ED12B-33ED-43CE-8650-856FE162E357}"/>
    <dgm:cxn modelId="{2EAEE5AA-44E2-43C4-9C33-7349820182CA}" type="presOf" srcId="{1C711E0F-86B9-4286-81C9-07A53D64DC3C}" destId="{91FCEFBD-A3A1-4761-918D-39355C472663}" srcOrd="0" destOrd="0" presId="urn:microsoft.com/office/officeart/2005/8/layout/vList2"/>
    <dgm:cxn modelId="{9950EBA6-DB55-47C9-B7B2-B7054843B8D4}" srcId="{07326FAE-792A-4D72-B451-EF3E9D7AC403}" destId="{4EBA63BF-1C4C-4634-AC7B-1C664E54C904}" srcOrd="0" destOrd="0" parTransId="{AA7335ED-6004-460D-BB4A-06B6A9410BEF}" sibTransId="{28D3735F-2224-4B4B-AFE5-1353E34B4BB8}"/>
    <dgm:cxn modelId="{05BEF2F7-D766-4BB5-A62E-3B67DF1BF8D8}" type="presOf" srcId="{627DE7AF-2466-4BC3-8D1F-AD1132A35BD1}" destId="{C36E32F8-830B-4922-8576-E72780E38BD7}" srcOrd="0" destOrd="0" presId="urn:microsoft.com/office/officeart/2005/8/layout/vList2"/>
    <dgm:cxn modelId="{414A240B-C528-4B9A-AD54-D59A8AD70AAF}" srcId="{627DE7AF-2466-4BC3-8D1F-AD1132A35BD1}" destId="{E990C3D1-9F55-4259-912B-CABA2332249B}" srcOrd="0" destOrd="0" parTransId="{75C2915E-6455-49C2-9654-0E65F622B386}" sibTransId="{CB5C54B7-3AFF-4174-86B8-75638F519399}"/>
    <dgm:cxn modelId="{1DEB382E-06A5-4520-B72C-D0DE6674171F}" type="presOf" srcId="{2899CD1C-68A7-4FD1-882F-C2EADADB02FC}" destId="{1163787E-17E0-4D2E-B073-0AC17F6AF69D}" srcOrd="0" destOrd="0" presId="urn:microsoft.com/office/officeart/2005/8/layout/vList2"/>
    <dgm:cxn modelId="{8F814B24-9601-46FB-A246-11D46762AED0}" type="presOf" srcId="{235A02D5-33CC-4A24-A2CC-85B69D571C37}" destId="{0154FA80-EB40-4C4A-9A45-177B18FF3BEF}" srcOrd="0" destOrd="0" presId="urn:microsoft.com/office/officeart/2005/8/layout/vList2"/>
    <dgm:cxn modelId="{4FE148FC-E641-4F14-BDCD-DDBC09AA1430}" type="presOf" srcId="{5C5D24F8-6481-4A1B-A3B2-8847D4DF2D62}" destId="{E7CBA02C-F064-47E0-8698-514F2910A2BF}" srcOrd="0" destOrd="0" presId="urn:microsoft.com/office/officeart/2005/8/layout/vList2"/>
    <dgm:cxn modelId="{61927A8B-8F6C-48C5-A0A7-DF46971FA313}" srcId="{A3DEA3E0-FFF7-4C6D-9A84-39992AA9AEFC}" destId="{5C5D24F8-6481-4A1B-A3B2-8847D4DF2D62}" srcOrd="0" destOrd="0" parTransId="{976293E3-39F8-408B-ABF2-F482A65A046A}" sibTransId="{4F304FE5-8468-4A96-AAC3-4FC801BDD8FB}"/>
    <dgm:cxn modelId="{67BA70F8-6E4B-4935-B157-365772F38E92}" srcId="{1ABC75F9-A960-44F6-8148-132EFDC473C0}" destId="{627DE7AF-2466-4BC3-8D1F-AD1132A35BD1}" srcOrd="4" destOrd="0" parTransId="{82CEBE66-F092-4A3A-86EA-EDAC6631FA8A}" sibTransId="{69211DF9-B980-44D4-9D51-11C44DFCCBA3}"/>
    <dgm:cxn modelId="{CB907571-76A2-4132-944C-7A092284A2F2}" type="presOf" srcId="{B45A4BF5-577F-4684-95EA-69FB76DCDBB4}" destId="{B0155768-14F9-4900-B684-27538CA79747}" srcOrd="0" destOrd="0" presId="urn:microsoft.com/office/officeart/2005/8/layout/vList2"/>
    <dgm:cxn modelId="{B1DEAAAD-3469-426B-A0D9-B085F00C2C87}" srcId="{1ABC75F9-A960-44F6-8148-132EFDC473C0}" destId="{2899CD1C-68A7-4FD1-882F-C2EADADB02FC}" srcOrd="0" destOrd="0" parTransId="{48DB479C-B878-48AE-A5A5-F9DBB2F45C1D}" sibTransId="{682E25A8-6EDD-4764-B143-F6CE088E077B}"/>
    <dgm:cxn modelId="{48B76A79-269A-4BD8-8A36-A256E1B8BCD2}" type="presOf" srcId="{58930B5F-BDA2-4946-B240-6CE637ED2FEC}" destId="{85ABB84B-DB42-4BDE-937E-A12D801D7FF3}" srcOrd="0" destOrd="0" presId="urn:microsoft.com/office/officeart/2005/8/layout/vList2"/>
    <dgm:cxn modelId="{E093CF87-DA50-448B-A7B9-28DFF9CD0DAD}" srcId="{2899CD1C-68A7-4FD1-882F-C2EADADB02FC}" destId="{49C2C011-44F5-45E7-8687-31F7B8D8348A}" srcOrd="1" destOrd="0" parTransId="{6A88E540-12E2-495E-9025-33F1F5C7BBA2}" sibTransId="{92192B87-2B91-42E2-962A-38C742D33DBB}"/>
    <dgm:cxn modelId="{D7122E12-1D1F-4529-8F9C-65E248D996E6}" srcId="{2899CD1C-68A7-4FD1-882F-C2EADADB02FC}" destId="{235A02D5-33CC-4A24-A2CC-85B69D571C37}" srcOrd="0" destOrd="0" parTransId="{C36ABA00-CE12-4C1F-B592-223146DDB841}" sibTransId="{52A50F69-E9A1-4B8D-9E47-5A22F0F82974}"/>
    <dgm:cxn modelId="{8F8DC2A5-0FD2-4C3F-BCA6-B9CCB584B302}" type="presOf" srcId="{A3DEA3E0-FFF7-4C6D-9A84-39992AA9AEFC}" destId="{4682B21D-AFED-461F-BC60-72EA12F86F14}" srcOrd="0" destOrd="0" presId="urn:microsoft.com/office/officeart/2005/8/layout/vList2"/>
    <dgm:cxn modelId="{A0CA7907-87F3-4133-B562-2E5DB187D91C}" type="presOf" srcId="{1ABC75F9-A960-44F6-8148-132EFDC473C0}" destId="{C9ECA0A0-9010-4A60-ADC1-D339825F2174}" srcOrd="0" destOrd="0" presId="urn:microsoft.com/office/officeart/2005/8/layout/vList2"/>
    <dgm:cxn modelId="{7B8EA5A1-63C5-4ED2-AAC6-2A2273D5F779}" srcId="{1ABC75F9-A960-44F6-8148-132EFDC473C0}" destId="{07326FAE-792A-4D72-B451-EF3E9D7AC403}" srcOrd="3" destOrd="0" parTransId="{C1AB2601-6D28-4FA8-914B-C5A8B9F4B13B}" sibTransId="{469D5108-4A9F-45D7-9801-64EB9B219BD2}"/>
    <dgm:cxn modelId="{2E13553F-4D34-4A97-8E38-51AE399264BA}" srcId="{1ABC75F9-A960-44F6-8148-132EFDC473C0}" destId="{58930B5F-BDA2-4946-B240-6CE637ED2FEC}" srcOrd="2" destOrd="0" parTransId="{177691DD-F9BA-4ED5-B66B-6B3C49FB338B}" sibTransId="{02B75E63-6DCB-4CCB-935A-3AEAE4A3A6AF}"/>
    <dgm:cxn modelId="{2450C224-DEF8-4122-9DF3-7403F56987B4}" srcId="{58930B5F-BDA2-4946-B240-6CE637ED2FEC}" destId="{1C711E0F-86B9-4286-81C9-07A53D64DC3C}" srcOrd="0" destOrd="0" parTransId="{9CBD2680-3284-4E24-95AB-7A6BC4E72FE9}" sibTransId="{EBFB9F93-6F6C-485E-9AF7-868E73C94EAE}"/>
    <dgm:cxn modelId="{8BC92B35-60C3-456B-9332-D366179EADCA}" type="presOf" srcId="{E990C3D1-9F55-4259-912B-CABA2332249B}" destId="{A4DFF6A8-5EF6-4A27-95E1-FA371D8E6DC8}" srcOrd="0" destOrd="0" presId="urn:microsoft.com/office/officeart/2005/8/layout/vList2"/>
    <dgm:cxn modelId="{1EF05418-159A-433D-A9C4-0D2C877581B9}" type="presOf" srcId="{49C2C011-44F5-45E7-8687-31F7B8D8348A}" destId="{0154FA80-EB40-4C4A-9A45-177B18FF3BEF}" srcOrd="0" destOrd="1" presId="urn:microsoft.com/office/officeart/2005/8/layout/vList2"/>
    <dgm:cxn modelId="{E5BC00CB-2C34-43E8-8D06-19212B929D28}" type="presOf" srcId="{07326FAE-792A-4D72-B451-EF3E9D7AC403}" destId="{F959FFDF-E067-4ABF-8F92-EB4CFA811E80}" srcOrd="0" destOrd="0" presId="urn:microsoft.com/office/officeart/2005/8/layout/vList2"/>
    <dgm:cxn modelId="{01603FCB-DB69-4A30-92B5-9F216DEAC157}" srcId="{B45A4BF5-577F-4684-95EA-69FB76DCDBB4}" destId="{1C36B485-0B3F-4756-A4C1-345B257B1E56}" srcOrd="0" destOrd="0" parTransId="{2BAA7B64-882B-412F-86A3-DAFFB9795726}" sibTransId="{0AA48FC3-E08A-41B6-B662-0495BFB1DE80}"/>
    <dgm:cxn modelId="{43F8205E-B89C-460C-985C-7007BBE26103}" type="presOf" srcId="{4EBA63BF-1C4C-4634-AC7B-1C664E54C904}" destId="{97E88991-507A-4CE3-9F2D-4C09420F6601}" srcOrd="0" destOrd="0" presId="urn:microsoft.com/office/officeart/2005/8/layout/vList2"/>
    <dgm:cxn modelId="{BC98FD31-5DFF-437F-9189-D7073E59534B}" srcId="{1ABC75F9-A960-44F6-8148-132EFDC473C0}" destId="{A3DEA3E0-FFF7-4C6D-9A84-39992AA9AEFC}" srcOrd="5" destOrd="0" parTransId="{94C18294-D2B8-48E6-9970-1EA95195B3DA}" sibTransId="{4FDC860C-1018-4D2F-85A2-267423D75771}"/>
    <dgm:cxn modelId="{5BC057C8-3F7B-4E76-916F-CE57893957CC}" type="presOf" srcId="{1C36B485-0B3F-4756-A4C1-345B257B1E56}" destId="{6DBBE448-B7C2-49B8-8709-DDEED43555BA}" srcOrd="0" destOrd="0" presId="urn:microsoft.com/office/officeart/2005/8/layout/vList2"/>
    <dgm:cxn modelId="{B02BD0CB-EFB6-4548-BA60-91631AA9F37B}" type="presParOf" srcId="{C9ECA0A0-9010-4A60-ADC1-D339825F2174}" destId="{1163787E-17E0-4D2E-B073-0AC17F6AF69D}" srcOrd="0" destOrd="0" presId="urn:microsoft.com/office/officeart/2005/8/layout/vList2"/>
    <dgm:cxn modelId="{508B5113-19A5-4164-8B09-12C8CCF8695F}" type="presParOf" srcId="{C9ECA0A0-9010-4A60-ADC1-D339825F2174}" destId="{0154FA80-EB40-4C4A-9A45-177B18FF3BEF}" srcOrd="1" destOrd="0" presId="urn:microsoft.com/office/officeart/2005/8/layout/vList2"/>
    <dgm:cxn modelId="{4217D27D-1973-4650-924F-4A9E8C1BA445}" type="presParOf" srcId="{C9ECA0A0-9010-4A60-ADC1-D339825F2174}" destId="{B0155768-14F9-4900-B684-27538CA79747}" srcOrd="2" destOrd="0" presId="urn:microsoft.com/office/officeart/2005/8/layout/vList2"/>
    <dgm:cxn modelId="{D5CB5687-ACC8-4082-96A6-2E0051191715}" type="presParOf" srcId="{C9ECA0A0-9010-4A60-ADC1-D339825F2174}" destId="{6DBBE448-B7C2-49B8-8709-DDEED43555BA}" srcOrd="3" destOrd="0" presId="urn:microsoft.com/office/officeart/2005/8/layout/vList2"/>
    <dgm:cxn modelId="{B05D2F4C-3F63-4AD0-8BC9-213A4F8EA971}" type="presParOf" srcId="{C9ECA0A0-9010-4A60-ADC1-D339825F2174}" destId="{85ABB84B-DB42-4BDE-937E-A12D801D7FF3}" srcOrd="4" destOrd="0" presId="urn:microsoft.com/office/officeart/2005/8/layout/vList2"/>
    <dgm:cxn modelId="{22382099-D3EC-4E16-BC07-93D73A27807B}" type="presParOf" srcId="{C9ECA0A0-9010-4A60-ADC1-D339825F2174}" destId="{91FCEFBD-A3A1-4761-918D-39355C472663}" srcOrd="5" destOrd="0" presId="urn:microsoft.com/office/officeart/2005/8/layout/vList2"/>
    <dgm:cxn modelId="{B0C9BC97-D20C-4F3B-A535-821E6C952952}" type="presParOf" srcId="{C9ECA0A0-9010-4A60-ADC1-D339825F2174}" destId="{F959FFDF-E067-4ABF-8F92-EB4CFA811E80}" srcOrd="6" destOrd="0" presId="urn:microsoft.com/office/officeart/2005/8/layout/vList2"/>
    <dgm:cxn modelId="{D2CACE04-237A-4BB3-A4F3-E583B7FDAC1B}" type="presParOf" srcId="{C9ECA0A0-9010-4A60-ADC1-D339825F2174}" destId="{97E88991-507A-4CE3-9F2D-4C09420F6601}" srcOrd="7" destOrd="0" presId="urn:microsoft.com/office/officeart/2005/8/layout/vList2"/>
    <dgm:cxn modelId="{13FD063B-7722-4EAA-A540-3E1BB8A86ED9}" type="presParOf" srcId="{C9ECA0A0-9010-4A60-ADC1-D339825F2174}" destId="{C36E32F8-830B-4922-8576-E72780E38BD7}" srcOrd="8" destOrd="0" presId="urn:microsoft.com/office/officeart/2005/8/layout/vList2"/>
    <dgm:cxn modelId="{3166D359-22FE-4836-AEA3-68FEF83B7378}" type="presParOf" srcId="{C9ECA0A0-9010-4A60-ADC1-D339825F2174}" destId="{A4DFF6A8-5EF6-4A27-95E1-FA371D8E6DC8}" srcOrd="9" destOrd="0" presId="urn:microsoft.com/office/officeart/2005/8/layout/vList2"/>
    <dgm:cxn modelId="{6F87A6A2-A70C-4A91-98B2-86D3600EF72D}" type="presParOf" srcId="{C9ECA0A0-9010-4A60-ADC1-D339825F2174}" destId="{4682B21D-AFED-461F-BC60-72EA12F86F14}" srcOrd="10" destOrd="0" presId="urn:microsoft.com/office/officeart/2005/8/layout/vList2"/>
    <dgm:cxn modelId="{05B97162-967D-4C7E-9FE4-2DF893FCD2E2}" type="presParOf" srcId="{C9ECA0A0-9010-4A60-ADC1-D339825F2174}" destId="{E7CBA02C-F064-47E0-8698-514F2910A2BF}" srcOrd="1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26C646A4-BB9B-4B8C-855E-D46909ACE4EC}" type="datetimeFigureOut">
              <a:rPr lang="en-US"/>
              <a:pPr>
                <a:defRPr/>
              </a:pPr>
              <a:t>2/26/2018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ea typeface="+mn-ea"/>
                <a:cs typeface="Times New Roman" pitchFamily="18"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7835A6EA-93D0-47D8-AD17-855E4C25975C}" type="slidenum">
              <a:rPr lang="en-US"/>
              <a:pPr>
                <a:defRPr/>
              </a:pPr>
              <a:t>‹#›</a:t>
            </a:fld>
            <a:endParaRPr lang="en-US"/>
          </a:p>
        </p:txBody>
      </p:sp>
    </p:spTree>
    <p:extLst>
      <p:ext uri="{BB962C8B-B14F-4D97-AF65-F5344CB8AC3E}">
        <p14:creationId xmlns:p14="http://schemas.microsoft.com/office/powerpoint/2010/main" val="6274954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ea typeface="+mn-ea"/>
                <a:cs typeface="Times New Roman" pitchFamily="18"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19F3E8D4-DEC0-4006-8D4F-0FDA10470C08}" type="datetimeFigureOut">
              <a:rPr lang="en-US"/>
              <a:pPr>
                <a:defRPr/>
              </a:pPr>
              <a:t>2/26/2018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ea typeface="+mn-ea"/>
                <a:cs typeface="Times New Roman" pitchFamily="18"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E57DA7DA-3AE2-4A43-88A4-44692C405BCE}" type="slidenum">
              <a:rPr lang="en-US"/>
              <a:pPr>
                <a:defRPr/>
              </a:pPr>
              <a:t>‹#›</a:t>
            </a:fld>
            <a:endParaRPr lang="en-US"/>
          </a:p>
        </p:txBody>
      </p:sp>
    </p:spTree>
    <p:extLst>
      <p:ext uri="{BB962C8B-B14F-4D97-AF65-F5344CB8AC3E}">
        <p14:creationId xmlns:p14="http://schemas.microsoft.com/office/powerpoint/2010/main" val="5409001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3</a:t>
            </a:fld>
            <a:endParaRPr lang="en-US"/>
          </a:p>
        </p:txBody>
      </p:sp>
    </p:spTree>
    <p:extLst>
      <p:ext uri="{BB962C8B-B14F-4D97-AF65-F5344CB8AC3E}">
        <p14:creationId xmlns:p14="http://schemas.microsoft.com/office/powerpoint/2010/main" val="3565127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4</a:t>
            </a:fld>
            <a:endParaRPr lang="en-US"/>
          </a:p>
        </p:txBody>
      </p:sp>
    </p:spTree>
    <p:extLst>
      <p:ext uri="{BB962C8B-B14F-4D97-AF65-F5344CB8AC3E}">
        <p14:creationId xmlns:p14="http://schemas.microsoft.com/office/powerpoint/2010/main" val="1764322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6</a:t>
            </a:fld>
            <a:endParaRPr lang="en-US"/>
          </a:p>
        </p:txBody>
      </p:sp>
    </p:spTree>
    <p:extLst>
      <p:ext uri="{BB962C8B-B14F-4D97-AF65-F5344CB8AC3E}">
        <p14:creationId xmlns:p14="http://schemas.microsoft.com/office/powerpoint/2010/main" val="1176000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9</a:t>
            </a:fld>
            <a:endParaRPr lang="en-US"/>
          </a:p>
        </p:txBody>
      </p:sp>
    </p:spTree>
    <p:extLst>
      <p:ext uri="{BB962C8B-B14F-4D97-AF65-F5344CB8AC3E}">
        <p14:creationId xmlns:p14="http://schemas.microsoft.com/office/powerpoint/2010/main" val="3941372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10</a:t>
            </a:fld>
            <a:endParaRPr lang="en-US"/>
          </a:p>
        </p:txBody>
      </p:sp>
    </p:spTree>
    <p:extLst>
      <p:ext uri="{BB962C8B-B14F-4D97-AF65-F5344CB8AC3E}">
        <p14:creationId xmlns:p14="http://schemas.microsoft.com/office/powerpoint/2010/main" val="4118999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12</a:t>
            </a:fld>
            <a:endParaRPr lang="en-US"/>
          </a:p>
        </p:txBody>
      </p:sp>
    </p:spTree>
    <p:extLst>
      <p:ext uri="{BB962C8B-B14F-4D97-AF65-F5344CB8AC3E}">
        <p14:creationId xmlns:p14="http://schemas.microsoft.com/office/powerpoint/2010/main" val="837193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14</a:t>
            </a:fld>
            <a:endParaRPr lang="en-US"/>
          </a:p>
        </p:txBody>
      </p:sp>
    </p:spTree>
    <p:extLst>
      <p:ext uri="{BB962C8B-B14F-4D97-AF65-F5344CB8AC3E}">
        <p14:creationId xmlns:p14="http://schemas.microsoft.com/office/powerpoint/2010/main" val="244694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15</a:t>
            </a:fld>
            <a:endParaRPr lang="en-US"/>
          </a:p>
        </p:txBody>
      </p:sp>
    </p:spTree>
    <p:extLst>
      <p:ext uri="{BB962C8B-B14F-4D97-AF65-F5344CB8AC3E}">
        <p14:creationId xmlns:p14="http://schemas.microsoft.com/office/powerpoint/2010/main" val="1930045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7DA7DA-3AE2-4A43-88A4-44692C405BCE}" type="slidenum">
              <a:rPr lang="en-US" smtClean="0"/>
              <a:pPr>
                <a:defRPr/>
              </a:pPr>
              <a:t>16</a:t>
            </a:fld>
            <a:endParaRPr lang="en-US"/>
          </a:p>
        </p:txBody>
      </p:sp>
    </p:spTree>
    <p:extLst>
      <p:ext uri="{BB962C8B-B14F-4D97-AF65-F5344CB8AC3E}">
        <p14:creationId xmlns:p14="http://schemas.microsoft.com/office/powerpoint/2010/main" val="1732688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6" name="Rectangle 6"/>
          <p:cNvSpPr>
            <a:spLocks noChangeArrowheads="1"/>
          </p:cNvSpPr>
          <p:nvPr/>
        </p:nvSpPr>
        <p:spPr bwMode="auto">
          <a:xfrm>
            <a:off x="0" y="4311650"/>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a:p>
            <a:pPr lvl="1"/>
            <a:r>
              <a:rPr lang="en-US"/>
              <a:t>Second level</a:t>
            </a:r>
          </a:p>
        </p:txBody>
      </p:sp>
      <p:sp>
        <p:nvSpPr>
          <p:cNvPr id="8" name="Rectangle 1028"/>
          <p:cNvSpPr>
            <a:spLocks noGrp="1" noChangeArrowheads="1"/>
          </p:cNvSpPr>
          <p:nvPr>
            <p:ph type="dt" sz="half" idx="15"/>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806" y="4720709"/>
            <a:ext cx="4998858" cy="1066854"/>
          </a:xfrm>
          <a:prstGeom prst="rect">
            <a:avLst/>
          </a:prstGeom>
        </p:spPr>
      </p:pic>
    </p:spTree>
    <p:extLst>
      <p:ext uri="{BB962C8B-B14F-4D97-AF65-F5344CB8AC3E}">
        <p14:creationId xmlns:p14="http://schemas.microsoft.com/office/powerpoint/2010/main" val="220393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sion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4"/>
            <a:ext cx="8410104" cy="983693"/>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56934" y="1788583"/>
            <a:ext cx="4133273" cy="4399780"/>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4657428" y="1788509"/>
            <a:ext cx="4133088" cy="4402163"/>
          </a:xfrm>
        </p:spPr>
        <p:txBody>
          <a:bodyPr lIns="182880" rIns="182880" anchor="ctr"/>
          <a:lstStyle>
            <a:lvl1pPr marL="0" marR="0" indent="0" algn="l" defTabSz="914400"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356934" y="1429560"/>
            <a:ext cx="4133273"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4657429" y="1421539"/>
            <a:ext cx="4133088" cy="264331"/>
          </a:xfrm>
        </p:spPr>
        <p:txBody>
          <a:bodyPr anchor="ctr">
            <a:normAutofit/>
          </a:bodyPr>
          <a:lstStyle>
            <a:lvl1pPr algn="ctr">
              <a:defRPr sz="1400" cap="all">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p:cNvSpPr>
            <a:spLocks noGrp="1"/>
          </p:cNvSpPr>
          <p:nvPr>
            <p:ph type="sldNum" sz="quarter" idx="15"/>
          </p:nvPr>
        </p:nvSpPr>
        <p:spPr/>
        <p:txBody>
          <a:bodyPr/>
          <a:lstStyle>
            <a:lvl1pPr>
              <a:defRPr/>
            </a:lvl1pPr>
          </a:lstStyle>
          <a:p>
            <a:pPr>
              <a:defRPr/>
            </a:pPr>
            <a:fld id="{B8C8F022-CF83-4CC3-82DB-7496FFBF52F6}" type="slidenum">
              <a:rPr lang="en-US"/>
              <a:pPr>
                <a:defRPr/>
              </a:pPr>
              <a:t>‹#›</a:t>
            </a:fld>
            <a:endParaRPr lang="en-US"/>
          </a:p>
        </p:txBody>
      </p:sp>
      <p:sp>
        <p:nvSpPr>
          <p:cNvPr id="10" name="Footer Placeholder 4"/>
          <p:cNvSpPr>
            <a:spLocks noGrp="1"/>
          </p:cNvSpPr>
          <p:nvPr>
            <p:ph type="ftr" sz="quarter" idx="16"/>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1740183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ight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bg2"/>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p:cNvSpPr>
            <a:spLocks noGrp="1"/>
          </p:cNvSpPr>
          <p:nvPr>
            <p:ph type="sldNum" sz="quarter" idx="10"/>
          </p:nvPr>
        </p:nvSpPr>
        <p:spPr/>
        <p:txBody>
          <a:bodyPr/>
          <a:lstStyle>
            <a:lvl1pPr>
              <a:defRPr/>
            </a:lvl1pPr>
          </a:lstStyle>
          <a:p>
            <a:pPr>
              <a:defRPr/>
            </a:pPr>
            <a:fld id="{78EE54F7-6EF8-42CA-8692-C7C1F1197EA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882610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rk Highligh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46364"/>
            <a:ext cx="3145592" cy="5784272"/>
          </a:xfrm>
        </p:spPr>
        <p:txBody>
          <a:bodyPr anchor="ctr"/>
          <a:lstStyle>
            <a:lvl1pPr>
              <a:defRPr sz="3200" b="0" i="0">
                <a:solidFill>
                  <a:schemeClr val="tx1"/>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2999" y="346364"/>
            <a:ext cx="5166895" cy="5784271"/>
          </a:xfrm>
        </p:spPr>
        <p:txBody>
          <a:bodyPr anchor="ctr"/>
          <a:lstStyle>
            <a:lvl1pPr>
              <a:lnSpc>
                <a:spcPct val="125000"/>
              </a:lnSpc>
              <a:spcBef>
                <a:spcPts val="0"/>
              </a:spcBef>
              <a:spcAft>
                <a:spcPts val="2200"/>
              </a:spcAft>
              <a:defRPr sz="2200">
                <a:solidFill>
                  <a:schemeClr val="tx2">
                    <a:lumMod val="50000"/>
                    <a:lumOff val="50000"/>
                  </a:schemeClr>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5" name="Slide Number Placeholder 3"/>
          <p:cNvSpPr>
            <a:spLocks noGrp="1"/>
          </p:cNvSpPr>
          <p:nvPr>
            <p:ph type="sldNum" sz="quarter" idx="10"/>
          </p:nvPr>
        </p:nvSpPr>
        <p:spPr/>
        <p:txBody>
          <a:bodyPr/>
          <a:lstStyle>
            <a:lvl1pPr>
              <a:defRPr/>
            </a:lvl1pPr>
          </a:lstStyle>
          <a:p>
            <a:pPr>
              <a:defRPr/>
            </a:pPr>
            <a:fld id="{693ED765-6A1C-464E-8BDD-1BAFC2446939}"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256300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mb Stone">
    <p:spTree>
      <p:nvGrpSpPr>
        <p:cNvPr id="1" name=""/>
        <p:cNvGrpSpPr/>
        <p:nvPr/>
      </p:nvGrpSpPr>
      <p:grpSpPr>
        <a:xfrm>
          <a:off x="0" y="0"/>
          <a:ext cx="0" cy="0"/>
          <a:chOff x="0" y="0"/>
          <a:chExt cx="0" cy="0"/>
        </a:xfrm>
      </p:grpSpPr>
      <p:sp>
        <p:nvSpPr>
          <p:cNvPr id="73"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1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2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3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70" name="ClipArt Placeholder 9"/>
          <p:cNvSpPr>
            <a:spLocks noGrp="1"/>
          </p:cNvSpPr>
          <p:nvPr>
            <p:ph type="clipArt" sz="quarter" idx="49"/>
          </p:nvPr>
        </p:nvSpPr>
        <p:spPr>
          <a:xfrm>
            <a:off x="34183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77" name="ClipArt Placeholder 9"/>
          <p:cNvSpPr>
            <a:spLocks noGrp="1"/>
          </p:cNvSpPr>
          <p:nvPr>
            <p:ph type="clipArt" sz="quarter" idx="56"/>
          </p:nvPr>
        </p:nvSpPr>
        <p:spPr>
          <a:xfrm>
            <a:off x="2093047"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84" name="ClipArt Placeholder 9"/>
          <p:cNvSpPr>
            <a:spLocks noGrp="1"/>
          </p:cNvSpPr>
          <p:nvPr>
            <p:ph type="clipArt" sz="quarter" idx="63"/>
          </p:nvPr>
        </p:nvSpPr>
        <p:spPr>
          <a:xfrm>
            <a:off x="3844259"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1" name="ClipArt Placeholder 9"/>
          <p:cNvSpPr>
            <a:spLocks noGrp="1"/>
          </p:cNvSpPr>
          <p:nvPr>
            <p:ph type="clipArt" sz="quarter" idx="70"/>
          </p:nvPr>
        </p:nvSpPr>
        <p:spPr>
          <a:xfrm>
            <a:off x="5595471"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198" name="ClipArt Placeholder 9"/>
          <p:cNvSpPr>
            <a:spLocks noGrp="1"/>
          </p:cNvSpPr>
          <p:nvPr>
            <p:ph type="clipArt" sz="quarter" idx="77"/>
          </p:nvPr>
        </p:nvSpPr>
        <p:spPr>
          <a:xfrm>
            <a:off x="7346684" y="3721341"/>
            <a:ext cx="1456764" cy="2023969"/>
          </a:xfrm>
          <a:prstGeom prst="roundRect">
            <a:avLst/>
          </a:prstGeom>
          <a:ln w="19050" cmpd="sng">
            <a:solidFill>
              <a:schemeClr val="bg2"/>
            </a:solidFill>
          </a:ln>
        </p:spPr>
        <p:txBody>
          <a:bodyPr/>
          <a:lstStyle>
            <a:lvl1pPr>
              <a:defRPr>
                <a:solidFill>
                  <a:schemeClr val="tx2">
                    <a:lumMod val="65000"/>
                    <a:lumOff val="35000"/>
                  </a:schemeClr>
                </a:solidFill>
              </a:defRPr>
            </a:lvl1pPr>
          </a:lstStyle>
          <a:p>
            <a:pPr lvl="0"/>
            <a:r>
              <a:rPr lang="en-US" noProof="0"/>
              <a:t>Click icon to add clip art</a:t>
            </a:r>
            <a:endParaRPr lang="en-US" noProof="0" dirty="0"/>
          </a:p>
        </p:txBody>
      </p:sp>
      <p:sp>
        <p:nvSpPr>
          <p:cNvPr id="324" name="Title 323"/>
          <p:cNvSpPr>
            <a:spLocks noGrp="1"/>
          </p:cNvSpPr>
          <p:nvPr>
            <p:ph type="title"/>
          </p:nvPr>
        </p:nvSpPr>
        <p:spPr>
          <a:xfrm>
            <a:off x="343401" y="301625"/>
            <a:ext cx="8439652" cy="668193"/>
          </a:xfrm>
        </p:spPr>
        <p:txBody>
          <a:bodyPr/>
          <a:lstStyle>
            <a:lvl1pPr>
              <a:defRPr b="0" i="0">
                <a:solidFill>
                  <a:schemeClr val="bg2"/>
                </a:solidFill>
                <a:latin typeface="+mn-lt"/>
                <a:cs typeface="Andes ExtraLight"/>
              </a:defRPr>
            </a:lvl1pPr>
          </a:lstStyle>
          <a:p>
            <a:r>
              <a:rPr lang="en-US"/>
              <a:t>Click to edit Master title style</a:t>
            </a:r>
            <a:endParaRPr lang="en-US" dirty="0"/>
          </a:p>
        </p:txBody>
      </p:sp>
      <p:sp>
        <p:nvSpPr>
          <p:cNvPr id="171" name="Text Placeholder 2"/>
          <p:cNvSpPr>
            <a:spLocks noGrp="1"/>
          </p:cNvSpPr>
          <p:nvPr>
            <p:ph type="body" sz="quarter" idx="50"/>
          </p:nvPr>
        </p:nvSpPr>
        <p:spPr>
          <a:xfrm>
            <a:off x="60349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2" name="Picture Placeholder 4"/>
          <p:cNvSpPr>
            <a:spLocks noGrp="1"/>
          </p:cNvSpPr>
          <p:nvPr>
            <p:ph type="pic" sz="quarter" idx="51"/>
          </p:nvPr>
        </p:nvSpPr>
        <p:spPr>
          <a:xfrm>
            <a:off x="47649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73" name="Text Placeholder 2"/>
          <p:cNvSpPr>
            <a:spLocks noGrp="1"/>
          </p:cNvSpPr>
          <p:nvPr>
            <p:ph type="body" sz="quarter" idx="52"/>
          </p:nvPr>
        </p:nvSpPr>
        <p:spPr>
          <a:xfrm>
            <a:off x="46509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74" name="Text Placeholder 2"/>
          <p:cNvSpPr>
            <a:spLocks noGrp="1"/>
          </p:cNvSpPr>
          <p:nvPr>
            <p:ph type="body" sz="quarter" idx="53"/>
          </p:nvPr>
        </p:nvSpPr>
        <p:spPr>
          <a:xfrm>
            <a:off x="46509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75" name="Text Placeholder 2"/>
          <p:cNvSpPr>
            <a:spLocks noGrp="1"/>
          </p:cNvSpPr>
          <p:nvPr>
            <p:ph type="body" sz="quarter" idx="54"/>
          </p:nvPr>
        </p:nvSpPr>
        <p:spPr>
          <a:xfrm>
            <a:off x="46509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6" name="Text Placeholder 2"/>
          <p:cNvSpPr>
            <a:spLocks noGrp="1"/>
          </p:cNvSpPr>
          <p:nvPr>
            <p:ph type="body" sz="quarter" idx="55"/>
          </p:nvPr>
        </p:nvSpPr>
        <p:spPr>
          <a:xfrm>
            <a:off x="46509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78" name="Text Placeholder 2"/>
          <p:cNvSpPr>
            <a:spLocks noGrp="1"/>
          </p:cNvSpPr>
          <p:nvPr>
            <p:ph type="body" sz="quarter" idx="57"/>
          </p:nvPr>
        </p:nvSpPr>
        <p:spPr>
          <a:xfrm>
            <a:off x="23215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79" name="Picture Placeholder 4"/>
          <p:cNvSpPr>
            <a:spLocks noGrp="1"/>
          </p:cNvSpPr>
          <p:nvPr>
            <p:ph type="pic" sz="quarter" idx="58"/>
          </p:nvPr>
        </p:nvSpPr>
        <p:spPr>
          <a:xfrm>
            <a:off x="21945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0" name="Text Placeholder 2"/>
          <p:cNvSpPr>
            <a:spLocks noGrp="1"/>
          </p:cNvSpPr>
          <p:nvPr>
            <p:ph type="body" sz="quarter" idx="59"/>
          </p:nvPr>
        </p:nvSpPr>
        <p:spPr>
          <a:xfrm>
            <a:off x="21831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1" name="Text Placeholder 2"/>
          <p:cNvSpPr>
            <a:spLocks noGrp="1"/>
          </p:cNvSpPr>
          <p:nvPr>
            <p:ph type="body" sz="quarter" idx="60"/>
          </p:nvPr>
        </p:nvSpPr>
        <p:spPr>
          <a:xfrm>
            <a:off x="21831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2" name="Text Placeholder 2"/>
          <p:cNvSpPr>
            <a:spLocks noGrp="1"/>
          </p:cNvSpPr>
          <p:nvPr>
            <p:ph type="body" sz="quarter" idx="61"/>
          </p:nvPr>
        </p:nvSpPr>
        <p:spPr>
          <a:xfrm>
            <a:off x="21831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3" name="Text Placeholder 2"/>
          <p:cNvSpPr>
            <a:spLocks noGrp="1"/>
          </p:cNvSpPr>
          <p:nvPr>
            <p:ph type="body" sz="quarter" idx="62"/>
          </p:nvPr>
        </p:nvSpPr>
        <p:spPr>
          <a:xfrm>
            <a:off x="21831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85" name="Text Placeholder 2"/>
          <p:cNvSpPr>
            <a:spLocks noGrp="1"/>
          </p:cNvSpPr>
          <p:nvPr>
            <p:ph type="body" sz="quarter" idx="64"/>
          </p:nvPr>
        </p:nvSpPr>
        <p:spPr>
          <a:xfrm>
            <a:off x="4101439"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86" name="Picture Placeholder 4"/>
          <p:cNvSpPr>
            <a:spLocks noGrp="1"/>
          </p:cNvSpPr>
          <p:nvPr>
            <p:ph type="pic" sz="quarter" idx="65"/>
          </p:nvPr>
        </p:nvSpPr>
        <p:spPr>
          <a:xfrm>
            <a:off x="3974439"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87" name="Text Placeholder 2"/>
          <p:cNvSpPr>
            <a:spLocks noGrp="1"/>
          </p:cNvSpPr>
          <p:nvPr>
            <p:ph type="body" sz="quarter" idx="66"/>
          </p:nvPr>
        </p:nvSpPr>
        <p:spPr>
          <a:xfrm>
            <a:off x="3963047"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88" name="Text Placeholder 2"/>
          <p:cNvSpPr>
            <a:spLocks noGrp="1"/>
          </p:cNvSpPr>
          <p:nvPr>
            <p:ph type="body" sz="quarter" idx="67"/>
          </p:nvPr>
        </p:nvSpPr>
        <p:spPr>
          <a:xfrm>
            <a:off x="3963047"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89" name="Text Placeholder 2"/>
          <p:cNvSpPr>
            <a:spLocks noGrp="1"/>
          </p:cNvSpPr>
          <p:nvPr>
            <p:ph type="body" sz="quarter" idx="68"/>
          </p:nvPr>
        </p:nvSpPr>
        <p:spPr>
          <a:xfrm>
            <a:off x="3963047"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0" name="Text Placeholder 2"/>
          <p:cNvSpPr>
            <a:spLocks noGrp="1"/>
          </p:cNvSpPr>
          <p:nvPr>
            <p:ph type="body" sz="quarter" idx="69"/>
          </p:nvPr>
        </p:nvSpPr>
        <p:spPr>
          <a:xfrm>
            <a:off x="3963047"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2" name="Text Placeholder 2"/>
          <p:cNvSpPr>
            <a:spLocks noGrp="1"/>
          </p:cNvSpPr>
          <p:nvPr>
            <p:ph type="body" sz="quarter" idx="71"/>
          </p:nvPr>
        </p:nvSpPr>
        <p:spPr>
          <a:xfrm>
            <a:off x="5863108"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193" name="Picture Placeholder 4"/>
          <p:cNvSpPr>
            <a:spLocks noGrp="1"/>
          </p:cNvSpPr>
          <p:nvPr>
            <p:ph type="pic" sz="quarter" idx="72"/>
          </p:nvPr>
        </p:nvSpPr>
        <p:spPr>
          <a:xfrm>
            <a:off x="5736108"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194" name="Text Placeholder 2"/>
          <p:cNvSpPr>
            <a:spLocks noGrp="1"/>
          </p:cNvSpPr>
          <p:nvPr>
            <p:ph type="body" sz="quarter" idx="73"/>
          </p:nvPr>
        </p:nvSpPr>
        <p:spPr>
          <a:xfrm>
            <a:off x="5724716"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195" name="Text Placeholder 2"/>
          <p:cNvSpPr>
            <a:spLocks noGrp="1"/>
          </p:cNvSpPr>
          <p:nvPr>
            <p:ph type="body" sz="quarter" idx="74"/>
          </p:nvPr>
        </p:nvSpPr>
        <p:spPr>
          <a:xfrm>
            <a:off x="5724716"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196" name="Text Placeholder 2"/>
          <p:cNvSpPr>
            <a:spLocks noGrp="1"/>
          </p:cNvSpPr>
          <p:nvPr>
            <p:ph type="body" sz="quarter" idx="75"/>
          </p:nvPr>
        </p:nvSpPr>
        <p:spPr>
          <a:xfrm>
            <a:off x="5724716"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7" name="Text Placeholder 2"/>
          <p:cNvSpPr>
            <a:spLocks noGrp="1"/>
          </p:cNvSpPr>
          <p:nvPr>
            <p:ph type="body" sz="quarter" idx="76"/>
          </p:nvPr>
        </p:nvSpPr>
        <p:spPr>
          <a:xfrm>
            <a:off x="5724716"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99" name="Text Placeholder 2"/>
          <p:cNvSpPr>
            <a:spLocks noGrp="1"/>
          </p:cNvSpPr>
          <p:nvPr>
            <p:ph type="body" sz="quarter" idx="78"/>
          </p:nvPr>
        </p:nvSpPr>
        <p:spPr>
          <a:xfrm>
            <a:off x="7636461" y="3775118"/>
            <a:ext cx="933450" cy="224584"/>
          </a:xfrm>
        </p:spPr>
        <p:txBody>
          <a:bodyPr>
            <a:normAutofit/>
          </a:bodyPr>
          <a:lstStyle>
            <a:lvl1pPr algn="ctr">
              <a:lnSpc>
                <a:spcPct val="100000"/>
              </a:lnSpc>
              <a:spcBef>
                <a:spcPts val="0"/>
              </a:spcBef>
              <a:defRPr sz="1200" b="1">
                <a:solidFill>
                  <a:schemeClr val="tx2">
                    <a:lumMod val="65000"/>
                    <a:lumOff val="35000"/>
                  </a:schemeClr>
                </a:solidFill>
              </a:defRPr>
            </a:lvl1pPr>
          </a:lstStyle>
          <a:p>
            <a:pPr lvl="0"/>
            <a:r>
              <a:rPr lang="en-US"/>
              <a:t>Click to edit Master text styles</a:t>
            </a:r>
          </a:p>
        </p:txBody>
      </p:sp>
      <p:sp>
        <p:nvSpPr>
          <p:cNvPr id="200" name="Picture Placeholder 4"/>
          <p:cNvSpPr>
            <a:spLocks noGrp="1"/>
          </p:cNvSpPr>
          <p:nvPr>
            <p:ph type="pic" sz="quarter" idx="79"/>
          </p:nvPr>
        </p:nvSpPr>
        <p:spPr>
          <a:xfrm>
            <a:off x="7509461" y="4049120"/>
            <a:ext cx="1187450" cy="492125"/>
          </a:xfrm>
        </p:spPr>
        <p:txBody>
          <a:bodyPr/>
          <a:lstStyle>
            <a:lvl1pPr algn="ctr">
              <a:defRPr sz="1100">
                <a:solidFill>
                  <a:schemeClr val="tx2">
                    <a:lumMod val="65000"/>
                    <a:lumOff val="35000"/>
                  </a:schemeClr>
                </a:solidFill>
              </a:defRPr>
            </a:lvl1pPr>
          </a:lstStyle>
          <a:p>
            <a:pPr lvl="0"/>
            <a:r>
              <a:rPr lang="en-US" noProof="0"/>
              <a:t>Drag picture to placeholder or click icon to add</a:t>
            </a:r>
            <a:endParaRPr lang="en-US" noProof="0" dirty="0"/>
          </a:p>
        </p:txBody>
      </p:sp>
      <p:sp>
        <p:nvSpPr>
          <p:cNvPr id="201" name="Text Placeholder 2"/>
          <p:cNvSpPr>
            <a:spLocks noGrp="1"/>
          </p:cNvSpPr>
          <p:nvPr>
            <p:ph type="body" sz="quarter" idx="80"/>
          </p:nvPr>
        </p:nvSpPr>
        <p:spPr>
          <a:xfrm>
            <a:off x="7498069" y="4599734"/>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02" name="Text Placeholder 2"/>
          <p:cNvSpPr>
            <a:spLocks noGrp="1"/>
          </p:cNvSpPr>
          <p:nvPr>
            <p:ph type="body" sz="quarter" idx="81"/>
          </p:nvPr>
        </p:nvSpPr>
        <p:spPr>
          <a:xfrm>
            <a:off x="7498069" y="4873736"/>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03" name="Text Placeholder 2"/>
          <p:cNvSpPr>
            <a:spLocks noGrp="1"/>
          </p:cNvSpPr>
          <p:nvPr>
            <p:ph type="body" sz="quarter" idx="82"/>
          </p:nvPr>
        </p:nvSpPr>
        <p:spPr>
          <a:xfrm>
            <a:off x="7498069" y="5147738"/>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4" name="Text Placeholder 2"/>
          <p:cNvSpPr>
            <a:spLocks noGrp="1"/>
          </p:cNvSpPr>
          <p:nvPr>
            <p:ph type="body" sz="quarter" idx="83"/>
          </p:nvPr>
        </p:nvSpPr>
        <p:spPr>
          <a:xfrm>
            <a:off x="7498069" y="5412670"/>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05" name="ClipArt Placeholder 9"/>
          <p:cNvSpPr>
            <a:spLocks noGrp="1"/>
          </p:cNvSpPr>
          <p:nvPr>
            <p:ph type="clipArt" sz="quarter" idx="84"/>
          </p:nvPr>
        </p:nvSpPr>
        <p:spPr>
          <a:xfrm>
            <a:off x="34909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6" name="ClipArt Placeholder 9"/>
          <p:cNvSpPr>
            <a:spLocks noGrp="1"/>
          </p:cNvSpPr>
          <p:nvPr>
            <p:ph type="clipArt" sz="quarter" idx="85"/>
          </p:nvPr>
        </p:nvSpPr>
        <p:spPr>
          <a:xfrm>
            <a:off x="2100304"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7" name="ClipArt Placeholder 9"/>
          <p:cNvSpPr>
            <a:spLocks noGrp="1"/>
          </p:cNvSpPr>
          <p:nvPr>
            <p:ph type="clipArt" sz="quarter" idx="86"/>
          </p:nvPr>
        </p:nvSpPr>
        <p:spPr>
          <a:xfrm>
            <a:off x="3851516"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8" name="ClipArt Placeholder 9"/>
          <p:cNvSpPr>
            <a:spLocks noGrp="1"/>
          </p:cNvSpPr>
          <p:nvPr>
            <p:ph type="clipArt" sz="quarter" idx="87"/>
          </p:nvPr>
        </p:nvSpPr>
        <p:spPr>
          <a:xfrm>
            <a:off x="5602728"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09" name="ClipArt Placeholder 9"/>
          <p:cNvSpPr>
            <a:spLocks noGrp="1"/>
          </p:cNvSpPr>
          <p:nvPr>
            <p:ph type="clipArt" sz="quarter" idx="88"/>
          </p:nvPr>
        </p:nvSpPr>
        <p:spPr>
          <a:xfrm>
            <a:off x="7353941" y="1370027"/>
            <a:ext cx="1456764" cy="2023969"/>
          </a:xfrm>
          <a:prstGeom prst="roundRect">
            <a:avLst/>
          </a:prstGeom>
          <a:ln w="19050" cmpd="sng">
            <a:solidFill>
              <a:schemeClr val="bg2"/>
            </a:solidFill>
          </a:ln>
        </p:spPr>
        <p:txBody>
          <a:bodyPr/>
          <a:lstStyle/>
          <a:p>
            <a:pPr lvl="0"/>
            <a:r>
              <a:rPr lang="en-US" noProof="0"/>
              <a:t>Click icon to add clip art</a:t>
            </a:r>
            <a:endParaRPr lang="en-US" noProof="0" dirty="0"/>
          </a:p>
        </p:txBody>
      </p:sp>
      <p:sp>
        <p:nvSpPr>
          <p:cNvPr id="210" name="Text Placeholder 2"/>
          <p:cNvSpPr>
            <a:spLocks noGrp="1"/>
          </p:cNvSpPr>
          <p:nvPr>
            <p:ph type="body" sz="quarter" idx="89"/>
          </p:nvPr>
        </p:nvSpPr>
        <p:spPr>
          <a:xfrm>
            <a:off x="61074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1" name="Picture Placeholder 4"/>
          <p:cNvSpPr>
            <a:spLocks noGrp="1"/>
          </p:cNvSpPr>
          <p:nvPr>
            <p:ph type="pic" sz="quarter" idx="90"/>
          </p:nvPr>
        </p:nvSpPr>
        <p:spPr>
          <a:xfrm>
            <a:off x="48374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2" name="Text Placeholder 2"/>
          <p:cNvSpPr>
            <a:spLocks noGrp="1"/>
          </p:cNvSpPr>
          <p:nvPr>
            <p:ph type="body" sz="quarter" idx="91"/>
          </p:nvPr>
        </p:nvSpPr>
        <p:spPr>
          <a:xfrm>
            <a:off x="47235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3" name="Text Placeholder 2"/>
          <p:cNvSpPr>
            <a:spLocks noGrp="1"/>
          </p:cNvSpPr>
          <p:nvPr>
            <p:ph type="body" sz="quarter" idx="92"/>
          </p:nvPr>
        </p:nvSpPr>
        <p:spPr>
          <a:xfrm>
            <a:off x="47235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14" name="Text Placeholder 2"/>
          <p:cNvSpPr>
            <a:spLocks noGrp="1"/>
          </p:cNvSpPr>
          <p:nvPr>
            <p:ph type="body" sz="quarter" idx="93"/>
          </p:nvPr>
        </p:nvSpPr>
        <p:spPr>
          <a:xfrm>
            <a:off x="47235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5" name="Text Placeholder 2"/>
          <p:cNvSpPr>
            <a:spLocks noGrp="1"/>
          </p:cNvSpPr>
          <p:nvPr>
            <p:ph type="body" sz="quarter" idx="94"/>
          </p:nvPr>
        </p:nvSpPr>
        <p:spPr>
          <a:xfrm>
            <a:off x="47235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16" name="Text Placeholder 2"/>
          <p:cNvSpPr>
            <a:spLocks noGrp="1"/>
          </p:cNvSpPr>
          <p:nvPr>
            <p:ph type="body" sz="quarter" idx="95"/>
          </p:nvPr>
        </p:nvSpPr>
        <p:spPr>
          <a:xfrm>
            <a:off x="23287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17" name="Picture Placeholder 4"/>
          <p:cNvSpPr>
            <a:spLocks noGrp="1"/>
          </p:cNvSpPr>
          <p:nvPr>
            <p:ph type="pic" sz="quarter" idx="96"/>
          </p:nvPr>
        </p:nvSpPr>
        <p:spPr>
          <a:xfrm>
            <a:off x="22017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18" name="Text Placeholder 2"/>
          <p:cNvSpPr>
            <a:spLocks noGrp="1"/>
          </p:cNvSpPr>
          <p:nvPr>
            <p:ph type="body" sz="quarter" idx="97"/>
          </p:nvPr>
        </p:nvSpPr>
        <p:spPr>
          <a:xfrm>
            <a:off x="21903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19" name="Text Placeholder 2"/>
          <p:cNvSpPr>
            <a:spLocks noGrp="1"/>
          </p:cNvSpPr>
          <p:nvPr>
            <p:ph type="body" sz="quarter" idx="98"/>
          </p:nvPr>
        </p:nvSpPr>
        <p:spPr>
          <a:xfrm>
            <a:off x="21903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0" name="Text Placeholder 2"/>
          <p:cNvSpPr>
            <a:spLocks noGrp="1"/>
          </p:cNvSpPr>
          <p:nvPr>
            <p:ph type="body" sz="quarter" idx="99"/>
          </p:nvPr>
        </p:nvSpPr>
        <p:spPr>
          <a:xfrm>
            <a:off x="21903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1" name="Text Placeholder 2"/>
          <p:cNvSpPr>
            <a:spLocks noGrp="1"/>
          </p:cNvSpPr>
          <p:nvPr>
            <p:ph type="body" sz="quarter" idx="100"/>
          </p:nvPr>
        </p:nvSpPr>
        <p:spPr>
          <a:xfrm>
            <a:off x="21903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2" name="Text Placeholder 2"/>
          <p:cNvSpPr>
            <a:spLocks noGrp="1"/>
          </p:cNvSpPr>
          <p:nvPr>
            <p:ph type="body" sz="quarter" idx="101"/>
          </p:nvPr>
        </p:nvSpPr>
        <p:spPr>
          <a:xfrm>
            <a:off x="4108696"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3" name="Picture Placeholder 4"/>
          <p:cNvSpPr>
            <a:spLocks noGrp="1"/>
          </p:cNvSpPr>
          <p:nvPr>
            <p:ph type="pic" sz="quarter" idx="102"/>
          </p:nvPr>
        </p:nvSpPr>
        <p:spPr>
          <a:xfrm>
            <a:off x="3981696"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24" name="Text Placeholder 2"/>
          <p:cNvSpPr>
            <a:spLocks noGrp="1"/>
          </p:cNvSpPr>
          <p:nvPr>
            <p:ph type="body" sz="quarter" idx="103"/>
          </p:nvPr>
        </p:nvSpPr>
        <p:spPr>
          <a:xfrm>
            <a:off x="3970304"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25" name="Text Placeholder 2"/>
          <p:cNvSpPr>
            <a:spLocks noGrp="1"/>
          </p:cNvSpPr>
          <p:nvPr>
            <p:ph type="body" sz="quarter" idx="104"/>
          </p:nvPr>
        </p:nvSpPr>
        <p:spPr>
          <a:xfrm>
            <a:off x="3970304"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26" name="Text Placeholder 2"/>
          <p:cNvSpPr>
            <a:spLocks noGrp="1"/>
          </p:cNvSpPr>
          <p:nvPr>
            <p:ph type="body" sz="quarter" idx="105"/>
          </p:nvPr>
        </p:nvSpPr>
        <p:spPr>
          <a:xfrm>
            <a:off x="3970304"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7" name="Text Placeholder 2"/>
          <p:cNvSpPr>
            <a:spLocks noGrp="1"/>
          </p:cNvSpPr>
          <p:nvPr>
            <p:ph type="body" sz="quarter" idx="106"/>
          </p:nvPr>
        </p:nvSpPr>
        <p:spPr>
          <a:xfrm>
            <a:off x="3970304"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28" name="Text Placeholder 2"/>
          <p:cNvSpPr>
            <a:spLocks noGrp="1"/>
          </p:cNvSpPr>
          <p:nvPr>
            <p:ph type="body" sz="quarter" idx="107"/>
          </p:nvPr>
        </p:nvSpPr>
        <p:spPr>
          <a:xfrm>
            <a:off x="5870365"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29" name="Picture Placeholder 4"/>
          <p:cNvSpPr>
            <a:spLocks noGrp="1"/>
          </p:cNvSpPr>
          <p:nvPr>
            <p:ph type="pic" sz="quarter" idx="108"/>
          </p:nvPr>
        </p:nvSpPr>
        <p:spPr>
          <a:xfrm>
            <a:off x="5743365"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0" name="Text Placeholder 2"/>
          <p:cNvSpPr>
            <a:spLocks noGrp="1"/>
          </p:cNvSpPr>
          <p:nvPr>
            <p:ph type="body" sz="quarter" idx="109"/>
          </p:nvPr>
        </p:nvSpPr>
        <p:spPr>
          <a:xfrm>
            <a:off x="5731973"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1" name="Text Placeholder 2"/>
          <p:cNvSpPr>
            <a:spLocks noGrp="1"/>
          </p:cNvSpPr>
          <p:nvPr>
            <p:ph type="body" sz="quarter" idx="110"/>
          </p:nvPr>
        </p:nvSpPr>
        <p:spPr>
          <a:xfrm>
            <a:off x="5731973"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2" name="Text Placeholder 2"/>
          <p:cNvSpPr>
            <a:spLocks noGrp="1"/>
          </p:cNvSpPr>
          <p:nvPr>
            <p:ph type="body" sz="quarter" idx="111"/>
          </p:nvPr>
        </p:nvSpPr>
        <p:spPr>
          <a:xfrm>
            <a:off x="5731973"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3" name="Text Placeholder 2"/>
          <p:cNvSpPr>
            <a:spLocks noGrp="1"/>
          </p:cNvSpPr>
          <p:nvPr>
            <p:ph type="body" sz="quarter" idx="112"/>
          </p:nvPr>
        </p:nvSpPr>
        <p:spPr>
          <a:xfrm>
            <a:off x="5731973"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4" name="Text Placeholder 2"/>
          <p:cNvSpPr>
            <a:spLocks noGrp="1"/>
          </p:cNvSpPr>
          <p:nvPr>
            <p:ph type="body" sz="quarter" idx="113"/>
          </p:nvPr>
        </p:nvSpPr>
        <p:spPr>
          <a:xfrm>
            <a:off x="7643718" y="1423804"/>
            <a:ext cx="933450" cy="224584"/>
          </a:xfrm>
        </p:spPr>
        <p:txBody>
          <a:bodyPr>
            <a:normAutofit/>
          </a:bodyPr>
          <a:lstStyle>
            <a:lvl1pPr algn="ctr">
              <a:lnSpc>
                <a:spcPct val="100000"/>
              </a:lnSpc>
              <a:spcBef>
                <a:spcPts val="0"/>
              </a:spcBef>
              <a:defRPr sz="1200" b="1"/>
            </a:lvl1pPr>
          </a:lstStyle>
          <a:p>
            <a:pPr lvl="0"/>
            <a:r>
              <a:rPr lang="en-US"/>
              <a:t>Click to edit Master text styles</a:t>
            </a:r>
          </a:p>
        </p:txBody>
      </p:sp>
      <p:sp>
        <p:nvSpPr>
          <p:cNvPr id="235" name="Picture Placeholder 4"/>
          <p:cNvSpPr>
            <a:spLocks noGrp="1"/>
          </p:cNvSpPr>
          <p:nvPr>
            <p:ph type="pic" sz="quarter" idx="114"/>
          </p:nvPr>
        </p:nvSpPr>
        <p:spPr>
          <a:xfrm>
            <a:off x="7516718" y="1697806"/>
            <a:ext cx="1187450" cy="492125"/>
          </a:xfrm>
        </p:spPr>
        <p:txBody>
          <a:bodyPr/>
          <a:lstStyle>
            <a:lvl1pPr algn="ctr">
              <a:defRPr sz="1100"/>
            </a:lvl1pPr>
          </a:lstStyle>
          <a:p>
            <a:pPr lvl="0"/>
            <a:r>
              <a:rPr lang="en-US" noProof="0"/>
              <a:t>Drag picture to placeholder or click icon to add</a:t>
            </a:r>
            <a:endParaRPr lang="en-US" noProof="0" dirty="0"/>
          </a:p>
        </p:txBody>
      </p:sp>
      <p:sp>
        <p:nvSpPr>
          <p:cNvPr id="236" name="Text Placeholder 2"/>
          <p:cNvSpPr>
            <a:spLocks noGrp="1"/>
          </p:cNvSpPr>
          <p:nvPr>
            <p:ph type="body" sz="quarter" idx="115"/>
          </p:nvPr>
        </p:nvSpPr>
        <p:spPr>
          <a:xfrm>
            <a:off x="7505326" y="2248420"/>
            <a:ext cx="1210235" cy="224584"/>
          </a:xfrm>
        </p:spPr>
        <p:txBody>
          <a:bodyPr anchor="ctr">
            <a:normAutofit/>
          </a:bodyPr>
          <a:lstStyle>
            <a:lvl1pPr algn="ctr">
              <a:lnSpc>
                <a:spcPct val="100000"/>
              </a:lnSpc>
              <a:spcBef>
                <a:spcPts val="0"/>
              </a:spcBef>
              <a:defRPr sz="1000" b="1">
                <a:solidFill>
                  <a:schemeClr val="tx2">
                    <a:lumMod val="65000"/>
                    <a:lumOff val="35000"/>
                  </a:schemeClr>
                </a:solidFill>
              </a:defRPr>
            </a:lvl1pPr>
          </a:lstStyle>
          <a:p>
            <a:pPr lvl="0"/>
            <a:r>
              <a:rPr lang="en-US"/>
              <a:t>Click to edit Master text styles</a:t>
            </a:r>
          </a:p>
        </p:txBody>
      </p:sp>
      <p:sp>
        <p:nvSpPr>
          <p:cNvPr id="237" name="Text Placeholder 2"/>
          <p:cNvSpPr>
            <a:spLocks noGrp="1"/>
          </p:cNvSpPr>
          <p:nvPr>
            <p:ph type="body" sz="quarter" idx="116"/>
          </p:nvPr>
        </p:nvSpPr>
        <p:spPr>
          <a:xfrm>
            <a:off x="7505326" y="2522422"/>
            <a:ext cx="1210235" cy="224584"/>
          </a:xfrm>
        </p:spPr>
        <p:txBody>
          <a:bodyPr anchor="ctr">
            <a:normAutofit/>
          </a:bodyPr>
          <a:lstStyle>
            <a:lvl1pPr algn="ctr">
              <a:lnSpc>
                <a:spcPct val="100000"/>
              </a:lnSpc>
              <a:spcBef>
                <a:spcPts val="0"/>
              </a:spcBef>
              <a:defRPr sz="900" b="1">
                <a:solidFill>
                  <a:schemeClr val="tx2">
                    <a:lumMod val="65000"/>
                    <a:lumOff val="35000"/>
                  </a:schemeClr>
                </a:solidFill>
              </a:defRPr>
            </a:lvl1pPr>
          </a:lstStyle>
          <a:p>
            <a:pPr lvl="0"/>
            <a:r>
              <a:rPr lang="en-US"/>
              <a:t>Click to edit Master text styles</a:t>
            </a:r>
          </a:p>
        </p:txBody>
      </p:sp>
      <p:sp>
        <p:nvSpPr>
          <p:cNvPr id="238" name="Text Placeholder 2"/>
          <p:cNvSpPr>
            <a:spLocks noGrp="1"/>
          </p:cNvSpPr>
          <p:nvPr>
            <p:ph type="body" sz="quarter" idx="117"/>
          </p:nvPr>
        </p:nvSpPr>
        <p:spPr>
          <a:xfrm>
            <a:off x="7505326" y="2796424"/>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239" name="Text Placeholder 2"/>
          <p:cNvSpPr>
            <a:spLocks noGrp="1"/>
          </p:cNvSpPr>
          <p:nvPr>
            <p:ph type="body" sz="quarter" idx="118"/>
          </p:nvPr>
        </p:nvSpPr>
        <p:spPr>
          <a:xfrm>
            <a:off x="7505326" y="3061356"/>
            <a:ext cx="1210235" cy="224584"/>
          </a:xfrm>
        </p:spPr>
        <p:txBody>
          <a:bodyPr anchor="ctr">
            <a:normAutofit/>
          </a:bodyPr>
          <a:lstStyle>
            <a:lvl1pPr algn="ctr">
              <a:lnSpc>
                <a:spcPct val="100000"/>
              </a:lnSpc>
              <a:spcBef>
                <a:spcPts val="0"/>
              </a:spcBef>
              <a:defRPr sz="900" b="1" baseline="0">
                <a:solidFill>
                  <a:schemeClr val="tx2">
                    <a:lumMod val="65000"/>
                    <a:lumOff val="35000"/>
                  </a:schemeClr>
                </a:solidFill>
              </a:defRPr>
            </a:lvl1pPr>
          </a:lstStyle>
          <a:p>
            <a:pPr lvl="0"/>
            <a:r>
              <a:rPr lang="en-US"/>
              <a:t>Click to edit Master text styles</a:t>
            </a:r>
          </a:p>
        </p:txBody>
      </p:sp>
      <p:sp>
        <p:nvSpPr>
          <p:cNvPr id="131" name="Footer Placeholder 1"/>
          <p:cNvSpPr>
            <a:spLocks noGrp="1"/>
          </p:cNvSpPr>
          <p:nvPr>
            <p:ph type="ftr" sz="quarter" idx="119"/>
          </p:nvPr>
        </p:nvSpPr>
        <p:spPr/>
        <p:txBody>
          <a:bodyPr/>
          <a:lstStyle>
            <a:lvl1pPr>
              <a:defRPr/>
            </a:lvl1pPr>
          </a:lstStyle>
          <a:p>
            <a:pPr>
              <a:defRPr/>
            </a:pPr>
            <a:r>
              <a:rPr lang="en-US"/>
              <a:t>Presentation Title</a:t>
            </a:r>
          </a:p>
        </p:txBody>
      </p:sp>
      <p:sp>
        <p:nvSpPr>
          <p:cNvPr id="132" name="Slide Number Placeholder 2"/>
          <p:cNvSpPr>
            <a:spLocks noGrp="1"/>
          </p:cNvSpPr>
          <p:nvPr>
            <p:ph type="sldNum" sz="quarter" idx="120"/>
          </p:nvPr>
        </p:nvSpPr>
        <p:spPr/>
        <p:txBody>
          <a:bodyPr/>
          <a:lstStyle>
            <a:lvl1pPr>
              <a:defRPr smtClean="0"/>
            </a:lvl1pPr>
          </a:lstStyle>
          <a:p>
            <a:pPr>
              <a:defRPr/>
            </a:pPr>
            <a:fld id="{F14D01B2-10AA-4A51-9782-D5953403B425}" type="slidenum">
              <a:rPr lang="en-US"/>
              <a:pPr>
                <a:defRPr/>
              </a:pPr>
              <a:t>‹#›</a:t>
            </a:fld>
            <a:endParaRPr lang="en-US"/>
          </a:p>
        </p:txBody>
      </p:sp>
    </p:spTree>
    <p:extLst>
      <p:ext uri="{BB962C8B-B14F-4D97-AF65-F5344CB8AC3E}">
        <p14:creationId xmlns:p14="http://schemas.microsoft.com/office/powerpoint/2010/main" val="1741598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Slid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136106"/>
          </a:xfrm>
        </p:spPr>
        <p:txBody>
          <a:bodyPr/>
          <a:lstStyle>
            <a:lvl1pPr algn="ctr">
              <a:defRPr/>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4064001"/>
            <a:ext cx="3978929" cy="1751263"/>
          </a:xfrm>
        </p:spPr>
        <p:txBody>
          <a:bodyPr/>
          <a:lstStyle>
            <a:lvl1pPr>
              <a:defRPr sz="3000" b="0" i="0">
                <a:solidFill>
                  <a:schemeClr val="tx1"/>
                </a:solidFill>
                <a:effectLst/>
                <a:latin typeface="Arial"/>
                <a:cs typeface="Arial"/>
              </a:defRPr>
            </a:lvl1pPr>
          </a:lstStyle>
          <a:p>
            <a:r>
              <a:rPr lang="en-US"/>
              <a:t>Click to edit Master title style</a:t>
            </a: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D51055B0-583E-4CE9-B46F-403A4F4B007B}" type="slidenum">
              <a:rPr lang="en-US"/>
              <a:pPr>
                <a:defRPr/>
              </a:pPr>
              <a:t>‹#›</a:t>
            </a:fld>
            <a:endParaRPr lang="en-US"/>
          </a:p>
        </p:txBody>
      </p:sp>
      <p:sp>
        <p:nvSpPr>
          <p:cNvPr id="6" name="Footer Placeholder 4"/>
          <p:cNvSpPr>
            <a:spLocks noGrp="1"/>
          </p:cNvSpPr>
          <p:nvPr>
            <p:ph type="ftr" sz="quarter" idx="12"/>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755459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Bleed Photo">
    <p:spTree>
      <p:nvGrpSpPr>
        <p:cNvPr id="1" name=""/>
        <p:cNvGrpSpPr/>
        <p:nvPr/>
      </p:nvGrpSpPr>
      <p:grpSpPr>
        <a:xfrm>
          <a:off x="0" y="0"/>
          <a:ext cx="0" cy="0"/>
          <a:chOff x="0" y="0"/>
          <a:chExt cx="0" cy="0"/>
        </a:xfrm>
      </p:grpSpPr>
      <p:sp>
        <p:nvSpPr>
          <p:cNvPr id="5" name="Rectangle 9"/>
          <p:cNvSpPr>
            <a:spLocks noChangeArrowheads="1"/>
          </p:cNvSpPr>
          <p:nvPr/>
        </p:nvSpPr>
        <p:spPr bwMode="auto">
          <a:xfrm>
            <a:off x="3846513" y="5302250"/>
            <a:ext cx="5297487" cy="1555750"/>
          </a:xfrm>
          <a:prstGeom prst="rect">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4" name="Picture Placeholder 3"/>
          <p:cNvSpPr>
            <a:spLocks noGrp="1"/>
          </p:cNvSpPr>
          <p:nvPr>
            <p:ph type="pic" sz="quarter" idx="10"/>
          </p:nvPr>
        </p:nvSpPr>
        <p:spPr>
          <a:xfrm>
            <a:off x="0" y="0"/>
            <a:ext cx="9144000" cy="6858000"/>
          </a:xfrm>
        </p:spPr>
        <p:txBody>
          <a:bodyPr/>
          <a:lstStyle>
            <a:lvl1pPr algn="ctr">
              <a:defRPr baseline="0"/>
            </a:lvl1pPr>
          </a:lstStyle>
          <a:p>
            <a:pPr lvl="0"/>
            <a:r>
              <a:rPr lang="en-US" noProof="0"/>
              <a:t>Drag picture to placeholder or click icon to add</a:t>
            </a:r>
            <a:endParaRPr lang="en-US" noProof="0" dirty="0"/>
          </a:p>
        </p:txBody>
      </p:sp>
      <p:sp>
        <p:nvSpPr>
          <p:cNvPr id="3" name="Title 2"/>
          <p:cNvSpPr>
            <a:spLocks noGrp="1"/>
          </p:cNvSpPr>
          <p:nvPr>
            <p:ph type="title"/>
          </p:nvPr>
        </p:nvSpPr>
        <p:spPr>
          <a:xfrm>
            <a:off x="4946316" y="3075216"/>
            <a:ext cx="3978929" cy="1950356"/>
          </a:xfrm>
        </p:spPr>
        <p:txBody>
          <a:bodyPr/>
          <a:lstStyle>
            <a:lvl1pPr>
              <a:defRPr sz="3000" b="0" i="0" baseline="0">
                <a:solidFill>
                  <a:schemeClr val="tx1"/>
                </a:solidFill>
                <a:effectLst/>
                <a:latin typeface="Arial"/>
                <a:cs typeface="Arial"/>
              </a:defRPr>
            </a:lvl1pPr>
          </a:lstStyle>
          <a:p>
            <a:r>
              <a:rPr lang="en-US"/>
              <a:t>Click to edit Master title style</a:t>
            </a:r>
            <a:endParaRPr lang="en-US" dirty="0"/>
          </a:p>
        </p:txBody>
      </p:sp>
    </p:spTree>
    <p:extLst>
      <p:ext uri="{BB962C8B-B14F-4D97-AF65-F5344CB8AC3E}">
        <p14:creationId xmlns:p14="http://schemas.microsoft.com/office/powerpoint/2010/main" val="130488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32417"/>
            <a:ext cx="8445500" cy="5069416"/>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4" name="Slide Number Placeholder 3"/>
          <p:cNvSpPr>
            <a:spLocks noGrp="1"/>
          </p:cNvSpPr>
          <p:nvPr>
            <p:ph type="sldNum" sz="quarter" idx="19"/>
          </p:nvPr>
        </p:nvSpPr>
        <p:spPr/>
        <p:txBody>
          <a:bodyPr/>
          <a:lstStyle>
            <a:lvl1pPr>
              <a:defRPr/>
            </a:lvl1pPr>
          </a:lstStyle>
          <a:p>
            <a:pPr>
              <a:defRPr/>
            </a:pPr>
            <a:fld id="{2BA9DDAB-13A3-4E47-8334-BEEEDFD18BC7}" type="slidenum">
              <a:rPr lang="en-US"/>
              <a:pPr>
                <a:defRPr/>
              </a:pPr>
              <a:t>‹#›</a:t>
            </a:fld>
            <a:endParaRPr lang="en-US"/>
          </a:p>
        </p:txBody>
      </p:sp>
      <p:sp>
        <p:nvSpPr>
          <p:cNvPr id="6" name="Footer Placeholder 4"/>
          <p:cNvSpPr>
            <a:spLocks noGrp="1"/>
          </p:cNvSpPr>
          <p:nvPr>
            <p:ph type="ftr" sz="quarter" idx="20"/>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521856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5048250"/>
          </a:xfrm>
        </p:spPr>
        <p:txBody>
          <a:bodyPr/>
          <a:lstStyle/>
          <a:p>
            <a:pPr lvl="0"/>
            <a:endParaRPr lang="en-US" noProof="0"/>
          </a:p>
        </p:txBody>
      </p:sp>
      <p:sp>
        <p:nvSpPr>
          <p:cNvPr id="6" name="Slide Number Placeholder 3"/>
          <p:cNvSpPr>
            <a:spLocks noGrp="1"/>
          </p:cNvSpPr>
          <p:nvPr>
            <p:ph type="sldNum" sz="quarter" idx="20"/>
          </p:nvPr>
        </p:nvSpPr>
        <p:spPr/>
        <p:txBody>
          <a:bodyPr/>
          <a:lstStyle>
            <a:lvl1pPr>
              <a:defRPr/>
            </a:lvl1pPr>
          </a:lstStyle>
          <a:p>
            <a:pPr>
              <a:defRPr/>
            </a:pPr>
            <a:fld id="{588D7F4F-7EA8-495D-9EDB-0B3F348E4CB8}" type="slidenum">
              <a:rPr lang="en-US"/>
              <a:pPr>
                <a:defRPr/>
              </a:pPr>
              <a:t>‹#›</a:t>
            </a:fld>
            <a:endParaRPr lang="en-US"/>
          </a:p>
        </p:txBody>
      </p:sp>
      <p:sp>
        <p:nvSpPr>
          <p:cNvPr id="7" name="Footer Placeholder 4"/>
          <p:cNvSpPr>
            <a:spLocks noGrp="1"/>
          </p:cNvSpPr>
          <p:nvPr>
            <p:ph type="ftr" sz="quarter" idx="2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5119494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re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349250" y="1147233"/>
            <a:ext cx="4159249" cy="5048250"/>
          </a:xfrm>
        </p:spPr>
        <p:txBody>
          <a:bodyPr/>
          <a:lstStyle/>
          <a:p>
            <a:pPr lvl="0"/>
            <a:endParaRPr lang="en-US" noProof="0" dirty="0"/>
          </a:p>
        </p:txBody>
      </p:sp>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6" name="Slide Number Placeholder 3"/>
          <p:cNvSpPr>
            <a:spLocks noGrp="1"/>
          </p:cNvSpPr>
          <p:nvPr>
            <p:ph type="sldNum" sz="quarter" idx="21"/>
          </p:nvPr>
        </p:nvSpPr>
        <p:spPr/>
        <p:txBody>
          <a:bodyPr/>
          <a:lstStyle>
            <a:lvl1pPr>
              <a:defRPr/>
            </a:lvl1pPr>
          </a:lstStyle>
          <a:p>
            <a:pPr>
              <a:defRPr/>
            </a:pPr>
            <a:fld id="{1DF046AC-8236-4238-B268-CD84337F66BC}" type="slidenum">
              <a:rPr lang="en-US"/>
              <a:pPr>
                <a:defRPr/>
              </a:pPr>
              <a:t>‹#›</a:t>
            </a:fld>
            <a:endParaRPr lang="en-US"/>
          </a:p>
        </p:txBody>
      </p:sp>
      <p:sp>
        <p:nvSpPr>
          <p:cNvPr id="7" name="Footer Placeholder 4"/>
          <p:cNvSpPr>
            <a:spLocks noGrp="1"/>
          </p:cNvSpPr>
          <p:nvPr>
            <p:ph type="ftr" sz="quarter" idx="22"/>
          </p:nvPr>
        </p:nvSpPr>
        <p:spPr/>
        <p:txBody>
          <a:bodyPr/>
          <a:lstStyle>
            <a:lvl1pPr>
              <a:defRPr/>
            </a:lvl1pPr>
          </a:lstStyle>
          <a:p>
            <a:pPr>
              <a:defRPr/>
            </a:pPr>
            <a:endParaRPr lang="en-US" dirty="0"/>
          </a:p>
        </p:txBody>
      </p:sp>
    </p:spTree>
    <p:extLst>
      <p:ext uri="{BB962C8B-B14F-4D97-AF65-F5344CB8AC3E}">
        <p14:creationId xmlns:p14="http://schemas.microsoft.com/office/powerpoint/2010/main" val="4157788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ur 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4" y="307475"/>
            <a:ext cx="8410104" cy="708526"/>
          </a:xfrm>
        </p:spPr>
        <p:txBody>
          <a:bodyPr/>
          <a:lstStyle>
            <a:lvl1pPr>
              <a:defRPr sz="2200" b="0" i="0" cap="none" baseline="0">
                <a:solidFill>
                  <a:srgbClr val="021F43"/>
                </a:solidFill>
                <a:latin typeface="+mj-lt"/>
                <a:cs typeface="Andes ExtraLight"/>
              </a:defRPr>
            </a:lvl1pPr>
          </a:lstStyle>
          <a:p>
            <a:r>
              <a:rPr lang="en-US"/>
              <a:t>Click to edit Master title style</a:t>
            </a:r>
            <a:endParaRPr lang="en-US" dirty="0"/>
          </a:p>
        </p:txBody>
      </p:sp>
      <p:sp>
        <p:nvSpPr>
          <p:cNvPr id="13" name="Chart Placeholder 4"/>
          <p:cNvSpPr>
            <a:spLocks noGrp="1"/>
          </p:cNvSpPr>
          <p:nvPr>
            <p:ph type="chart" sz="quarter" idx="19"/>
          </p:nvPr>
        </p:nvSpPr>
        <p:spPr>
          <a:xfrm>
            <a:off x="4607983" y="1147233"/>
            <a:ext cx="4159249" cy="2461684"/>
          </a:xfrm>
        </p:spPr>
        <p:txBody>
          <a:bodyPr/>
          <a:lstStyle/>
          <a:p>
            <a:pPr lvl="0"/>
            <a:endParaRPr lang="en-US" noProof="0" dirty="0"/>
          </a:p>
        </p:txBody>
      </p:sp>
      <p:sp>
        <p:nvSpPr>
          <p:cNvPr id="8" name="Chart Placeholder 4"/>
          <p:cNvSpPr>
            <a:spLocks noGrp="1"/>
          </p:cNvSpPr>
          <p:nvPr>
            <p:ph type="chart" sz="quarter" idx="20"/>
          </p:nvPr>
        </p:nvSpPr>
        <p:spPr>
          <a:xfrm>
            <a:off x="4612216" y="3723217"/>
            <a:ext cx="4159249" cy="2461684"/>
          </a:xfrm>
        </p:spPr>
        <p:txBody>
          <a:bodyPr/>
          <a:lstStyle/>
          <a:p>
            <a:pPr lvl="0"/>
            <a:endParaRPr lang="en-US" noProof="0" dirty="0"/>
          </a:p>
        </p:txBody>
      </p:sp>
      <p:sp>
        <p:nvSpPr>
          <p:cNvPr id="9" name="Chart Placeholder 4"/>
          <p:cNvSpPr>
            <a:spLocks noGrp="1"/>
          </p:cNvSpPr>
          <p:nvPr>
            <p:ph type="chart" sz="quarter" idx="21"/>
          </p:nvPr>
        </p:nvSpPr>
        <p:spPr>
          <a:xfrm>
            <a:off x="347133" y="1140883"/>
            <a:ext cx="4159249" cy="2461684"/>
          </a:xfrm>
        </p:spPr>
        <p:txBody>
          <a:bodyPr/>
          <a:lstStyle/>
          <a:p>
            <a:pPr lvl="0"/>
            <a:endParaRPr lang="en-US" noProof="0" dirty="0"/>
          </a:p>
        </p:txBody>
      </p:sp>
      <p:sp>
        <p:nvSpPr>
          <p:cNvPr id="14" name="Chart Placeholder 4"/>
          <p:cNvSpPr>
            <a:spLocks noGrp="1"/>
          </p:cNvSpPr>
          <p:nvPr>
            <p:ph type="chart" sz="quarter" idx="22"/>
          </p:nvPr>
        </p:nvSpPr>
        <p:spPr>
          <a:xfrm>
            <a:off x="351366" y="3716867"/>
            <a:ext cx="4159249" cy="2461684"/>
          </a:xfrm>
        </p:spPr>
        <p:txBody>
          <a:bodyPr/>
          <a:lstStyle/>
          <a:p>
            <a:pPr lvl="0"/>
            <a:endParaRPr lang="en-US" noProof="0" dirty="0"/>
          </a:p>
        </p:txBody>
      </p:sp>
      <p:sp>
        <p:nvSpPr>
          <p:cNvPr id="7" name="Slide Number Placeholder 3"/>
          <p:cNvSpPr>
            <a:spLocks noGrp="1"/>
          </p:cNvSpPr>
          <p:nvPr>
            <p:ph type="sldNum" sz="quarter" idx="23"/>
          </p:nvPr>
        </p:nvSpPr>
        <p:spPr/>
        <p:txBody>
          <a:bodyPr/>
          <a:lstStyle>
            <a:lvl1pPr>
              <a:defRPr/>
            </a:lvl1pPr>
          </a:lstStyle>
          <a:p>
            <a:pPr>
              <a:defRPr/>
            </a:pPr>
            <a:fld id="{C559EF53-64A7-469D-BF9D-A24E8EFB9C8E}" type="slidenum">
              <a:rPr lang="en-US"/>
              <a:pPr>
                <a:defRPr/>
              </a:pPr>
              <a:t>‹#›</a:t>
            </a:fld>
            <a:endParaRPr lang="en-US"/>
          </a:p>
        </p:txBody>
      </p:sp>
      <p:sp>
        <p:nvSpPr>
          <p:cNvPr id="10" name="Footer Placeholder 4"/>
          <p:cNvSpPr>
            <a:spLocks noGrp="1"/>
          </p:cNvSpPr>
          <p:nvPr>
            <p:ph type="ftr" sz="quarter" idx="24"/>
          </p:nvPr>
        </p:nvSpPr>
        <p:spPr/>
        <p:txBody>
          <a:bodyPr/>
          <a:lstStyle>
            <a:lvl1pPr>
              <a:defRPr/>
            </a:lvl1pPr>
          </a:lstStyle>
          <a:p>
            <a:pPr>
              <a:defRPr/>
            </a:pPr>
            <a:endParaRPr lang="en-US" dirty="0"/>
          </a:p>
        </p:txBody>
      </p:sp>
    </p:spTree>
    <p:extLst>
      <p:ext uri="{BB962C8B-B14F-4D97-AF65-F5344CB8AC3E}">
        <p14:creationId xmlns:p14="http://schemas.microsoft.com/office/powerpoint/2010/main" val="235131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a:off x="0" y="4311650"/>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2"/>
              </a:solidFill>
            </a:endParaRPr>
          </a:p>
        </p:txBody>
      </p:sp>
      <p:sp>
        <p:nvSpPr>
          <p:cNvPr id="330" name="Title 329"/>
          <p:cNvSpPr>
            <a:spLocks noGrp="1"/>
          </p:cNvSpPr>
          <p:nvPr>
            <p:ph type="title"/>
          </p:nvPr>
        </p:nvSpPr>
        <p:spPr>
          <a:xfrm>
            <a:off x="1512623" y="1189789"/>
            <a:ext cx="6971806" cy="1822161"/>
          </a:xfrm>
        </p:spPr>
        <p:txBody>
          <a:bodyPr anchor="b"/>
          <a:lstStyle>
            <a:lvl1pPr>
              <a:lnSpc>
                <a:spcPct val="100000"/>
              </a:lnSpc>
              <a:spcBef>
                <a:spcPts val="0"/>
              </a:spcBef>
              <a:defRPr sz="3600" b="1" baseline="0">
                <a:solidFill>
                  <a:schemeClr val="tx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525172" y="3000005"/>
            <a:ext cx="6959257" cy="875885"/>
          </a:xfrm>
        </p:spPr>
        <p:txBody>
          <a:bodyPr>
            <a:normAutofit/>
          </a:bodyPr>
          <a:lstStyle>
            <a:lvl1pPr>
              <a:lnSpc>
                <a:spcPct val="100000"/>
              </a:lnSpc>
              <a:spcBef>
                <a:spcPts val="0"/>
              </a:spcBef>
              <a:defRPr sz="2400" b="0" i="0" cap="all"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p:txBody>
      </p:sp>
      <p:sp>
        <p:nvSpPr>
          <p:cNvPr id="69" name="Text Placeholder 331"/>
          <p:cNvSpPr>
            <a:spLocks noGrp="1"/>
          </p:cNvSpPr>
          <p:nvPr>
            <p:ph type="body" sz="quarter" idx="14"/>
          </p:nvPr>
        </p:nvSpPr>
        <p:spPr>
          <a:xfrm>
            <a:off x="5682073" y="4699001"/>
            <a:ext cx="2821170" cy="1393637"/>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a:p>
            <a:pPr lvl="1"/>
            <a:r>
              <a:rPr lang="en-US"/>
              <a:t>Second level</a:t>
            </a:r>
          </a:p>
        </p:txBody>
      </p:sp>
      <p:sp>
        <p:nvSpPr>
          <p:cNvPr id="7" name="Rectangle 1028"/>
          <p:cNvSpPr>
            <a:spLocks noGrp="1" noChangeArrowheads="1"/>
          </p:cNvSpPr>
          <p:nvPr>
            <p:ph type="dt" sz="half" idx="15"/>
          </p:nvPr>
        </p:nvSpPr>
        <p:spPr>
          <a:xfrm>
            <a:off x="5942013" y="6107113"/>
            <a:ext cx="2551112" cy="306387"/>
          </a:xfrm>
        </p:spPr>
        <p:txBody>
          <a:bodyPr rIns="0" anchor="ctr"/>
          <a:lstStyle>
            <a:lvl1pPr algn="r">
              <a:defRPr b="0" i="0">
                <a:solidFill>
                  <a:schemeClr val="tx1"/>
                </a:solidFill>
                <a:latin typeface="Arial"/>
                <a:cs typeface="Arial"/>
              </a:defRPr>
            </a:lvl1pPr>
          </a:lstStyle>
          <a:p>
            <a:pPr>
              <a:defRPr/>
            </a:pPr>
            <a:endParaRPr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806" y="4720709"/>
            <a:ext cx="4998858" cy="1066854"/>
          </a:xfrm>
          <a:prstGeom prst="rect">
            <a:avLst/>
          </a:prstGeom>
        </p:spPr>
      </p:pic>
    </p:spTree>
    <p:extLst>
      <p:ext uri="{BB962C8B-B14F-4D97-AF65-F5344CB8AC3E}">
        <p14:creationId xmlns:p14="http://schemas.microsoft.com/office/powerpoint/2010/main" val="265464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7"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8"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28"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1"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7"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8"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4"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5"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67"/>
          <p:cNvSpPr>
            <a:spLocks noChangeArrowheads="1"/>
          </p:cNvSpPr>
          <p:nvPr/>
        </p:nvSpPr>
        <p:spPr bwMode="auto">
          <a:xfrm>
            <a:off x="0" y="2828925"/>
            <a:ext cx="9144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865910" y="1306550"/>
            <a:ext cx="7296726" cy="1450437"/>
          </a:xfrm>
        </p:spPr>
        <p:txBody>
          <a:bodyPr anchor="b"/>
          <a:lstStyle>
            <a:lvl1pPr>
              <a:defRPr sz="3800" b="1" cap="none" baseline="0">
                <a:solidFill>
                  <a:schemeClr val="bg2"/>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851104" y="3074088"/>
            <a:ext cx="7328771"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Tree>
    <p:extLst>
      <p:ext uri="{BB962C8B-B14F-4D97-AF65-F5344CB8AC3E}">
        <p14:creationId xmlns:p14="http://schemas.microsoft.com/office/powerpoint/2010/main" val="3721294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chemeClr val="tx1"/>
                </a:solidFill>
                <a:latin typeface="+mn-lt"/>
                <a:cs typeface="Andes ExtraLight"/>
              </a:defRPr>
            </a:lvl1pPr>
          </a:lstStyle>
          <a:p>
            <a:r>
              <a:rPr lang="en-US"/>
              <a:t>Click to edit Master title style</a:t>
            </a:r>
            <a:endParaRPr lang="en-US" dirty="0"/>
          </a:p>
        </p:txBody>
      </p:sp>
      <p:sp>
        <p:nvSpPr>
          <p:cNvPr id="6" name="Table Placeholder 5"/>
          <p:cNvSpPr>
            <a:spLocks noGrp="1"/>
          </p:cNvSpPr>
          <p:nvPr>
            <p:ph type="tbl" sz="quarter" idx="13"/>
          </p:nvPr>
        </p:nvSpPr>
        <p:spPr>
          <a:xfrm>
            <a:off x="349779" y="968964"/>
            <a:ext cx="8529637" cy="5249906"/>
          </a:xfrm>
        </p:spPr>
        <p:txBody>
          <a:bodyPr>
            <a:normAutofit/>
          </a:bodyPr>
          <a:lstStyle>
            <a:lvl1pPr>
              <a:lnSpc>
                <a:spcPct val="100000"/>
              </a:lnSpc>
              <a:spcBef>
                <a:spcPts val="0"/>
              </a:spcBef>
              <a:defRPr sz="1200"/>
            </a:lvl1pPr>
          </a:lstStyle>
          <a:p>
            <a:pPr lvl="0"/>
            <a:endParaRPr lang="en-US" noProof="0" dirty="0"/>
          </a:p>
        </p:txBody>
      </p:sp>
      <p:sp>
        <p:nvSpPr>
          <p:cNvPr id="4" name="Slide Number Placeholder 3"/>
          <p:cNvSpPr>
            <a:spLocks noGrp="1"/>
          </p:cNvSpPr>
          <p:nvPr>
            <p:ph type="sldNum" sz="quarter" idx="14"/>
          </p:nvPr>
        </p:nvSpPr>
        <p:spPr/>
        <p:txBody>
          <a:bodyPr/>
          <a:lstStyle>
            <a:lvl1pPr>
              <a:defRPr/>
            </a:lvl1pPr>
          </a:lstStyle>
          <a:p>
            <a:pPr>
              <a:defRPr/>
            </a:pPr>
            <a:fld id="{4C246979-6643-40E3-97F8-98E9CF259734}" type="slidenum">
              <a:rPr lang="en-US"/>
              <a:pPr>
                <a:defRPr/>
              </a:pPr>
              <a:t>‹#›</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dirty="0"/>
          </a:p>
        </p:txBody>
      </p:sp>
    </p:spTree>
    <p:extLst>
      <p:ext uri="{BB962C8B-B14F-4D97-AF65-F5344CB8AC3E}">
        <p14:creationId xmlns:p14="http://schemas.microsoft.com/office/powerpoint/2010/main" val="1848909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5" name="Rectangle 5"/>
          <p:cNvSpPr>
            <a:spLocks noChangeArrowheads="1"/>
          </p:cNvSpPr>
          <p:nvPr/>
        </p:nvSpPr>
        <p:spPr bwMode="auto">
          <a:xfrm flipV="1">
            <a:off x="0" y="0"/>
            <a:ext cx="9144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p>
        </p:txBody>
      </p:sp>
      <p:sp>
        <p:nvSpPr>
          <p:cNvPr id="6" name="Rectangle 6"/>
          <p:cNvSpPr>
            <a:spLocks noChangeArrowheads="1"/>
          </p:cNvSpPr>
          <p:nvPr/>
        </p:nvSpPr>
        <p:spPr bwMode="auto">
          <a:xfrm>
            <a:off x="0" y="4302125"/>
            <a:ext cx="9144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330" name="Title 329"/>
          <p:cNvSpPr>
            <a:spLocks noGrp="1"/>
          </p:cNvSpPr>
          <p:nvPr>
            <p:ph type="title"/>
          </p:nvPr>
        </p:nvSpPr>
        <p:spPr>
          <a:xfrm>
            <a:off x="1396005" y="1189789"/>
            <a:ext cx="7039470"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408676" y="3000005"/>
            <a:ext cx="7026799"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p:txBody>
      </p:sp>
      <p:sp>
        <p:nvSpPr>
          <p:cNvPr id="69" name="Text Placeholder 331"/>
          <p:cNvSpPr>
            <a:spLocks noGrp="1"/>
          </p:cNvSpPr>
          <p:nvPr>
            <p:ph type="body" sz="quarter" idx="14"/>
          </p:nvPr>
        </p:nvSpPr>
        <p:spPr>
          <a:xfrm>
            <a:off x="5672667" y="4699001"/>
            <a:ext cx="2762808" cy="1403045"/>
          </a:xfrm>
        </p:spPr>
        <p:txBody>
          <a:bodyPr anchor="b"/>
          <a:lstStyle>
            <a:lvl1pPr algn="r">
              <a:lnSpc>
                <a:spcPct val="100000"/>
              </a:lnSpc>
              <a:defRPr sz="1500" b="0" i="0" baseline="0">
                <a:solidFill>
                  <a:schemeClr val="tx1"/>
                </a:solidFill>
                <a:latin typeface="Arial"/>
                <a:cs typeface="Arial"/>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a:p>
            <a:pPr lvl="1"/>
            <a:r>
              <a:rPr lang="en-US"/>
              <a:t>Second level</a:t>
            </a:r>
          </a:p>
        </p:txBody>
      </p:sp>
      <p:sp>
        <p:nvSpPr>
          <p:cNvPr id="8" name="Rectangle 1028"/>
          <p:cNvSpPr>
            <a:spLocks noGrp="1" noChangeArrowheads="1"/>
          </p:cNvSpPr>
          <p:nvPr>
            <p:ph type="dt" sz="half" idx="15"/>
          </p:nvPr>
        </p:nvSpPr>
        <p:spPr>
          <a:xfrm>
            <a:off x="5716588" y="6116638"/>
            <a:ext cx="2719387" cy="306387"/>
          </a:xfrm>
        </p:spPr>
        <p:txBody>
          <a:bodyPr rIns="0" anchor="ctr"/>
          <a:lstStyle>
            <a:lvl1pPr algn="r">
              <a:defRPr b="0" i="0">
                <a:solidFill>
                  <a:schemeClr val="tx1"/>
                </a:solidFill>
                <a:latin typeface="Arial"/>
                <a:cs typeface="Arial"/>
              </a:defRPr>
            </a:lvl1pPr>
          </a:lstStyle>
          <a:p>
            <a:pPr>
              <a:defRPr/>
            </a:pP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805" y="4720709"/>
            <a:ext cx="4909597" cy="1047804"/>
          </a:xfrm>
          <a:prstGeom prst="rect">
            <a:avLst/>
          </a:prstGeom>
        </p:spPr>
      </p:pic>
    </p:spTree>
    <p:extLst>
      <p:ext uri="{BB962C8B-B14F-4D97-AF65-F5344CB8AC3E}">
        <p14:creationId xmlns:p14="http://schemas.microsoft.com/office/powerpoint/2010/main" val="127917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9"/>
          <p:cNvSpPr>
            <a:spLocks noChangeArrowheads="1"/>
          </p:cNvSpPr>
          <p:nvPr/>
        </p:nvSpPr>
        <p:spPr bwMode="auto">
          <a:xfrm>
            <a:off x="0" y="1100138"/>
            <a:ext cx="9144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115888" indent="-115888">
              <a:spcBef>
                <a:spcPct val="50000"/>
              </a:spcBef>
              <a:buFontTx/>
              <a:buChar char="•"/>
            </a:pPr>
            <a:endParaRPr lang="en-US" sz="1300" b="0">
              <a:solidFill>
                <a:schemeClr val="bg1"/>
              </a:solidFill>
            </a:endParaRPr>
          </a:p>
        </p:txBody>
      </p:sp>
      <p:sp>
        <p:nvSpPr>
          <p:cNvPr id="2" name="Title 1"/>
          <p:cNvSpPr>
            <a:spLocks noGrp="1"/>
          </p:cNvSpPr>
          <p:nvPr>
            <p:ph type="title"/>
          </p:nvPr>
        </p:nvSpPr>
        <p:spPr>
          <a:xfrm>
            <a:off x="356934" y="301626"/>
            <a:ext cx="8462029" cy="756707"/>
          </a:xfrm>
        </p:spPr>
        <p:txBody>
          <a:bodyPr anchor="b"/>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349250" y="1598613"/>
            <a:ext cx="847725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a:p>
            <a:pPr lvl="1"/>
            <a:r>
              <a:rPr lang="en-US"/>
              <a:t>Second level</a:t>
            </a:r>
          </a:p>
          <a:p>
            <a:pPr lvl="2"/>
            <a:r>
              <a:rPr lang="en-US"/>
              <a:t>Third level</a:t>
            </a:r>
          </a:p>
        </p:txBody>
      </p:sp>
      <p:sp>
        <p:nvSpPr>
          <p:cNvPr id="5" name="Footer Placeholder 5"/>
          <p:cNvSpPr>
            <a:spLocks noGrp="1"/>
          </p:cNvSpPr>
          <p:nvPr>
            <p:ph type="ftr" sz="quarter" idx="14"/>
          </p:nvPr>
        </p:nvSpPr>
        <p:spPr/>
        <p:txBody>
          <a:bodyPr/>
          <a:lstStyle>
            <a:lvl1pPr>
              <a:defRPr/>
            </a:lvl1pPr>
          </a:lstStyle>
          <a:p>
            <a:pPr>
              <a:defRPr/>
            </a:pPr>
            <a:r>
              <a:rPr lang="en-US"/>
              <a:t>Presentation Title</a:t>
            </a:r>
          </a:p>
        </p:txBody>
      </p:sp>
      <p:sp>
        <p:nvSpPr>
          <p:cNvPr id="6" name="Slide Number Placeholder 7"/>
          <p:cNvSpPr>
            <a:spLocks noGrp="1"/>
          </p:cNvSpPr>
          <p:nvPr>
            <p:ph type="sldNum" sz="quarter" idx="15"/>
          </p:nvPr>
        </p:nvSpPr>
        <p:spPr/>
        <p:txBody>
          <a:bodyPr/>
          <a:lstStyle>
            <a:lvl1pPr>
              <a:defRPr smtClean="0"/>
            </a:lvl1pPr>
          </a:lstStyle>
          <a:p>
            <a:pPr>
              <a:defRPr/>
            </a:pPr>
            <a:fld id="{7C505A8E-F6FA-4478-92C9-D27F96A6F72C}" type="slidenum">
              <a:rPr lang="en-US"/>
              <a:pPr>
                <a:defRPr/>
              </a:pPr>
              <a:t>‹#›</a:t>
            </a:fld>
            <a:endParaRPr lang="en-US"/>
          </a:p>
        </p:txBody>
      </p:sp>
    </p:spTree>
    <p:extLst>
      <p:ext uri="{BB962C8B-B14F-4D97-AF65-F5344CB8AC3E}">
        <p14:creationId xmlns:p14="http://schemas.microsoft.com/office/powerpoint/2010/main" val="310039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5"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6" name="Line 1086"/>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Line 1087"/>
          <p:cNvSpPr>
            <a:spLocks noChangeShapeType="1"/>
          </p:cNvSpPr>
          <p:nvPr/>
        </p:nvSpPr>
        <p:spPr bwMode="auto">
          <a:xfrm>
            <a:off x="484188"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Rectangle 1088"/>
          <p:cNvSpPr>
            <a:spLocks noChangeArrowheads="1"/>
          </p:cNvSpPr>
          <p:nvPr/>
        </p:nvSpPr>
        <p:spPr bwMode="auto">
          <a:xfrm>
            <a:off x="484188"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9" name="Rectangle 1089"/>
          <p:cNvSpPr>
            <a:spLocks noChangeArrowheads="1"/>
          </p:cNvSpPr>
          <p:nvPr/>
        </p:nvSpPr>
        <p:spPr bwMode="auto">
          <a:xfrm>
            <a:off x="484188"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10" name="Freeform 1098"/>
          <p:cNvSpPr>
            <a:spLocks/>
          </p:cNvSpPr>
          <p:nvPr/>
        </p:nvSpPr>
        <p:spPr bwMode="auto">
          <a:xfrm>
            <a:off x="487363" y="617538"/>
            <a:ext cx="3175" cy="1587"/>
          </a:xfrm>
          <a:custGeom>
            <a:avLst/>
            <a:gdLst>
              <a:gd name="T0" fmla="*/ 0 w 2"/>
              <a:gd name="T1" fmla="*/ 0 h 1587"/>
              <a:gd name="T2" fmla="*/ 3175 w 2"/>
              <a:gd name="T3" fmla="*/ 0 h 1587"/>
              <a:gd name="T4" fmla="*/ 3175 w 2"/>
              <a:gd name="T5" fmla="*/ 0 h 1587"/>
              <a:gd name="T6" fmla="*/ 3175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3175 w 2"/>
              <a:gd name="T35" fmla="*/ 0 h 1587"/>
              <a:gd name="T36" fmla="*/ 3175 w 2"/>
              <a:gd name="T37" fmla="*/ 0 h 1587"/>
              <a:gd name="T38" fmla="*/ 3175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15"/>
          <p:cNvSpPr>
            <a:spLocks/>
          </p:cNvSpPr>
          <p:nvPr/>
        </p:nvSpPr>
        <p:spPr bwMode="auto">
          <a:xfrm>
            <a:off x="458788" y="473075"/>
            <a:ext cx="3175" cy="3175"/>
          </a:xfrm>
          <a:custGeom>
            <a:avLst/>
            <a:gdLst>
              <a:gd name="T0" fmla="*/ 0 w 2"/>
              <a:gd name="T1" fmla="*/ 3175 h 2"/>
              <a:gd name="T2" fmla="*/ 0 w 2"/>
              <a:gd name="T3" fmla="*/ 3175 h 2"/>
              <a:gd name="T4" fmla="*/ 0 w 2"/>
              <a:gd name="T5" fmla="*/ 3175 h 2"/>
              <a:gd name="T6" fmla="*/ 0 w 2"/>
              <a:gd name="T7" fmla="*/ 3175 h 2"/>
              <a:gd name="T8" fmla="*/ 0 w 2"/>
              <a:gd name="T9" fmla="*/ 3175 h 2"/>
              <a:gd name="T10" fmla="*/ 0 w 2"/>
              <a:gd name="T11" fmla="*/ 3175 h 2"/>
              <a:gd name="T12" fmla="*/ 3175 w 2"/>
              <a:gd name="T13" fmla="*/ 3175 h 2"/>
              <a:gd name="T14" fmla="*/ 3175 w 2"/>
              <a:gd name="T15" fmla="*/ 3175 h 2"/>
              <a:gd name="T16" fmla="*/ 3175 w 2"/>
              <a:gd name="T17" fmla="*/ 0 h 2"/>
              <a:gd name="T18" fmla="*/ 0 w 2"/>
              <a:gd name="T19" fmla="*/ 3175 h 2"/>
              <a:gd name="T20" fmla="*/ 0 w 2"/>
              <a:gd name="T21" fmla="*/ 3175 h 2"/>
              <a:gd name="T22" fmla="*/ 0 w 2"/>
              <a:gd name="T23" fmla="*/ 3175 h 2"/>
              <a:gd name="T24" fmla="*/ 0 w 2"/>
              <a:gd name="T25" fmla="*/ 3175 h 2"/>
              <a:gd name="T26" fmla="*/ 0 w 2"/>
              <a:gd name="T27" fmla="*/ 3175 h 2"/>
              <a:gd name="T28" fmla="*/ 3175 w 2"/>
              <a:gd name="T29" fmla="*/ 3175 h 2"/>
              <a:gd name="T30" fmla="*/ 3175 w 2"/>
              <a:gd name="T31" fmla="*/ 3175 h 2"/>
              <a:gd name="T32" fmla="*/ 3175 w 2"/>
              <a:gd name="T33" fmla="*/ 3175 h 2"/>
              <a:gd name="T34" fmla="*/ 3175 w 2"/>
              <a:gd name="T35" fmla="*/ 3175 h 2"/>
              <a:gd name="T36" fmla="*/ 3175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3175 w 2"/>
              <a:gd name="T55" fmla="*/ 3175 h 2"/>
              <a:gd name="T56" fmla="*/ 0 w 2"/>
              <a:gd name="T57" fmla="*/ 3175 h 2"/>
              <a:gd name="T58" fmla="*/ 3175 w 2"/>
              <a:gd name="T59" fmla="*/ 3175 h 2"/>
              <a:gd name="T60" fmla="*/ 3175 w 2"/>
              <a:gd name="T61" fmla="*/ 3175 h 2"/>
              <a:gd name="T62" fmla="*/ 3175 w 2"/>
              <a:gd name="T63" fmla="*/ 3175 h 2"/>
              <a:gd name="T64" fmla="*/ 0 w 2"/>
              <a:gd name="T65" fmla="*/ 3175 h 2"/>
              <a:gd name="T66" fmla="*/ 0 w 2"/>
              <a:gd name="T67" fmla="*/ 3175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20"/>
          <p:cNvSpPr>
            <a:spLocks/>
          </p:cNvSpPr>
          <p:nvPr/>
        </p:nvSpPr>
        <p:spPr bwMode="auto">
          <a:xfrm>
            <a:off x="458788" y="463550"/>
            <a:ext cx="3175" cy="3175"/>
          </a:xfrm>
          <a:custGeom>
            <a:avLst/>
            <a:gdLst>
              <a:gd name="T0" fmla="*/ 0 w 2"/>
              <a:gd name="T1" fmla="*/ 0 h 2"/>
              <a:gd name="T2" fmla="*/ 0 w 2"/>
              <a:gd name="T3" fmla="*/ 3175 h 2"/>
              <a:gd name="T4" fmla="*/ 0 w 2"/>
              <a:gd name="T5" fmla="*/ 3175 h 2"/>
              <a:gd name="T6" fmla="*/ 0 w 2"/>
              <a:gd name="T7" fmla="*/ 3175 h 2"/>
              <a:gd name="T8" fmla="*/ 3175 w 2"/>
              <a:gd name="T9" fmla="*/ 3175 h 2"/>
              <a:gd name="T10" fmla="*/ 3175 w 2"/>
              <a:gd name="T11" fmla="*/ 0 h 2"/>
              <a:gd name="T12" fmla="*/ 3175 w 2"/>
              <a:gd name="T13" fmla="*/ 0 h 2"/>
              <a:gd name="T14" fmla="*/ 3175 w 2"/>
              <a:gd name="T15" fmla="*/ 0 h 2"/>
              <a:gd name="T16" fmla="*/ 0 w 2"/>
              <a:gd name="T17" fmla="*/ 0 h 2"/>
              <a:gd name="T18" fmla="*/ 0 w 2"/>
              <a:gd name="T19" fmla="*/ 3175 h 2"/>
              <a:gd name="T20" fmla="*/ 0 w 2"/>
              <a:gd name="T21" fmla="*/ 3175 h 2"/>
              <a:gd name="T22" fmla="*/ 3175 w 2"/>
              <a:gd name="T23" fmla="*/ 0 h 2"/>
              <a:gd name="T24" fmla="*/ 3175 w 2"/>
              <a:gd name="T25" fmla="*/ 0 h 2"/>
              <a:gd name="T26" fmla="*/ 3175 w 2"/>
              <a:gd name="T27" fmla="*/ 0 h 2"/>
              <a:gd name="T28" fmla="*/ 3175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3175 w 2"/>
              <a:gd name="T47" fmla="*/ 3175 h 2"/>
              <a:gd name="T48" fmla="*/ 0 w 2"/>
              <a:gd name="T49" fmla="*/ 3175 h 2"/>
              <a:gd name="T50" fmla="*/ 0 w 2"/>
              <a:gd name="T51" fmla="*/ 3175 h 2"/>
              <a:gd name="T52" fmla="*/ 3175 w 2"/>
              <a:gd name="T53" fmla="*/ 3175 h 2"/>
              <a:gd name="T54" fmla="*/ 3175 w 2"/>
              <a:gd name="T55" fmla="*/ 3175 h 2"/>
              <a:gd name="T56" fmla="*/ 3175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34"/>
          <p:cNvSpPr>
            <a:spLocks/>
          </p:cNvSpPr>
          <p:nvPr/>
        </p:nvSpPr>
        <p:spPr bwMode="auto">
          <a:xfrm>
            <a:off x="703263" y="514350"/>
            <a:ext cx="3175" cy="6350"/>
          </a:xfrm>
          <a:custGeom>
            <a:avLst/>
            <a:gdLst>
              <a:gd name="T0" fmla="*/ 3175 w 2"/>
              <a:gd name="T1" fmla="*/ 6350 h 4"/>
              <a:gd name="T2" fmla="*/ 3175 w 2"/>
              <a:gd name="T3" fmla="*/ 6350 h 4"/>
              <a:gd name="T4" fmla="*/ 3175 w 2"/>
              <a:gd name="T5" fmla="*/ 6350 h 4"/>
              <a:gd name="T6" fmla="*/ 3175 w 2"/>
              <a:gd name="T7" fmla="*/ 3175 h 4"/>
              <a:gd name="T8" fmla="*/ 3175 w 2"/>
              <a:gd name="T9" fmla="*/ 0 h 4"/>
              <a:gd name="T10" fmla="*/ 3175 w 2"/>
              <a:gd name="T11" fmla="*/ 0 h 4"/>
              <a:gd name="T12" fmla="*/ 3175 w 2"/>
              <a:gd name="T13" fmla="*/ 0 h 4"/>
              <a:gd name="T14" fmla="*/ 0 w 2"/>
              <a:gd name="T15" fmla="*/ 3175 h 4"/>
              <a:gd name="T16" fmla="*/ 3175 w 2"/>
              <a:gd name="T17" fmla="*/ 6350 h 4"/>
              <a:gd name="T18" fmla="*/ 3175 w 2"/>
              <a:gd name="T19" fmla="*/ 3175 h 4"/>
              <a:gd name="T20" fmla="*/ 3175 w 2"/>
              <a:gd name="T21" fmla="*/ 3175 h 4"/>
              <a:gd name="T22" fmla="*/ 3175 w 2"/>
              <a:gd name="T23" fmla="*/ 0 h 4"/>
              <a:gd name="T24" fmla="*/ 3175 w 2"/>
              <a:gd name="T25" fmla="*/ 3175 h 4"/>
              <a:gd name="T26" fmla="*/ 3175 w 2"/>
              <a:gd name="T27" fmla="*/ 3175 h 4"/>
              <a:gd name="T28" fmla="*/ 3175 w 2"/>
              <a:gd name="T29" fmla="*/ 3175 h 4"/>
              <a:gd name="T30" fmla="*/ 3175 w 2"/>
              <a:gd name="T31" fmla="*/ 3175 h 4"/>
              <a:gd name="T32" fmla="*/ 3175 w 2"/>
              <a:gd name="T33" fmla="*/ 3175 h 4"/>
              <a:gd name="T34" fmla="*/ 3175 w 2"/>
              <a:gd name="T35" fmla="*/ 3175 h 4"/>
              <a:gd name="T36" fmla="*/ 3175 w 2"/>
              <a:gd name="T37" fmla="*/ 3175 h 4"/>
              <a:gd name="T38" fmla="*/ 3175 w 2"/>
              <a:gd name="T39" fmla="*/ 3175 h 4"/>
              <a:gd name="T40" fmla="*/ 3175 w 2"/>
              <a:gd name="T41" fmla="*/ 3175 h 4"/>
              <a:gd name="T42" fmla="*/ 3175 w 2"/>
              <a:gd name="T43" fmla="*/ 3175 h 4"/>
              <a:gd name="T44" fmla="*/ 3175 w 2"/>
              <a:gd name="T45" fmla="*/ 3175 h 4"/>
              <a:gd name="T46" fmla="*/ 3175 w 2"/>
              <a:gd name="T47" fmla="*/ 3175 h 4"/>
              <a:gd name="T48" fmla="*/ 3175 w 2"/>
              <a:gd name="T49" fmla="*/ 3175 h 4"/>
              <a:gd name="T50" fmla="*/ 3175 w 2"/>
              <a:gd name="T51" fmla="*/ 3175 h 4"/>
              <a:gd name="T52" fmla="*/ 0 w 2"/>
              <a:gd name="T53" fmla="*/ 3175 h 4"/>
              <a:gd name="T54" fmla="*/ 3175 w 2"/>
              <a:gd name="T55" fmla="*/ 6350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41"/>
          <p:cNvSpPr>
            <a:spLocks/>
          </p:cNvSpPr>
          <p:nvPr/>
        </p:nvSpPr>
        <p:spPr bwMode="auto">
          <a:xfrm>
            <a:off x="706438" y="479425"/>
            <a:ext cx="1587" cy="6350"/>
          </a:xfrm>
          <a:custGeom>
            <a:avLst/>
            <a:gdLst>
              <a:gd name="T0" fmla="*/ 0 w 1587"/>
              <a:gd name="T1" fmla="*/ 6350 h 4"/>
              <a:gd name="T2" fmla="*/ 0 w 1587"/>
              <a:gd name="T3" fmla="*/ 3175 h 4"/>
              <a:gd name="T4" fmla="*/ 0 w 1587"/>
              <a:gd name="T5" fmla="*/ 0 h 4"/>
              <a:gd name="T6" fmla="*/ 0 w 1587"/>
              <a:gd name="T7" fmla="*/ 0 h 4"/>
              <a:gd name="T8" fmla="*/ 0 w 1587"/>
              <a:gd name="T9" fmla="*/ 3175 h 4"/>
              <a:gd name="T10" fmla="*/ 0 w 1587"/>
              <a:gd name="T11" fmla="*/ 3175 h 4"/>
              <a:gd name="T12" fmla="*/ 0 w 1587"/>
              <a:gd name="T13" fmla="*/ 6350 h 4"/>
              <a:gd name="T14" fmla="*/ 0 w 1587"/>
              <a:gd name="T15" fmla="*/ 3175 h 4"/>
              <a:gd name="T16" fmla="*/ 0 w 1587"/>
              <a:gd name="T17" fmla="*/ 3175 h 4"/>
              <a:gd name="T18" fmla="*/ 0 w 1587"/>
              <a:gd name="T19" fmla="*/ 3175 h 4"/>
              <a:gd name="T20" fmla="*/ 0 w 1587"/>
              <a:gd name="T21" fmla="*/ 3175 h 4"/>
              <a:gd name="T22" fmla="*/ 0 w 1587"/>
              <a:gd name="T23" fmla="*/ 3175 h 4"/>
              <a:gd name="T24" fmla="*/ 0 w 1587"/>
              <a:gd name="T25" fmla="*/ 3175 h 4"/>
              <a:gd name="T26" fmla="*/ 0 w 1587"/>
              <a:gd name="T27" fmla="*/ 3175 h 4"/>
              <a:gd name="T28" fmla="*/ 0 w 1587"/>
              <a:gd name="T29" fmla="*/ 6350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48"/>
          <p:cNvSpPr>
            <a:spLocks/>
          </p:cNvSpPr>
          <p:nvPr/>
        </p:nvSpPr>
        <p:spPr bwMode="auto">
          <a:xfrm>
            <a:off x="693738" y="460375"/>
            <a:ext cx="3175" cy="3175"/>
          </a:xfrm>
          <a:custGeom>
            <a:avLst/>
            <a:gdLst>
              <a:gd name="T0" fmla="*/ 3175 w 2"/>
              <a:gd name="T1" fmla="*/ 3175 h 2"/>
              <a:gd name="T2" fmla="*/ 3175 w 2"/>
              <a:gd name="T3" fmla="*/ 0 h 2"/>
              <a:gd name="T4" fmla="*/ 3175 w 2"/>
              <a:gd name="T5" fmla="*/ 0 h 2"/>
              <a:gd name="T6" fmla="*/ 3175 w 2"/>
              <a:gd name="T7" fmla="*/ 0 h 2"/>
              <a:gd name="T8" fmla="*/ 3175 w 2"/>
              <a:gd name="T9" fmla="*/ 0 h 2"/>
              <a:gd name="T10" fmla="*/ 0 w 2"/>
              <a:gd name="T11" fmla="*/ 0 h 2"/>
              <a:gd name="T12" fmla="*/ 0 w 2"/>
              <a:gd name="T13" fmla="*/ 0 h 2"/>
              <a:gd name="T14" fmla="*/ 0 w 2"/>
              <a:gd name="T15" fmla="*/ 3175 h 2"/>
              <a:gd name="T16" fmla="*/ 0 w 2"/>
              <a:gd name="T17" fmla="*/ 3175 h 2"/>
              <a:gd name="T18" fmla="*/ 0 w 2"/>
              <a:gd name="T19" fmla="*/ 3175 h 2"/>
              <a:gd name="T20" fmla="*/ 3175 w 2"/>
              <a:gd name="T21" fmla="*/ 3175 h 2"/>
              <a:gd name="T22" fmla="*/ 3175 w 2"/>
              <a:gd name="T23" fmla="*/ 3175 h 2"/>
              <a:gd name="T24" fmla="*/ 3175 w 2"/>
              <a:gd name="T25" fmla="*/ 0 h 2"/>
              <a:gd name="T26" fmla="*/ 3175 w 2"/>
              <a:gd name="T27" fmla="*/ 0 h 2"/>
              <a:gd name="T28" fmla="*/ 3175 w 2"/>
              <a:gd name="T29" fmla="*/ 0 h 2"/>
              <a:gd name="T30" fmla="*/ 0 w 2"/>
              <a:gd name="T31" fmla="*/ 3175 h 2"/>
              <a:gd name="T32" fmla="*/ 3175 w 2"/>
              <a:gd name="T33" fmla="*/ 3175 h 2"/>
              <a:gd name="T34" fmla="*/ 3175 w 2"/>
              <a:gd name="T35" fmla="*/ 0 h 2"/>
              <a:gd name="T36" fmla="*/ 0 w 2"/>
              <a:gd name="T37" fmla="*/ 3175 h 2"/>
              <a:gd name="T38" fmla="*/ 3175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3175 w 2"/>
              <a:gd name="T59" fmla="*/ 3175 h 2"/>
              <a:gd name="T60" fmla="*/ 3175 w 2"/>
              <a:gd name="T61" fmla="*/ 3175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0"/>
          <p:cNvSpPr>
            <a:spLocks/>
          </p:cNvSpPr>
          <p:nvPr/>
        </p:nvSpPr>
        <p:spPr bwMode="auto">
          <a:xfrm>
            <a:off x="684213" y="447675"/>
            <a:ext cx="1587" cy="3175"/>
          </a:xfrm>
          <a:custGeom>
            <a:avLst/>
            <a:gdLst>
              <a:gd name="T0" fmla="*/ 0 w 1587"/>
              <a:gd name="T1" fmla="*/ 3175 h 2"/>
              <a:gd name="T2" fmla="*/ 0 w 1587"/>
              <a:gd name="T3" fmla="*/ 0 h 2"/>
              <a:gd name="T4" fmla="*/ 0 w 1587"/>
              <a:gd name="T5" fmla="*/ 3175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2"/>
          <p:cNvSpPr>
            <a:spLocks/>
          </p:cNvSpPr>
          <p:nvPr/>
        </p:nvSpPr>
        <p:spPr bwMode="auto">
          <a:xfrm>
            <a:off x="684213" y="447675"/>
            <a:ext cx="3175" cy="3175"/>
          </a:xfrm>
          <a:custGeom>
            <a:avLst/>
            <a:gdLst>
              <a:gd name="T0" fmla="*/ 3175 w 2"/>
              <a:gd name="T1" fmla="*/ 0 h 2"/>
              <a:gd name="T2" fmla="*/ 0 w 2"/>
              <a:gd name="T3" fmla="*/ 0 h 2"/>
              <a:gd name="T4" fmla="*/ 0 w 2"/>
              <a:gd name="T5" fmla="*/ 0 h 2"/>
              <a:gd name="T6" fmla="*/ 0 w 2"/>
              <a:gd name="T7" fmla="*/ 0 h 2"/>
              <a:gd name="T8" fmla="*/ 0 w 2"/>
              <a:gd name="T9" fmla="*/ 3175 h 2"/>
              <a:gd name="T10" fmla="*/ 3175 w 2"/>
              <a:gd name="T11" fmla="*/ 3175 h 2"/>
              <a:gd name="T12" fmla="*/ 3175 w 2"/>
              <a:gd name="T13" fmla="*/ 0 h 2"/>
              <a:gd name="T14" fmla="*/ 0 w 2"/>
              <a:gd name="T15" fmla="*/ 0 h 2"/>
              <a:gd name="T16" fmla="*/ 0 w 2"/>
              <a:gd name="T17" fmla="*/ 0 h 2"/>
              <a:gd name="T18" fmla="*/ 0 w 2"/>
              <a:gd name="T19" fmla="*/ 0 h 2"/>
              <a:gd name="T20" fmla="*/ 0 w 2"/>
              <a:gd name="T21" fmla="*/ 3175 h 2"/>
              <a:gd name="T22" fmla="*/ 3175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54"/>
          <p:cNvSpPr>
            <a:spLocks/>
          </p:cNvSpPr>
          <p:nvPr/>
        </p:nvSpPr>
        <p:spPr bwMode="auto">
          <a:xfrm>
            <a:off x="665163" y="43497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56"/>
          <p:cNvSpPr>
            <a:spLocks/>
          </p:cNvSpPr>
          <p:nvPr/>
        </p:nvSpPr>
        <p:spPr bwMode="auto">
          <a:xfrm>
            <a:off x="665163" y="431800"/>
            <a:ext cx="3175" cy="3175"/>
          </a:xfrm>
          <a:custGeom>
            <a:avLst/>
            <a:gdLst>
              <a:gd name="T0" fmla="*/ 3175 w 2"/>
              <a:gd name="T1" fmla="*/ 3175 h 2"/>
              <a:gd name="T2" fmla="*/ 0 w 2"/>
              <a:gd name="T3" fmla="*/ 0 h 2"/>
              <a:gd name="T4" fmla="*/ 0 w 2"/>
              <a:gd name="T5" fmla="*/ 0 h 2"/>
              <a:gd name="T6" fmla="*/ 0 w 2"/>
              <a:gd name="T7" fmla="*/ 3175 h 2"/>
              <a:gd name="T8" fmla="*/ 3175 w 2"/>
              <a:gd name="T9" fmla="*/ 3175 h 2"/>
              <a:gd name="T10" fmla="*/ 3175 w 2"/>
              <a:gd name="T11" fmla="*/ 3175 h 2"/>
              <a:gd name="T12" fmla="*/ 3175 w 2"/>
              <a:gd name="T13" fmla="*/ 3175 h 2"/>
              <a:gd name="T14" fmla="*/ 0 w 2"/>
              <a:gd name="T15" fmla="*/ 0 h 2"/>
              <a:gd name="T16" fmla="*/ 0 w 2"/>
              <a:gd name="T17" fmla="*/ 0 h 2"/>
              <a:gd name="T18" fmla="*/ 0 w 2"/>
              <a:gd name="T19" fmla="*/ 3175 h 2"/>
              <a:gd name="T20" fmla="*/ 3175 w 2"/>
              <a:gd name="T21" fmla="*/ 3175 h 2"/>
              <a:gd name="T22" fmla="*/ 3175 w 2"/>
              <a:gd name="T23" fmla="*/ 3175 h 2"/>
              <a:gd name="T24" fmla="*/ 3175 w 2"/>
              <a:gd name="T25" fmla="*/ 3175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63"/>
          <p:cNvSpPr>
            <a:spLocks/>
          </p:cNvSpPr>
          <p:nvPr/>
        </p:nvSpPr>
        <p:spPr bwMode="auto">
          <a:xfrm>
            <a:off x="611188" y="415925"/>
            <a:ext cx="6350" cy="3175"/>
          </a:xfrm>
          <a:custGeom>
            <a:avLst/>
            <a:gdLst>
              <a:gd name="T0" fmla="*/ 3175 w 4"/>
              <a:gd name="T1" fmla="*/ 3175 h 2"/>
              <a:gd name="T2" fmla="*/ 3175 w 4"/>
              <a:gd name="T3" fmla="*/ 3175 h 2"/>
              <a:gd name="T4" fmla="*/ 6350 w 4"/>
              <a:gd name="T5" fmla="*/ 3175 h 2"/>
              <a:gd name="T6" fmla="*/ 6350 w 4"/>
              <a:gd name="T7" fmla="*/ 0 h 2"/>
              <a:gd name="T8" fmla="*/ 6350 w 4"/>
              <a:gd name="T9" fmla="*/ 0 h 2"/>
              <a:gd name="T10" fmla="*/ 3175 w 4"/>
              <a:gd name="T11" fmla="*/ 0 h 2"/>
              <a:gd name="T12" fmla="*/ 3175 w 4"/>
              <a:gd name="T13" fmla="*/ 0 h 2"/>
              <a:gd name="T14" fmla="*/ 0 w 4"/>
              <a:gd name="T15" fmla="*/ 3175 h 2"/>
              <a:gd name="T16" fmla="*/ 3175 w 4"/>
              <a:gd name="T17" fmla="*/ 3175 h 2"/>
              <a:gd name="T18" fmla="*/ 3175 w 4"/>
              <a:gd name="T19" fmla="*/ 0 h 2"/>
              <a:gd name="T20" fmla="*/ 6350 w 4"/>
              <a:gd name="T21" fmla="*/ 3175 h 2"/>
              <a:gd name="T22" fmla="*/ 6350 w 4"/>
              <a:gd name="T23" fmla="*/ 0 h 2"/>
              <a:gd name="T24" fmla="*/ 6350 w 4"/>
              <a:gd name="T25" fmla="*/ 0 h 2"/>
              <a:gd name="T26" fmla="*/ 3175 w 4"/>
              <a:gd name="T27" fmla="*/ 0 h 2"/>
              <a:gd name="T28" fmla="*/ 3175 w 4"/>
              <a:gd name="T29" fmla="*/ 0 h 2"/>
              <a:gd name="T30" fmla="*/ 0 w 4"/>
              <a:gd name="T31" fmla="*/ 0 h 2"/>
              <a:gd name="T32" fmla="*/ 3175 w 4"/>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72"/>
          <p:cNvSpPr>
            <a:spLocks/>
          </p:cNvSpPr>
          <p:nvPr/>
        </p:nvSpPr>
        <p:spPr bwMode="auto">
          <a:xfrm>
            <a:off x="582613" y="476250"/>
            <a:ext cx="3175" cy="3175"/>
          </a:xfrm>
          <a:custGeom>
            <a:avLst/>
            <a:gdLst>
              <a:gd name="T0" fmla="*/ 0 w 2"/>
              <a:gd name="T1" fmla="*/ 3175 h 2"/>
              <a:gd name="T2" fmla="*/ 0 w 2"/>
              <a:gd name="T3" fmla="*/ 3175 h 2"/>
              <a:gd name="T4" fmla="*/ 3175 w 2"/>
              <a:gd name="T5" fmla="*/ 3175 h 2"/>
              <a:gd name="T6" fmla="*/ 0 w 2"/>
              <a:gd name="T7" fmla="*/ 0 h 2"/>
              <a:gd name="T8" fmla="*/ 0 w 2"/>
              <a:gd name="T9" fmla="*/ 0 h 2"/>
              <a:gd name="T10" fmla="*/ 0 w 2"/>
              <a:gd name="T11" fmla="*/ 0 h 2"/>
              <a:gd name="T12" fmla="*/ 0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0 w 2"/>
              <a:gd name="T39" fmla="*/ 3175 h 2"/>
              <a:gd name="T40" fmla="*/ 0 w 2"/>
              <a:gd name="T41" fmla="*/ 3175 h 2"/>
              <a:gd name="T42" fmla="*/ 0 w 2"/>
              <a:gd name="T43" fmla="*/ 3175 h 2"/>
              <a:gd name="T44" fmla="*/ 0 w 2"/>
              <a:gd name="T45" fmla="*/ 3175 h 2"/>
              <a:gd name="T46" fmla="*/ 0 w 2"/>
              <a:gd name="T47" fmla="*/ 3175 h 2"/>
              <a:gd name="T48" fmla="*/ 0 w 2"/>
              <a:gd name="T49" fmla="*/ 3175 h 2"/>
              <a:gd name="T50" fmla="*/ 0 w 2"/>
              <a:gd name="T51" fmla="*/ 3175 h 2"/>
              <a:gd name="T52" fmla="*/ 0 w 2"/>
              <a:gd name="T53" fmla="*/ 3175 h 2"/>
              <a:gd name="T54" fmla="*/ 0 w 2"/>
              <a:gd name="T55" fmla="*/ 3175 h 2"/>
              <a:gd name="T56" fmla="*/ 0 w 2"/>
              <a:gd name="T57" fmla="*/ 3175 h 2"/>
              <a:gd name="T58" fmla="*/ 0 w 2"/>
              <a:gd name="T59" fmla="*/ 3175 h 2"/>
              <a:gd name="T60" fmla="*/ 0 w 2"/>
              <a:gd name="T61" fmla="*/ 3175 h 2"/>
              <a:gd name="T62" fmla="*/ 0 w 2"/>
              <a:gd name="T63" fmla="*/ 3175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1177"/>
          <p:cNvSpPr>
            <a:spLocks/>
          </p:cNvSpPr>
          <p:nvPr/>
        </p:nvSpPr>
        <p:spPr bwMode="auto">
          <a:xfrm>
            <a:off x="557213" y="534988"/>
            <a:ext cx="3175" cy="3175"/>
          </a:xfrm>
          <a:custGeom>
            <a:avLst/>
            <a:gdLst>
              <a:gd name="T0" fmla="*/ 0 w 2"/>
              <a:gd name="T1" fmla="*/ 3175 h 2"/>
              <a:gd name="T2" fmla="*/ 3175 w 2"/>
              <a:gd name="T3" fmla="*/ 3175 h 2"/>
              <a:gd name="T4" fmla="*/ 3175 w 2"/>
              <a:gd name="T5" fmla="*/ 3175 h 2"/>
              <a:gd name="T6" fmla="*/ 3175 w 2"/>
              <a:gd name="T7" fmla="*/ 0 h 2"/>
              <a:gd name="T8" fmla="*/ 3175 w 2"/>
              <a:gd name="T9" fmla="*/ 0 h 2"/>
              <a:gd name="T10" fmla="*/ 3175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3175 h 2"/>
              <a:gd name="T40" fmla="*/ 0 w 2"/>
              <a:gd name="T41" fmla="*/ 3175 h 2"/>
              <a:gd name="T42" fmla="*/ 3175 w 2"/>
              <a:gd name="T43" fmla="*/ 3175 h 2"/>
              <a:gd name="T44" fmla="*/ 3175 w 2"/>
              <a:gd name="T45" fmla="*/ 0 h 2"/>
              <a:gd name="T46" fmla="*/ 3175 w 2"/>
              <a:gd name="T47" fmla="*/ 0 h 2"/>
              <a:gd name="T48" fmla="*/ 3175 w 2"/>
              <a:gd name="T49" fmla="*/ 0 h 2"/>
              <a:gd name="T50" fmla="*/ 3175 w 2"/>
              <a:gd name="T51" fmla="*/ 0 h 2"/>
              <a:gd name="T52" fmla="*/ 3175 w 2"/>
              <a:gd name="T53" fmla="*/ 0 h 2"/>
              <a:gd name="T54" fmla="*/ 3175 w 2"/>
              <a:gd name="T55" fmla="*/ 0 h 2"/>
              <a:gd name="T56" fmla="*/ 3175 w 2"/>
              <a:gd name="T57" fmla="*/ 0 h 2"/>
              <a:gd name="T58" fmla="*/ 3175 w 2"/>
              <a:gd name="T59" fmla="*/ 0 h 2"/>
              <a:gd name="T60" fmla="*/ 3175 w 2"/>
              <a:gd name="T61" fmla="*/ 0 h 2"/>
              <a:gd name="T62" fmla="*/ 3175 w 2"/>
              <a:gd name="T63" fmla="*/ 0 h 2"/>
              <a:gd name="T64" fmla="*/ 3175 w 2"/>
              <a:gd name="T65" fmla="*/ 0 h 2"/>
              <a:gd name="T66" fmla="*/ 3175 w 2"/>
              <a:gd name="T67" fmla="*/ 3175 h 2"/>
              <a:gd name="T68" fmla="*/ 3175 w 2"/>
              <a:gd name="T69" fmla="*/ 0 h 2"/>
              <a:gd name="T70" fmla="*/ 3175 w 2"/>
              <a:gd name="T71" fmla="*/ 0 h 2"/>
              <a:gd name="T72" fmla="*/ 0 w 2"/>
              <a:gd name="T73" fmla="*/ 0 h 2"/>
              <a:gd name="T74" fmla="*/ 0 w 2"/>
              <a:gd name="T75" fmla="*/ 0 h 2"/>
              <a:gd name="T76" fmla="*/ 0 w 2"/>
              <a:gd name="T77" fmla="*/ 3175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Freeform 1180"/>
          <p:cNvSpPr>
            <a:spLocks/>
          </p:cNvSpPr>
          <p:nvPr/>
        </p:nvSpPr>
        <p:spPr bwMode="auto">
          <a:xfrm>
            <a:off x="560388" y="530225"/>
            <a:ext cx="3175" cy="4763"/>
          </a:xfrm>
          <a:custGeom>
            <a:avLst/>
            <a:gdLst>
              <a:gd name="T0" fmla="*/ 0 w 2"/>
              <a:gd name="T1" fmla="*/ 4763 h 3"/>
              <a:gd name="T2" fmla="*/ 0 w 2"/>
              <a:gd name="T3" fmla="*/ 4763 h 3"/>
              <a:gd name="T4" fmla="*/ 3175 w 2"/>
              <a:gd name="T5" fmla="*/ 4763 h 3"/>
              <a:gd name="T6" fmla="*/ 3175 w 2"/>
              <a:gd name="T7" fmla="*/ 4763 h 3"/>
              <a:gd name="T8" fmla="*/ 0 w 2"/>
              <a:gd name="T9" fmla="*/ 0 h 3"/>
              <a:gd name="T10" fmla="*/ 0 w 2"/>
              <a:gd name="T11" fmla="*/ 0 h 3"/>
              <a:gd name="T12" fmla="*/ 0 w 2"/>
              <a:gd name="T13" fmla="*/ 0 h 3"/>
              <a:gd name="T14" fmla="*/ 0 w 2"/>
              <a:gd name="T15" fmla="*/ 4763 h 3"/>
              <a:gd name="T16" fmla="*/ 0 w 2"/>
              <a:gd name="T17" fmla="*/ 4763 h 3"/>
              <a:gd name="T18" fmla="*/ 0 w 2"/>
              <a:gd name="T19" fmla="*/ 4763 h 3"/>
              <a:gd name="T20" fmla="*/ 0 w 2"/>
              <a:gd name="T21" fmla="*/ 4763 h 3"/>
              <a:gd name="T22" fmla="*/ 0 w 2"/>
              <a:gd name="T23" fmla="*/ 0 h 3"/>
              <a:gd name="T24" fmla="*/ 0 w 2"/>
              <a:gd name="T25" fmla="*/ 4763 h 3"/>
              <a:gd name="T26" fmla="*/ 0 w 2"/>
              <a:gd name="T27" fmla="*/ 4763 h 3"/>
              <a:gd name="T28" fmla="*/ 0 w 2"/>
              <a:gd name="T29" fmla="*/ 4763 h 3"/>
              <a:gd name="T30" fmla="*/ 0 w 2"/>
              <a:gd name="T31" fmla="*/ 4763 h 3"/>
              <a:gd name="T32" fmla="*/ 0 w 2"/>
              <a:gd name="T33" fmla="*/ 4763 h 3"/>
              <a:gd name="T34" fmla="*/ 0 w 2"/>
              <a:gd name="T35" fmla="*/ 4763 h 3"/>
              <a:gd name="T36" fmla="*/ 0 w 2"/>
              <a:gd name="T37" fmla="*/ 4763 h 3"/>
              <a:gd name="T38" fmla="*/ 0 w 2"/>
              <a:gd name="T39" fmla="*/ 4763 h 3"/>
              <a:gd name="T40" fmla="*/ 0 w 2"/>
              <a:gd name="T41" fmla="*/ 4763 h 3"/>
              <a:gd name="T42" fmla="*/ 0 w 2"/>
              <a:gd name="T43" fmla="*/ 4763 h 3"/>
              <a:gd name="T44" fmla="*/ 0 w 2"/>
              <a:gd name="T45" fmla="*/ 4763 h 3"/>
              <a:gd name="T46" fmla="*/ 0 w 2"/>
              <a:gd name="T47" fmla="*/ 4763 h 3"/>
              <a:gd name="T48" fmla="*/ 0 w 2"/>
              <a:gd name="T49" fmla="*/ 4763 h 3"/>
              <a:gd name="T50" fmla="*/ 0 w 2"/>
              <a:gd name="T51" fmla="*/ 4763 h 3"/>
              <a:gd name="T52" fmla="*/ 0 w 2"/>
              <a:gd name="T53" fmla="*/ 4763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Line 1187"/>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Line 1188"/>
          <p:cNvSpPr>
            <a:spLocks noChangeShapeType="1"/>
          </p:cNvSpPr>
          <p:nvPr/>
        </p:nvSpPr>
        <p:spPr bwMode="auto">
          <a:xfrm>
            <a:off x="5699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08"/>
          <p:cNvSpPr>
            <a:spLocks/>
          </p:cNvSpPr>
          <p:nvPr/>
        </p:nvSpPr>
        <p:spPr bwMode="auto">
          <a:xfrm>
            <a:off x="595313" y="557213"/>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Freeform 1210"/>
          <p:cNvSpPr>
            <a:spLocks/>
          </p:cNvSpPr>
          <p:nvPr/>
        </p:nvSpPr>
        <p:spPr bwMode="auto">
          <a:xfrm>
            <a:off x="595313" y="557213"/>
            <a:ext cx="3175" cy="3175"/>
          </a:xfrm>
          <a:custGeom>
            <a:avLst/>
            <a:gdLst>
              <a:gd name="T0" fmla="*/ 0 w 2"/>
              <a:gd name="T1" fmla="*/ 3175 h 2"/>
              <a:gd name="T2" fmla="*/ 0 w 2"/>
              <a:gd name="T3" fmla="*/ 3175 h 2"/>
              <a:gd name="T4" fmla="*/ 3175 w 2"/>
              <a:gd name="T5" fmla="*/ 3175 h 2"/>
              <a:gd name="T6" fmla="*/ 3175 w 2"/>
              <a:gd name="T7" fmla="*/ 0 h 2"/>
              <a:gd name="T8" fmla="*/ 3175 w 2"/>
              <a:gd name="T9" fmla="*/ 0 h 2"/>
              <a:gd name="T10" fmla="*/ 0 w 2"/>
              <a:gd name="T11" fmla="*/ 0 h 2"/>
              <a:gd name="T12" fmla="*/ 0 w 2"/>
              <a:gd name="T13" fmla="*/ 0 h 2"/>
              <a:gd name="T14" fmla="*/ 0 w 2"/>
              <a:gd name="T15" fmla="*/ 0 h 2"/>
              <a:gd name="T16" fmla="*/ 0 w 2"/>
              <a:gd name="T17" fmla="*/ 3175 h 2"/>
              <a:gd name="T18" fmla="*/ 0 w 2"/>
              <a:gd name="T19" fmla="*/ 3175 h 2"/>
              <a:gd name="T20" fmla="*/ 3175 w 2"/>
              <a:gd name="T21" fmla="*/ 3175 h 2"/>
              <a:gd name="T22" fmla="*/ 3175 w 2"/>
              <a:gd name="T23" fmla="*/ 0 h 2"/>
              <a:gd name="T24" fmla="*/ 3175 w 2"/>
              <a:gd name="T25" fmla="*/ 0 h 2"/>
              <a:gd name="T26" fmla="*/ 0 w 2"/>
              <a:gd name="T27" fmla="*/ 0 h 2"/>
              <a:gd name="T28" fmla="*/ 0 w 2"/>
              <a:gd name="T29" fmla="*/ 0 h 2"/>
              <a:gd name="T30" fmla="*/ 0 w 2"/>
              <a:gd name="T31" fmla="*/ 0 h 2"/>
              <a:gd name="T32" fmla="*/ 0 w 2"/>
              <a:gd name="T33" fmla="*/ 3175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8" name="Freeform 1214"/>
          <p:cNvSpPr>
            <a:spLocks/>
          </p:cNvSpPr>
          <p:nvPr/>
        </p:nvSpPr>
        <p:spPr bwMode="auto">
          <a:xfrm>
            <a:off x="595313" y="557213"/>
            <a:ext cx="3175" cy="3175"/>
          </a:xfrm>
          <a:custGeom>
            <a:avLst/>
            <a:gdLst>
              <a:gd name="T0" fmla="*/ 0 w 2"/>
              <a:gd name="T1" fmla="*/ 3175 h 2"/>
              <a:gd name="T2" fmla="*/ 3175 w 2"/>
              <a:gd name="T3" fmla="*/ 3175 h 2"/>
              <a:gd name="T4" fmla="*/ 0 w 2"/>
              <a:gd name="T5" fmla="*/ 0 h 2"/>
              <a:gd name="T6" fmla="*/ 0 w 2"/>
              <a:gd name="T7" fmla="*/ 3175 h 2"/>
              <a:gd name="T8" fmla="*/ 0 w 2"/>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Rectangle 1215"/>
          <p:cNvSpPr>
            <a:spLocks noChangeArrowheads="1"/>
          </p:cNvSpPr>
          <p:nvPr/>
        </p:nvSpPr>
        <p:spPr bwMode="auto">
          <a:xfrm>
            <a:off x="595313" y="627063"/>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0" name="Freeform 1217"/>
          <p:cNvSpPr>
            <a:spLocks/>
          </p:cNvSpPr>
          <p:nvPr/>
        </p:nvSpPr>
        <p:spPr bwMode="auto">
          <a:xfrm>
            <a:off x="595313" y="6270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19"/>
          <p:cNvSpPr>
            <a:spLocks/>
          </p:cNvSpPr>
          <p:nvPr/>
        </p:nvSpPr>
        <p:spPr bwMode="auto">
          <a:xfrm>
            <a:off x="731838"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Freeform 1221"/>
          <p:cNvSpPr>
            <a:spLocks/>
          </p:cNvSpPr>
          <p:nvPr/>
        </p:nvSpPr>
        <p:spPr bwMode="auto">
          <a:xfrm>
            <a:off x="731838" y="541338"/>
            <a:ext cx="3175" cy="3175"/>
          </a:xfrm>
          <a:custGeom>
            <a:avLst/>
            <a:gdLst>
              <a:gd name="T0" fmla="*/ 3175 w 2"/>
              <a:gd name="T1" fmla="*/ 0 h 2"/>
              <a:gd name="T2" fmla="*/ 3175 w 2"/>
              <a:gd name="T3" fmla="*/ 0 h 2"/>
              <a:gd name="T4" fmla="*/ 3175 w 2"/>
              <a:gd name="T5" fmla="*/ 0 h 2"/>
              <a:gd name="T6" fmla="*/ 0 w 2"/>
              <a:gd name="T7" fmla="*/ 0 h 2"/>
              <a:gd name="T8" fmla="*/ 0 w 2"/>
              <a:gd name="T9" fmla="*/ 0 h 2"/>
              <a:gd name="T10" fmla="*/ 0 w 2"/>
              <a:gd name="T11" fmla="*/ 3175 h 2"/>
              <a:gd name="T12" fmla="*/ 3175 w 2"/>
              <a:gd name="T13" fmla="*/ 0 h 2"/>
              <a:gd name="T14" fmla="*/ 3175 w 2"/>
              <a:gd name="T15" fmla="*/ 0 h 2"/>
              <a:gd name="T16" fmla="*/ 3175 w 2"/>
              <a:gd name="T17" fmla="*/ 0 h 2"/>
              <a:gd name="T18" fmla="*/ 0 w 2"/>
              <a:gd name="T19" fmla="*/ 0 h 2"/>
              <a:gd name="T20" fmla="*/ 0 w 2"/>
              <a:gd name="T21" fmla="*/ 0 h 2"/>
              <a:gd name="T22" fmla="*/ 0 w 2"/>
              <a:gd name="T23" fmla="*/ 3175 h 2"/>
              <a:gd name="T24" fmla="*/ 3175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Freeform 1234"/>
          <p:cNvSpPr>
            <a:spLocks/>
          </p:cNvSpPr>
          <p:nvPr/>
        </p:nvSpPr>
        <p:spPr bwMode="auto">
          <a:xfrm>
            <a:off x="722313" y="550863"/>
            <a:ext cx="3175" cy="1587"/>
          </a:xfrm>
          <a:custGeom>
            <a:avLst/>
            <a:gdLst>
              <a:gd name="T0" fmla="*/ 0 w 2"/>
              <a:gd name="T1" fmla="*/ 0 h 1587"/>
              <a:gd name="T2" fmla="*/ 0 w 2"/>
              <a:gd name="T3" fmla="*/ 0 h 1587"/>
              <a:gd name="T4" fmla="*/ 3175 w 2"/>
              <a:gd name="T5" fmla="*/ 0 h 1587"/>
              <a:gd name="T6" fmla="*/ 3175 w 2"/>
              <a:gd name="T7" fmla="*/ 0 h 1587"/>
              <a:gd name="T8" fmla="*/ 3175 w 2"/>
              <a:gd name="T9" fmla="*/ 0 h 1587"/>
              <a:gd name="T10" fmla="*/ 3175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3175 w 2"/>
              <a:gd name="T25" fmla="*/ 0 h 1587"/>
              <a:gd name="T26" fmla="*/ 3175 w 2"/>
              <a:gd name="T27" fmla="*/ 0 h 1587"/>
              <a:gd name="T28" fmla="*/ 3175 w 2"/>
              <a:gd name="T29" fmla="*/ 0 h 1587"/>
              <a:gd name="T30" fmla="*/ 0 w 2"/>
              <a:gd name="T31" fmla="*/ 0 h 1587"/>
              <a:gd name="T32" fmla="*/ 0 w 2"/>
              <a:gd name="T33" fmla="*/ 0 h 1587"/>
              <a:gd name="T34" fmla="*/ 3175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Line 1237"/>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Line 1238"/>
          <p:cNvSpPr>
            <a:spLocks noChangeShapeType="1"/>
          </p:cNvSpPr>
          <p:nvPr/>
        </p:nvSpPr>
        <p:spPr bwMode="auto">
          <a:xfrm>
            <a:off x="728663" y="544513"/>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0"/>
          <p:cNvSpPr>
            <a:spLocks/>
          </p:cNvSpPr>
          <p:nvPr/>
        </p:nvSpPr>
        <p:spPr bwMode="auto">
          <a:xfrm>
            <a:off x="728663" y="541338"/>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43"/>
          <p:cNvSpPr>
            <a:spLocks/>
          </p:cNvSpPr>
          <p:nvPr/>
        </p:nvSpPr>
        <p:spPr bwMode="auto">
          <a:xfrm>
            <a:off x="728663" y="538163"/>
            <a:ext cx="3175" cy="3175"/>
          </a:xfrm>
          <a:custGeom>
            <a:avLst/>
            <a:gdLst>
              <a:gd name="T0" fmla="*/ 3175 w 2"/>
              <a:gd name="T1" fmla="*/ 3175 h 2"/>
              <a:gd name="T2" fmla="*/ 3175 w 2"/>
              <a:gd name="T3" fmla="*/ 3175 h 2"/>
              <a:gd name="T4" fmla="*/ 3175 w 2"/>
              <a:gd name="T5" fmla="*/ 3175 h 2"/>
              <a:gd name="T6" fmla="*/ 3175 w 2"/>
              <a:gd name="T7" fmla="*/ 3175 h 2"/>
              <a:gd name="T8" fmla="*/ 0 w 2"/>
              <a:gd name="T9" fmla="*/ 3175 h 2"/>
              <a:gd name="T10" fmla="*/ 0 w 2"/>
              <a:gd name="T11" fmla="*/ 3175 h 2"/>
              <a:gd name="T12" fmla="*/ 3175 w 2"/>
              <a:gd name="T13" fmla="*/ 3175 h 2"/>
              <a:gd name="T14" fmla="*/ 0 w 2"/>
              <a:gd name="T15" fmla="*/ 3175 h 2"/>
              <a:gd name="T16" fmla="*/ 0 w 2"/>
              <a:gd name="T17" fmla="*/ 3175 h 2"/>
              <a:gd name="T18" fmla="*/ 0 w 2"/>
              <a:gd name="T19" fmla="*/ 3175 h 2"/>
              <a:gd name="T20" fmla="*/ 0 w 2"/>
              <a:gd name="T21" fmla="*/ 3175 h 2"/>
              <a:gd name="T22" fmla="*/ 0 w 2"/>
              <a:gd name="T23" fmla="*/ 3175 h 2"/>
              <a:gd name="T24" fmla="*/ 0 w 2"/>
              <a:gd name="T25" fmla="*/ 3175 h 2"/>
              <a:gd name="T26" fmla="*/ 0 w 2"/>
              <a:gd name="T27" fmla="*/ 3175 h 2"/>
              <a:gd name="T28" fmla="*/ 0 w 2"/>
              <a:gd name="T29" fmla="*/ 3175 h 2"/>
              <a:gd name="T30" fmla="*/ 0 w 2"/>
              <a:gd name="T31" fmla="*/ 3175 h 2"/>
              <a:gd name="T32" fmla="*/ 0 w 2"/>
              <a:gd name="T33" fmla="*/ 3175 h 2"/>
              <a:gd name="T34" fmla="*/ 0 w 2"/>
              <a:gd name="T35" fmla="*/ 3175 h 2"/>
              <a:gd name="T36" fmla="*/ 0 w 2"/>
              <a:gd name="T37" fmla="*/ 3175 h 2"/>
              <a:gd name="T38" fmla="*/ 3175 w 2"/>
              <a:gd name="T39" fmla="*/ 3175 h 2"/>
              <a:gd name="T40" fmla="*/ 3175 w 2"/>
              <a:gd name="T41" fmla="*/ 3175 h 2"/>
              <a:gd name="T42" fmla="*/ 3175 w 2"/>
              <a:gd name="T43" fmla="*/ 3175 h 2"/>
              <a:gd name="T44" fmla="*/ 3175 w 2"/>
              <a:gd name="T45" fmla="*/ 3175 h 2"/>
              <a:gd name="T46" fmla="*/ 3175 w 2"/>
              <a:gd name="T47" fmla="*/ 3175 h 2"/>
              <a:gd name="T48" fmla="*/ 0 w 2"/>
              <a:gd name="T49" fmla="*/ 0 h 2"/>
              <a:gd name="T50" fmla="*/ 0 w 2"/>
              <a:gd name="T51" fmla="*/ 3175 h 2"/>
              <a:gd name="T52" fmla="*/ 0 w 2"/>
              <a:gd name="T53" fmla="*/ 3175 h 2"/>
              <a:gd name="T54" fmla="*/ 0 w 2"/>
              <a:gd name="T55" fmla="*/ 3175 h 2"/>
              <a:gd name="T56" fmla="*/ 3175 w 2"/>
              <a:gd name="T57" fmla="*/ 3175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46"/>
          <p:cNvSpPr>
            <a:spLocks/>
          </p:cNvSpPr>
          <p:nvPr/>
        </p:nvSpPr>
        <p:spPr bwMode="auto">
          <a:xfrm>
            <a:off x="725488" y="547688"/>
            <a:ext cx="3175" cy="3175"/>
          </a:xfrm>
          <a:custGeom>
            <a:avLst/>
            <a:gdLst>
              <a:gd name="T0" fmla="*/ 0 w 2"/>
              <a:gd name="T1" fmla="*/ 3175 h 2"/>
              <a:gd name="T2" fmla="*/ 0 w 2"/>
              <a:gd name="T3" fmla="*/ 3175 h 2"/>
              <a:gd name="T4" fmla="*/ 3175 w 2"/>
              <a:gd name="T5" fmla="*/ 0 h 2"/>
              <a:gd name="T6" fmla="*/ 3175 w 2"/>
              <a:gd name="T7" fmla="*/ 0 h 2"/>
              <a:gd name="T8" fmla="*/ 0 w 2"/>
              <a:gd name="T9" fmla="*/ 0 h 2"/>
              <a:gd name="T10" fmla="*/ 0 w 2"/>
              <a:gd name="T11" fmla="*/ 0 h 2"/>
              <a:gd name="T12" fmla="*/ 0 w 2"/>
              <a:gd name="T13" fmla="*/ 3175 h 2"/>
              <a:gd name="T14" fmla="*/ 0 w 2"/>
              <a:gd name="T15" fmla="*/ 3175 h 2"/>
              <a:gd name="T16" fmla="*/ 3175 w 2"/>
              <a:gd name="T17" fmla="*/ 0 h 2"/>
              <a:gd name="T18" fmla="*/ 3175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3175 h 2"/>
              <a:gd name="T48" fmla="*/ 0 w 2"/>
              <a:gd name="T49" fmla="*/ 3175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0"/>
          <p:cNvSpPr>
            <a:spLocks/>
          </p:cNvSpPr>
          <p:nvPr/>
        </p:nvSpPr>
        <p:spPr bwMode="auto">
          <a:xfrm>
            <a:off x="731838" y="530225"/>
            <a:ext cx="3175" cy="1588"/>
          </a:xfrm>
          <a:custGeom>
            <a:avLst/>
            <a:gdLst>
              <a:gd name="T0" fmla="*/ 3175 w 2"/>
              <a:gd name="T1" fmla="*/ 0 h 1588"/>
              <a:gd name="T2" fmla="*/ 0 w 2"/>
              <a:gd name="T3" fmla="*/ 0 h 1588"/>
              <a:gd name="T4" fmla="*/ 3175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Freeform 1252"/>
          <p:cNvSpPr>
            <a:spLocks/>
          </p:cNvSpPr>
          <p:nvPr/>
        </p:nvSpPr>
        <p:spPr bwMode="auto">
          <a:xfrm>
            <a:off x="731838" y="527050"/>
            <a:ext cx="3175" cy="7938"/>
          </a:xfrm>
          <a:custGeom>
            <a:avLst/>
            <a:gdLst>
              <a:gd name="T0" fmla="*/ 3175 w 2"/>
              <a:gd name="T1" fmla="*/ 3175 h 5"/>
              <a:gd name="T2" fmla="*/ 3175 w 2"/>
              <a:gd name="T3" fmla="*/ 3175 h 5"/>
              <a:gd name="T4" fmla="*/ 0 w 2"/>
              <a:gd name="T5" fmla="*/ 0 h 5"/>
              <a:gd name="T6" fmla="*/ 0 w 2"/>
              <a:gd name="T7" fmla="*/ 3175 h 5"/>
              <a:gd name="T8" fmla="*/ 0 w 2"/>
              <a:gd name="T9" fmla="*/ 3175 h 5"/>
              <a:gd name="T10" fmla="*/ 3175 w 2"/>
              <a:gd name="T11" fmla="*/ 7938 h 5"/>
              <a:gd name="T12" fmla="*/ 3175 w 2"/>
              <a:gd name="T13" fmla="*/ 3175 h 5"/>
              <a:gd name="T14" fmla="*/ 3175 w 2"/>
              <a:gd name="T15" fmla="*/ 3175 h 5"/>
              <a:gd name="T16" fmla="*/ 0 w 2"/>
              <a:gd name="T17" fmla="*/ 0 h 5"/>
              <a:gd name="T18" fmla="*/ 0 w 2"/>
              <a:gd name="T19" fmla="*/ 3175 h 5"/>
              <a:gd name="T20" fmla="*/ 0 w 2"/>
              <a:gd name="T21" fmla="*/ 3175 h 5"/>
              <a:gd name="T22" fmla="*/ 3175 w 2"/>
              <a:gd name="T23" fmla="*/ 7938 h 5"/>
              <a:gd name="T24" fmla="*/ 3175 w 2"/>
              <a:gd name="T25" fmla="*/ 3175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 name="Freeform 1255"/>
          <p:cNvSpPr>
            <a:spLocks/>
          </p:cNvSpPr>
          <p:nvPr/>
        </p:nvSpPr>
        <p:spPr bwMode="auto">
          <a:xfrm>
            <a:off x="712788" y="550863"/>
            <a:ext cx="3175" cy="1587"/>
          </a:xfrm>
          <a:custGeom>
            <a:avLst/>
            <a:gdLst>
              <a:gd name="T0" fmla="*/ 0 w 2"/>
              <a:gd name="T1" fmla="*/ 0 h 1587"/>
              <a:gd name="T2" fmla="*/ 3175 w 2"/>
              <a:gd name="T3" fmla="*/ 0 h 1587"/>
              <a:gd name="T4" fmla="*/ 3175 w 2"/>
              <a:gd name="T5" fmla="*/ 0 h 1587"/>
              <a:gd name="T6" fmla="*/ 3175 w 2"/>
              <a:gd name="T7" fmla="*/ 0 h 1587"/>
              <a:gd name="T8" fmla="*/ 3175 w 2"/>
              <a:gd name="T9" fmla="*/ 0 h 1587"/>
              <a:gd name="T10" fmla="*/ 0 w 2"/>
              <a:gd name="T11" fmla="*/ 0 h 1587"/>
              <a:gd name="T12" fmla="*/ 0 w 2"/>
              <a:gd name="T13" fmla="*/ 0 h 1587"/>
              <a:gd name="T14" fmla="*/ 0 w 2"/>
              <a:gd name="T15" fmla="*/ 0 h 1587"/>
              <a:gd name="T16" fmla="*/ 0 w 2"/>
              <a:gd name="T17" fmla="*/ 0 h 1587"/>
              <a:gd name="T18" fmla="*/ 3175 w 2"/>
              <a:gd name="T19" fmla="*/ 0 h 1587"/>
              <a:gd name="T20" fmla="*/ 3175 w 2"/>
              <a:gd name="T21" fmla="*/ 0 h 1587"/>
              <a:gd name="T22" fmla="*/ 3175 w 2"/>
              <a:gd name="T23" fmla="*/ 0 h 1587"/>
              <a:gd name="T24" fmla="*/ 3175 w 2"/>
              <a:gd name="T25" fmla="*/ 0 h 1587"/>
              <a:gd name="T26" fmla="*/ 3175 w 2"/>
              <a:gd name="T27" fmla="*/ 0 h 1587"/>
              <a:gd name="T28" fmla="*/ 3175 w 2"/>
              <a:gd name="T29" fmla="*/ 0 h 1587"/>
              <a:gd name="T30" fmla="*/ 3175 w 2"/>
              <a:gd name="T31" fmla="*/ 0 h 1587"/>
              <a:gd name="T32" fmla="*/ 3175 w 2"/>
              <a:gd name="T33" fmla="*/ 0 h 1587"/>
              <a:gd name="T34" fmla="*/ 3175 w 2"/>
              <a:gd name="T35" fmla="*/ 0 h 1587"/>
              <a:gd name="T36" fmla="*/ 3175 w 2"/>
              <a:gd name="T37" fmla="*/ 0 h 1587"/>
              <a:gd name="T38" fmla="*/ 3175 w 2"/>
              <a:gd name="T39" fmla="*/ 0 h 1587"/>
              <a:gd name="T40" fmla="*/ 3175 w 2"/>
              <a:gd name="T41" fmla="*/ 0 h 1587"/>
              <a:gd name="T42" fmla="*/ 3175 w 2"/>
              <a:gd name="T43" fmla="*/ 0 h 1587"/>
              <a:gd name="T44" fmla="*/ 3175 w 2"/>
              <a:gd name="T45" fmla="*/ 0 h 1587"/>
              <a:gd name="T46" fmla="*/ 3175 w 2"/>
              <a:gd name="T47" fmla="*/ 0 h 1587"/>
              <a:gd name="T48" fmla="*/ 3175 w 2"/>
              <a:gd name="T49" fmla="*/ 0 h 1587"/>
              <a:gd name="T50" fmla="*/ 3175 w 2"/>
              <a:gd name="T51" fmla="*/ 0 h 1587"/>
              <a:gd name="T52" fmla="*/ 3175 w 2"/>
              <a:gd name="T53" fmla="*/ 0 h 1587"/>
              <a:gd name="T54" fmla="*/ 3175 w 2"/>
              <a:gd name="T55" fmla="*/ 0 h 1587"/>
              <a:gd name="T56" fmla="*/ 3175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Rectangle 1256"/>
          <p:cNvSpPr>
            <a:spLocks noChangeArrowheads="1"/>
          </p:cNvSpPr>
          <p:nvPr/>
        </p:nvSpPr>
        <p:spPr bwMode="auto">
          <a:xfrm>
            <a:off x="7223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3" name="Freeform 1258"/>
          <p:cNvSpPr>
            <a:spLocks/>
          </p:cNvSpPr>
          <p:nvPr/>
        </p:nvSpPr>
        <p:spPr bwMode="auto">
          <a:xfrm>
            <a:off x="7223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Freeform 1266"/>
          <p:cNvSpPr>
            <a:spLocks/>
          </p:cNvSpPr>
          <p:nvPr/>
        </p:nvSpPr>
        <p:spPr bwMode="auto">
          <a:xfrm>
            <a:off x="728663" y="534988"/>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Freeform 1269"/>
          <p:cNvSpPr>
            <a:spLocks/>
          </p:cNvSpPr>
          <p:nvPr/>
        </p:nvSpPr>
        <p:spPr bwMode="auto">
          <a:xfrm>
            <a:off x="728663" y="530225"/>
            <a:ext cx="3175" cy="4763"/>
          </a:xfrm>
          <a:custGeom>
            <a:avLst/>
            <a:gdLst>
              <a:gd name="T0" fmla="*/ 0 w 2"/>
              <a:gd name="T1" fmla="*/ 4763 h 3"/>
              <a:gd name="T2" fmla="*/ 3175 w 2"/>
              <a:gd name="T3" fmla="*/ 0 h 3"/>
              <a:gd name="T4" fmla="*/ 3175 w 2"/>
              <a:gd name="T5" fmla="*/ 0 h 3"/>
              <a:gd name="T6" fmla="*/ 3175 w 2"/>
              <a:gd name="T7" fmla="*/ 0 h 3"/>
              <a:gd name="T8" fmla="*/ 3175 w 2"/>
              <a:gd name="T9" fmla="*/ 0 h 3"/>
              <a:gd name="T10" fmla="*/ 0 w 2"/>
              <a:gd name="T11" fmla="*/ 0 h 3"/>
              <a:gd name="T12" fmla="*/ 0 w 2"/>
              <a:gd name="T13" fmla="*/ 0 h 3"/>
              <a:gd name="T14" fmla="*/ 0 w 2"/>
              <a:gd name="T15" fmla="*/ 4763 h 3"/>
              <a:gd name="T16" fmla="*/ 0 w 2"/>
              <a:gd name="T17" fmla="*/ 4763 h 3"/>
              <a:gd name="T18" fmla="*/ 3175 w 2"/>
              <a:gd name="T19" fmla="*/ 0 h 3"/>
              <a:gd name="T20" fmla="*/ 3175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4763 h 3"/>
              <a:gd name="T40" fmla="*/ 0 w 2"/>
              <a:gd name="T41" fmla="*/ 4763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Line 1270"/>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7" name="Line 1271"/>
          <p:cNvSpPr>
            <a:spLocks noChangeShapeType="1"/>
          </p:cNvSpPr>
          <p:nvPr/>
        </p:nvSpPr>
        <p:spPr bwMode="auto">
          <a:xfrm>
            <a:off x="728663" y="530225"/>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 name="Rectangle 1272"/>
          <p:cNvSpPr>
            <a:spLocks noChangeArrowheads="1"/>
          </p:cNvSpPr>
          <p:nvPr/>
        </p:nvSpPr>
        <p:spPr bwMode="auto">
          <a:xfrm>
            <a:off x="728663" y="530225"/>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49" name="Rectangle 1273"/>
          <p:cNvSpPr>
            <a:spLocks noChangeArrowheads="1"/>
          </p:cNvSpPr>
          <p:nvPr/>
        </p:nvSpPr>
        <p:spPr bwMode="auto">
          <a:xfrm>
            <a:off x="728663" y="530225"/>
            <a:ext cx="1587"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0" name="Line 1274"/>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Line 1275"/>
          <p:cNvSpPr>
            <a:spLocks noChangeShapeType="1"/>
          </p:cNvSpPr>
          <p:nvPr/>
        </p:nvSpPr>
        <p:spPr bwMode="auto">
          <a:xfrm>
            <a:off x="728663" y="52705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77"/>
          <p:cNvSpPr>
            <a:spLocks/>
          </p:cNvSpPr>
          <p:nvPr/>
        </p:nvSpPr>
        <p:spPr bwMode="auto">
          <a:xfrm>
            <a:off x="728663" y="523875"/>
            <a:ext cx="1587" cy="3175"/>
          </a:xfrm>
          <a:custGeom>
            <a:avLst/>
            <a:gdLst>
              <a:gd name="T0" fmla="*/ 0 w 1587"/>
              <a:gd name="T1" fmla="*/ 3175 h 2"/>
              <a:gd name="T2" fmla="*/ 0 w 1587"/>
              <a:gd name="T3" fmla="*/ 3175 h 2"/>
              <a:gd name="T4" fmla="*/ 0 w 1587"/>
              <a:gd name="T5" fmla="*/ 0 h 2"/>
              <a:gd name="T6" fmla="*/ 0 w 1587"/>
              <a:gd name="T7" fmla="*/ 3175 h 2"/>
              <a:gd name="T8" fmla="*/ 0 w 1587"/>
              <a:gd name="T9" fmla="*/ 3175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Freeform 1287"/>
          <p:cNvSpPr>
            <a:spLocks/>
          </p:cNvSpPr>
          <p:nvPr/>
        </p:nvSpPr>
        <p:spPr bwMode="auto">
          <a:xfrm>
            <a:off x="719138" y="514350"/>
            <a:ext cx="3175" cy="3175"/>
          </a:xfrm>
          <a:custGeom>
            <a:avLst/>
            <a:gdLst>
              <a:gd name="T0" fmla="*/ 0 w 2"/>
              <a:gd name="T1" fmla="*/ 0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3175 h 2"/>
              <a:gd name="T18" fmla="*/ 0 w 2"/>
              <a:gd name="T19" fmla="*/ 3175 h 2"/>
              <a:gd name="T20" fmla="*/ 0 w 2"/>
              <a:gd name="T21" fmla="*/ 3175 h 2"/>
              <a:gd name="T22" fmla="*/ 0 w 2"/>
              <a:gd name="T23" fmla="*/ 3175 h 2"/>
              <a:gd name="T24" fmla="*/ 3175 w 2"/>
              <a:gd name="T25" fmla="*/ 3175 h 2"/>
              <a:gd name="T26" fmla="*/ 3175 w 2"/>
              <a:gd name="T27" fmla="*/ 3175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4" name="Freeform 1290"/>
          <p:cNvSpPr>
            <a:spLocks/>
          </p:cNvSpPr>
          <p:nvPr/>
        </p:nvSpPr>
        <p:spPr bwMode="auto">
          <a:xfrm>
            <a:off x="719138" y="517525"/>
            <a:ext cx="3175" cy="3175"/>
          </a:xfrm>
          <a:custGeom>
            <a:avLst/>
            <a:gdLst>
              <a:gd name="T0" fmla="*/ 0 w 2"/>
              <a:gd name="T1" fmla="*/ 3175 h 2"/>
              <a:gd name="T2" fmla="*/ 0 w 2"/>
              <a:gd name="T3" fmla="*/ 3175 h 2"/>
              <a:gd name="T4" fmla="*/ 3175 w 2"/>
              <a:gd name="T5" fmla="*/ 3175 h 2"/>
              <a:gd name="T6" fmla="*/ 3175 w 2"/>
              <a:gd name="T7" fmla="*/ 3175 h 2"/>
              <a:gd name="T8" fmla="*/ 3175 w 2"/>
              <a:gd name="T9" fmla="*/ 3175 h 2"/>
              <a:gd name="T10" fmla="*/ 3175 w 2"/>
              <a:gd name="T11" fmla="*/ 0 h 2"/>
              <a:gd name="T12" fmla="*/ 0 w 2"/>
              <a:gd name="T13" fmla="*/ 0 h 2"/>
              <a:gd name="T14" fmla="*/ 0 w 2"/>
              <a:gd name="T15" fmla="*/ 0 h 2"/>
              <a:gd name="T16" fmla="*/ 0 w 2"/>
              <a:gd name="T17" fmla="*/ 0 h 2"/>
              <a:gd name="T18" fmla="*/ 0 w 2"/>
              <a:gd name="T19" fmla="*/ 0 h 2"/>
              <a:gd name="T20" fmla="*/ 3175 w 2"/>
              <a:gd name="T21" fmla="*/ 0 h 2"/>
              <a:gd name="T22" fmla="*/ 0 w 2"/>
              <a:gd name="T23" fmla="*/ 0 h 2"/>
              <a:gd name="T24" fmla="*/ 0 w 2"/>
              <a:gd name="T25" fmla="*/ 0 h 2"/>
              <a:gd name="T26" fmla="*/ 0 w 2"/>
              <a:gd name="T27" fmla="*/ 0 h 2"/>
              <a:gd name="T28" fmla="*/ 0 w 2"/>
              <a:gd name="T29" fmla="*/ 0 h 2"/>
              <a:gd name="T30" fmla="*/ 0 w 2"/>
              <a:gd name="T31" fmla="*/ 3175 h 2"/>
              <a:gd name="T32" fmla="*/ 0 w 2"/>
              <a:gd name="T33" fmla="*/ 3175 h 2"/>
              <a:gd name="T34" fmla="*/ 0 w 2"/>
              <a:gd name="T35" fmla="*/ 3175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3175 h 2"/>
              <a:gd name="T50" fmla="*/ 3175 w 2"/>
              <a:gd name="T51" fmla="*/ 3175 h 2"/>
              <a:gd name="T52" fmla="*/ 3175 w 2"/>
              <a:gd name="T53" fmla="*/ 0 h 2"/>
              <a:gd name="T54" fmla="*/ 3175 w 2"/>
              <a:gd name="T55" fmla="*/ 0 h 2"/>
              <a:gd name="T56" fmla="*/ 0 w 2"/>
              <a:gd name="T57" fmla="*/ 0 h 2"/>
              <a:gd name="T58" fmla="*/ 0 w 2"/>
              <a:gd name="T59" fmla="*/ 0 h 2"/>
              <a:gd name="T60" fmla="*/ 0 w 2"/>
              <a:gd name="T61" fmla="*/ 3175 h 2"/>
              <a:gd name="T62" fmla="*/ 0 w 2"/>
              <a:gd name="T63" fmla="*/ 3175 h 2"/>
              <a:gd name="T64" fmla="*/ 3175 w 2"/>
              <a:gd name="T65" fmla="*/ 3175 h 2"/>
              <a:gd name="T66" fmla="*/ 3175 w 2"/>
              <a:gd name="T67" fmla="*/ 3175 h 2"/>
              <a:gd name="T68" fmla="*/ 0 w 2"/>
              <a:gd name="T69" fmla="*/ 3175 h 2"/>
              <a:gd name="T70" fmla="*/ 0 w 2"/>
              <a:gd name="T71" fmla="*/ 3175 h 2"/>
              <a:gd name="T72" fmla="*/ 0 w 2"/>
              <a:gd name="T73" fmla="*/ 3175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5" name="Rectangle 1335"/>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6" name="Rectangle 1336"/>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7" name="Rectangle 1337"/>
          <p:cNvSpPr>
            <a:spLocks noChangeArrowheads="1"/>
          </p:cNvSpPr>
          <p:nvPr/>
        </p:nvSpPr>
        <p:spPr bwMode="auto">
          <a:xfrm>
            <a:off x="47466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8" name="Rectangle 1340"/>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59" name="Rectangle 1341"/>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0" name="Rectangle 1342"/>
          <p:cNvSpPr>
            <a:spLocks noChangeArrowheads="1"/>
          </p:cNvSpPr>
          <p:nvPr/>
        </p:nvSpPr>
        <p:spPr bwMode="auto">
          <a:xfrm>
            <a:off x="468313" y="508000"/>
            <a:ext cx="1587"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1" name="Rectangle 1343"/>
          <p:cNvSpPr>
            <a:spLocks noChangeArrowheads="1"/>
          </p:cNvSpPr>
          <p:nvPr/>
        </p:nvSpPr>
        <p:spPr bwMode="auto">
          <a:xfrm>
            <a:off x="468313" y="5080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62" name="Rectangle 1344"/>
          <p:cNvSpPr>
            <a:spLocks noChangeArrowheads="1"/>
          </p:cNvSpPr>
          <p:nvPr/>
        </p:nvSpPr>
        <p:spPr bwMode="auto">
          <a:xfrm>
            <a:off x="465138"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spcBef>
                <a:spcPct val="50000"/>
              </a:spcBef>
              <a:buFontTx/>
              <a:buChar char="•"/>
            </a:pPr>
            <a:endParaRPr lang="en-US" sz="1300" b="0"/>
          </a:p>
        </p:txBody>
      </p:sp>
      <p:sp>
        <p:nvSpPr>
          <p:cNvPr id="324" name="Title 323"/>
          <p:cNvSpPr>
            <a:spLocks noGrp="1"/>
          </p:cNvSpPr>
          <p:nvPr>
            <p:ph type="title"/>
          </p:nvPr>
        </p:nvSpPr>
        <p:spPr>
          <a:xfrm>
            <a:off x="343401" y="301625"/>
            <a:ext cx="8439652" cy="1031875"/>
          </a:xfrm>
        </p:spPr>
        <p:txBody>
          <a:bodyPr/>
          <a:lstStyle>
            <a:lvl1pPr>
              <a:defRPr b="0" i="0" cap="none" baseline="0">
                <a:solidFill>
                  <a:schemeClr val="tx1"/>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43401" y="1460500"/>
            <a:ext cx="8440305" cy="4600863"/>
          </a:xfrm>
        </p:spPr>
        <p:txBody>
          <a:bodyPr>
            <a:normAutofit/>
          </a:bodyPr>
          <a:lstStyle>
            <a:lvl1pPr>
              <a:lnSpc>
                <a:spcPct val="130000"/>
              </a:lnSpc>
              <a:spcBef>
                <a:spcPts val="1200"/>
              </a:spcBef>
              <a:defRPr>
                <a:solidFill>
                  <a:srgbClr val="7F7F7F"/>
                </a:solidFill>
              </a:defRPr>
            </a:lvl1pPr>
            <a:lvl2pPr>
              <a:lnSpc>
                <a:spcPct val="130000"/>
              </a:lnSpc>
              <a:spcBef>
                <a:spcPts val="1200"/>
              </a:spcBef>
              <a:buClr>
                <a:schemeClr val="tx2">
                  <a:lumMod val="50000"/>
                  <a:lumOff val="50000"/>
                </a:schemeClr>
              </a:buClr>
              <a:defRPr>
                <a:solidFill>
                  <a:srgbClr val="7F7F7F"/>
                </a:solidFill>
              </a:defRPr>
            </a:lvl2pPr>
            <a:lvl3pPr marL="557784">
              <a:lnSpc>
                <a:spcPct val="130000"/>
              </a:lnSpc>
              <a:spcBef>
                <a:spcPts val="0"/>
              </a:spcBef>
              <a:buClr>
                <a:schemeClr val="tx2">
                  <a:lumMod val="50000"/>
                  <a:lumOff val="50000"/>
                </a:schemeClr>
              </a:buClr>
              <a:defRPr>
                <a:solidFill>
                  <a:srgbClr val="7F7F7F"/>
                </a:solidFill>
              </a:defRPr>
            </a:lvl3pPr>
            <a:lvl4pPr>
              <a:lnSpc>
                <a:spcPct val="130000"/>
              </a:lnSpc>
              <a:spcBef>
                <a:spcPts val="0"/>
              </a:spcBef>
              <a:buClr>
                <a:schemeClr val="tx2">
                  <a:lumMod val="50000"/>
                  <a:lumOff val="50000"/>
                </a:schemeClr>
              </a:buClr>
              <a:defRPr>
                <a:solidFill>
                  <a:srgbClr val="7F7F7F"/>
                </a:solidFill>
              </a:defRPr>
            </a:lvl4pPr>
            <a:lvl5pPr>
              <a:lnSpc>
                <a:spcPct val="130000"/>
              </a:lnSpc>
              <a:spcBef>
                <a:spcPts val="0"/>
              </a:spcBef>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3" name="Footer Placeholder 8"/>
          <p:cNvSpPr>
            <a:spLocks noGrp="1"/>
          </p:cNvSpPr>
          <p:nvPr>
            <p:ph type="ftr" sz="quarter" idx="11"/>
          </p:nvPr>
        </p:nvSpPr>
        <p:spPr/>
        <p:txBody>
          <a:bodyPr/>
          <a:lstStyle>
            <a:lvl1pPr>
              <a:defRPr/>
            </a:lvl1pPr>
          </a:lstStyle>
          <a:p>
            <a:pPr>
              <a:defRPr/>
            </a:pPr>
            <a:r>
              <a:rPr lang="en-US"/>
              <a:t>Presentation Title</a:t>
            </a:r>
          </a:p>
        </p:txBody>
      </p:sp>
      <p:sp>
        <p:nvSpPr>
          <p:cNvPr id="64" name="Slide Number Placeholder 9"/>
          <p:cNvSpPr>
            <a:spLocks noGrp="1"/>
          </p:cNvSpPr>
          <p:nvPr>
            <p:ph type="sldNum" sz="quarter" idx="12"/>
          </p:nvPr>
        </p:nvSpPr>
        <p:spPr/>
        <p:txBody>
          <a:bodyPr/>
          <a:lstStyle>
            <a:lvl1pPr>
              <a:defRPr smtClean="0"/>
            </a:lvl1pPr>
          </a:lstStyle>
          <a:p>
            <a:pPr>
              <a:defRPr/>
            </a:pPr>
            <a:fld id="{6F49B432-AE81-4A26-98EE-5C4E4F4D88F8}" type="slidenum">
              <a:rPr lang="en-US"/>
              <a:pPr>
                <a:defRPr/>
              </a:pPr>
              <a:t>‹#›</a:t>
            </a:fld>
            <a:endParaRPr lang="en-US"/>
          </a:p>
        </p:txBody>
      </p:sp>
    </p:spTree>
    <p:extLst>
      <p:ext uri="{BB962C8B-B14F-4D97-AF65-F5344CB8AC3E}">
        <p14:creationId xmlns:p14="http://schemas.microsoft.com/office/powerpoint/2010/main" val="122901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ull Page with Sub-Title">
    <p:spTree>
      <p:nvGrpSpPr>
        <p:cNvPr id="1" name=""/>
        <p:cNvGrpSpPr/>
        <p:nvPr/>
      </p:nvGrpSpPr>
      <p:grpSpPr>
        <a:xfrm>
          <a:off x="0" y="0"/>
          <a:ext cx="0" cy="0"/>
          <a:chOff x="0" y="0"/>
          <a:chExt cx="0" cy="0"/>
        </a:xfrm>
      </p:grpSpPr>
      <p:sp>
        <p:nvSpPr>
          <p:cNvPr id="5" name="Freeform 1682"/>
          <p:cNvSpPr>
            <a:spLocks/>
          </p:cNvSpPr>
          <p:nvPr/>
        </p:nvSpPr>
        <p:spPr bwMode="auto">
          <a:xfrm flipH="1">
            <a:off x="6380163" y="615950"/>
            <a:ext cx="1014412" cy="1895475"/>
          </a:xfrm>
          <a:custGeom>
            <a:avLst/>
            <a:gdLst>
              <a:gd name="T0" fmla="*/ 0 w 638"/>
              <a:gd name="T1" fmla="*/ 0 h 1194"/>
              <a:gd name="T2" fmla="*/ 60420 w 638"/>
              <a:gd name="T3" fmla="*/ 174625 h 1194"/>
              <a:gd name="T4" fmla="*/ 124019 w 638"/>
              <a:gd name="T5" fmla="*/ 342900 h 1194"/>
              <a:gd name="T6" fmla="*/ 168539 w 638"/>
              <a:gd name="T7" fmla="*/ 482600 h 1194"/>
              <a:gd name="T8" fmla="*/ 216238 w 638"/>
              <a:gd name="T9" fmla="*/ 631825 h 1194"/>
              <a:gd name="T10" fmla="*/ 260758 w 638"/>
              <a:gd name="T11" fmla="*/ 803275 h 1194"/>
              <a:gd name="T12" fmla="*/ 327537 w 638"/>
              <a:gd name="T13" fmla="*/ 1066800 h 1194"/>
              <a:gd name="T14" fmla="*/ 375237 w 638"/>
              <a:gd name="T15" fmla="*/ 1250950 h 1194"/>
              <a:gd name="T16" fmla="*/ 432477 w 638"/>
              <a:gd name="T17" fmla="*/ 1571625 h 1194"/>
              <a:gd name="T18" fmla="*/ 454736 w 638"/>
              <a:gd name="T19" fmla="*/ 1724025 h 1194"/>
              <a:gd name="T20" fmla="*/ 480176 w 638"/>
              <a:gd name="T21" fmla="*/ 1895475 h 1194"/>
              <a:gd name="T22" fmla="*/ 1014412 w 638"/>
              <a:gd name="T23" fmla="*/ 1895475 h 1194"/>
              <a:gd name="T24" fmla="*/ 992152 w 638"/>
              <a:gd name="T25" fmla="*/ 1812925 h 1194"/>
              <a:gd name="T26" fmla="*/ 950813 w 638"/>
              <a:gd name="T27" fmla="*/ 1682750 h 1194"/>
              <a:gd name="T28" fmla="*/ 909473 w 638"/>
              <a:gd name="T29" fmla="*/ 1555750 h 1194"/>
              <a:gd name="T30" fmla="*/ 871313 w 638"/>
              <a:gd name="T31" fmla="*/ 1447800 h 1194"/>
              <a:gd name="T32" fmla="*/ 785454 w 638"/>
              <a:gd name="T33" fmla="*/ 1244600 h 1194"/>
              <a:gd name="T34" fmla="*/ 725034 w 638"/>
              <a:gd name="T35" fmla="*/ 1108075 h 1194"/>
              <a:gd name="T36" fmla="*/ 674155 w 638"/>
              <a:gd name="T37" fmla="*/ 993775 h 1194"/>
              <a:gd name="T38" fmla="*/ 601015 w 638"/>
              <a:gd name="T39" fmla="*/ 844550 h 1194"/>
              <a:gd name="T40" fmla="*/ 540596 w 638"/>
              <a:gd name="T41" fmla="*/ 746125 h 1194"/>
              <a:gd name="T42" fmla="*/ 486536 w 638"/>
              <a:gd name="T43" fmla="*/ 657225 h 1194"/>
              <a:gd name="T44" fmla="*/ 426117 w 638"/>
              <a:gd name="T45" fmla="*/ 542925 h 1194"/>
              <a:gd name="T46" fmla="*/ 362517 w 638"/>
              <a:gd name="T47" fmla="*/ 454025 h 1194"/>
              <a:gd name="T48" fmla="*/ 276658 w 638"/>
              <a:gd name="T49" fmla="*/ 333375 h 1194"/>
              <a:gd name="T50" fmla="*/ 193978 w 638"/>
              <a:gd name="T51" fmla="*/ 222250 h 1194"/>
              <a:gd name="T52" fmla="*/ 92219 w 638"/>
              <a:gd name="T53" fmla="*/ 82550 h 1194"/>
              <a:gd name="T54" fmla="*/ 47700 w 638"/>
              <a:gd name="T55" fmla="*/ 31750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7" name="Freeform 1683"/>
          <p:cNvSpPr>
            <a:spLocks/>
          </p:cNvSpPr>
          <p:nvPr/>
        </p:nvSpPr>
        <p:spPr bwMode="auto">
          <a:xfrm flipH="1">
            <a:off x="7410450" y="3175"/>
            <a:ext cx="712788" cy="584200"/>
          </a:xfrm>
          <a:custGeom>
            <a:avLst/>
            <a:gdLst>
              <a:gd name="T0" fmla="*/ 712788 w 448"/>
              <a:gd name="T1" fmla="*/ 584200 h 372"/>
              <a:gd name="T2" fmla="*/ 617325 w 448"/>
              <a:gd name="T3" fmla="*/ 474270 h 372"/>
              <a:gd name="T4" fmla="*/ 445493 w 448"/>
              <a:gd name="T5" fmla="*/ 326649 h 372"/>
              <a:gd name="T6" fmla="*/ 334119 w 448"/>
              <a:gd name="T7" fmla="*/ 223001 h 372"/>
              <a:gd name="T8" fmla="*/ 222746 w 448"/>
              <a:gd name="T9" fmla="*/ 147620 h 372"/>
              <a:gd name="T10" fmla="*/ 101827 w 448"/>
              <a:gd name="T11" fmla="*/ 69099 h 372"/>
              <a:gd name="T12" fmla="*/ 0 w 448"/>
              <a:gd name="T13" fmla="*/ 0 h 372"/>
              <a:gd name="T14" fmla="*/ 445493 w 448"/>
              <a:gd name="T15" fmla="*/ 0 h 372"/>
              <a:gd name="T16" fmla="*/ 477313 w 448"/>
              <a:gd name="T17" fmla="*/ 56535 h 372"/>
              <a:gd name="T18" fmla="*/ 515498 w 448"/>
              <a:gd name="T19" fmla="*/ 128775 h 372"/>
              <a:gd name="T20" fmla="*/ 550501 w 448"/>
              <a:gd name="T21" fmla="*/ 210438 h 372"/>
              <a:gd name="T22" fmla="*/ 601415 w 448"/>
              <a:gd name="T23" fmla="*/ 323509 h 372"/>
              <a:gd name="T24" fmla="*/ 649146 w 448"/>
              <a:gd name="T25" fmla="*/ 414594 h 372"/>
              <a:gd name="T26" fmla="*/ 690513 w 448"/>
              <a:gd name="T27" fmla="*/ 524524 h 372"/>
              <a:gd name="T28" fmla="*/ 712788 w 448"/>
              <a:gd name="T29" fmla="*/ 5842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a:p>
        </p:txBody>
      </p:sp>
      <p:sp>
        <p:nvSpPr>
          <p:cNvPr id="324" name="Title 323"/>
          <p:cNvSpPr>
            <a:spLocks noGrp="1"/>
          </p:cNvSpPr>
          <p:nvPr>
            <p:ph type="title"/>
          </p:nvPr>
        </p:nvSpPr>
        <p:spPr>
          <a:xfrm>
            <a:off x="356934" y="301625"/>
            <a:ext cx="8439487" cy="667338"/>
          </a:xfrm>
        </p:spPr>
        <p:txBody>
          <a:bodyPr/>
          <a:lstStyle>
            <a:lvl1pPr>
              <a:defRPr b="0" i="0" cap="none" baseline="0">
                <a:solidFill>
                  <a:srgbClr val="021F43"/>
                </a:solidFill>
                <a:latin typeface="+mn-lt"/>
                <a:cs typeface="Andes ExtraLight"/>
              </a:defRPr>
            </a:lvl1pPr>
          </a:lstStyle>
          <a:p>
            <a:r>
              <a:rPr lang="en-US"/>
              <a:t>Click to edit Master title style</a:t>
            </a:r>
            <a:endParaRPr lang="en-US" dirty="0"/>
          </a:p>
        </p:txBody>
      </p:sp>
      <p:sp>
        <p:nvSpPr>
          <p:cNvPr id="331" name="Content Placeholder 330"/>
          <p:cNvSpPr>
            <a:spLocks noGrp="1"/>
          </p:cNvSpPr>
          <p:nvPr>
            <p:ph sz="quarter" idx="10"/>
          </p:nvPr>
        </p:nvSpPr>
        <p:spPr>
          <a:xfrm>
            <a:off x="356934" y="1599260"/>
            <a:ext cx="8440305" cy="4462104"/>
          </a:xfrm>
        </p:spPr>
        <p:txBody>
          <a:bodyPr/>
          <a:lstStyle>
            <a:lvl1pPr>
              <a:defRPr>
                <a:solidFill>
                  <a:srgbClr val="7F7F7F"/>
                </a:solidFill>
              </a:defRPr>
            </a:lvl1pPr>
            <a:lvl2pPr>
              <a:buClr>
                <a:schemeClr val="tx2">
                  <a:lumMod val="50000"/>
                  <a:lumOff val="50000"/>
                </a:schemeClr>
              </a:buClr>
              <a:defRPr>
                <a:solidFill>
                  <a:srgbClr val="7F7F7F"/>
                </a:solidFill>
              </a:defRPr>
            </a:lvl2pPr>
            <a:lvl3pPr marL="557784">
              <a:buClr>
                <a:schemeClr val="tx2">
                  <a:lumMod val="50000"/>
                  <a:lumOff val="50000"/>
                </a:schemeClr>
              </a:buClr>
              <a:defRPr>
                <a:solidFill>
                  <a:srgbClr val="7F7F7F"/>
                </a:solidFill>
              </a:defRPr>
            </a:lvl3pPr>
            <a:lvl4pPr>
              <a:buClr>
                <a:schemeClr val="tx2">
                  <a:lumMod val="50000"/>
                  <a:lumOff val="50000"/>
                </a:schemeClr>
              </a:buClr>
              <a:defRPr>
                <a:solidFill>
                  <a:srgbClr val="7F7F7F"/>
                </a:solidFill>
              </a:defRPr>
            </a:lvl4pPr>
            <a:lvl5pPr>
              <a:buClr>
                <a:schemeClr val="tx2">
                  <a:lumMod val="50000"/>
                  <a:lumOff val="50000"/>
                </a:schemeClr>
              </a:buClr>
              <a:defRPr>
                <a:solidFill>
                  <a:srgbClr val="7F7F7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4"/>
          </p:nvPr>
        </p:nvSpPr>
        <p:spPr>
          <a:xfrm>
            <a:off x="356934" y="1025408"/>
            <a:ext cx="8435473" cy="517408"/>
          </a:xfrm>
        </p:spPr>
        <p:txBody>
          <a:bodyPr>
            <a:normAutofit/>
          </a:bodyPr>
          <a:lstStyle>
            <a:lvl1pPr algn="l">
              <a:lnSpc>
                <a:spcPct val="100000"/>
              </a:lnSpc>
              <a:spcBef>
                <a:spcPts val="0"/>
              </a:spcBef>
              <a:defRPr sz="1600" b="0" cap="none" baseline="0">
                <a:solidFill>
                  <a:schemeClr val="tx1"/>
                </a:solidFill>
              </a:defRPr>
            </a:lvl1pPr>
            <a:lvl2pPr>
              <a:defRPr sz="1600" cap="all">
                <a:solidFill>
                  <a:schemeClr val="tx2">
                    <a:lumMod val="50000"/>
                    <a:lumOff val="50000"/>
                  </a:schemeClr>
                </a:solidFill>
              </a:defRPr>
            </a:lvl2pPr>
            <a:lvl3pPr>
              <a:defRPr sz="1600" cap="all">
                <a:solidFill>
                  <a:schemeClr val="tx2">
                    <a:lumMod val="50000"/>
                    <a:lumOff val="50000"/>
                  </a:schemeClr>
                </a:solidFill>
              </a:defRPr>
            </a:lvl3pPr>
            <a:lvl4pPr>
              <a:defRPr sz="1600" cap="all">
                <a:solidFill>
                  <a:schemeClr val="tx2">
                    <a:lumMod val="50000"/>
                    <a:lumOff val="50000"/>
                  </a:schemeClr>
                </a:solidFill>
              </a:defRPr>
            </a:lvl4pPr>
            <a:lvl5pPr>
              <a:defRPr sz="1600" cap="all">
                <a:solidFill>
                  <a:schemeClr val="tx2">
                    <a:lumMod val="50000"/>
                    <a:lumOff val="50000"/>
                  </a:schemeClr>
                </a:solidFill>
              </a:defRPr>
            </a:lvl5pPr>
          </a:lstStyle>
          <a:p>
            <a:pPr lvl="0"/>
            <a:r>
              <a:rPr lang="en-US"/>
              <a:t>Click to edit Master text styles</a:t>
            </a:r>
          </a:p>
        </p:txBody>
      </p:sp>
      <p:sp>
        <p:nvSpPr>
          <p:cNvPr id="8" name="Footer Placeholder 1"/>
          <p:cNvSpPr>
            <a:spLocks noGrp="1"/>
          </p:cNvSpPr>
          <p:nvPr>
            <p:ph type="ftr" sz="quarter" idx="15"/>
          </p:nvPr>
        </p:nvSpPr>
        <p:spPr/>
        <p:txBody>
          <a:bodyPr/>
          <a:lstStyle>
            <a:lvl1pPr>
              <a:defRPr/>
            </a:lvl1pPr>
          </a:lstStyle>
          <a:p>
            <a:pPr>
              <a:defRPr/>
            </a:pPr>
            <a:r>
              <a:rPr lang="en-US"/>
              <a:t>Presentation Title</a:t>
            </a:r>
          </a:p>
        </p:txBody>
      </p:sp>
      <p:sp>
        <p:nvSpPr>
          <p:cNvPr id="9" name="Slide Number Placeholder 2"/>
          <p:cNvSpPr>
            <a:spLocks noGrp="1"/>
          </p:cNvSpPr>
          <p:nvPr>
            <p:ph type="sldNum" sz="quarter" idx="16"/>
          </p:nvPr>
        </p:nvSpPr>
        <p:spPr/>
        <p:txBody>
          <a:bodyPr/>
          <a:lstStyle>
            <a:lvl1pPr>
              <a:defRPr smtClean="0"/>
            </a:lvl1pPr>
          </a:lstStyle>
          <a:p>
            <a:pPr>
              <a:defRPr/>
            </a:pPr>
            <a:fld id="{7926DC2F-DE00-4FC7-9D7F-8B4408EEE110}" type="slidenum">
              <a:rPr lang="en-US"/>
              <a:pPr>
                <a:defRPr/>
              </a:pPr>
              <a:t>‹#›</a:t>
            </a:fld>
            <a:endParaRPr lang="en-US"/>
          </a:p>
        </p:txBody>
      </p:sp>
    </p:spTree>
    <p:extLst>
      <p:ext uri="{BB962C8B-B14F-4D97-AF65-F5344CB8AC3E}">
        <p14:creationId xmlns:p14="http://schemas.microsoft.com/office/powerpoint/2010/main" val="207524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Titl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6934" y="997858"/>
            <a:ext cx="3010890" cy="4924960"/>
          </a:xfrm>
        </p:spPr>
        <p:txBody>
          <a:bodyPr anchor="ctr"/>
          <a:lstStyle>
            <a:lvl1pPr algn="l">
              <a:defRPr sz="2400" b="0" i="0" cap="all" baseline="0">
                <a:solidFill>
                  <a:schemeClr val="tx1"/>
                </a:solidFill>
                <a:latin typeface="+mn-lt"/>
                <a:cs typeface="Andes ExtraLight"/>
              </a:defRPr>
            </a:lvl1pPr>
            <a:lvl2pPr algn="l">
              <a:defRPr sz="2400" b="0" i="0" cap="all">
                <a:solidFill>
                  <a:schemeClr val="tx2">
                    <a:lumMod val="50000"/>
                    <a:lumOff val="50000"/>
                  </a:schemeClr>
                </a:solidFill>
                <a:latin typeface="+mn-lt"/>
                <a:cs typeface="Andes ExtraLight"/>
              </a:defRPr>
            </a:lvl2pPr>
            <a:lvl3pPr algn="l">
              <a:defRPr sz="2400" b="0" i="0" cap="all">
                <a:solidFill>
                  <a:schemeClr val="tx2">
                    <a:lumMod val="50000"/>
                    <a:lumOff val="50000"/>
                  </a:schemeClr>
                </a:solidFill>
                <a:latin typeface="+mn-lt"/>
                <a:cs typeface="Andes ExtraLight"/>
              </a:defRPr>
            </a:lvl3pPr>
            <a:lvl4pPr algn="l">
              <a:defRPr sz="2400" b="0" i="0" cap="all">
                <a:solidFill>
                  <a:schemeClr val="tx2">
                    <a:lumMod val="50000"/>
                    <a:lumOff val="50000"/>
                  </a:schemeClr>
                </a:solidFill>
                <a:latin typeface="+mn-lt"/>
                <a:cs typeface="Andes ExtraLight"/>
              </a:defRPr>
            </a:lvl4pPr>
            <a:lvl5pPr algn="l">
              <a:defRPr sz="2400" b="0" i="0" cap="all">
                <a:solidFill>
                  <a:schemeClr val="tx2">
                    <a:lumMod val="50000"/>
                    <a:lumOff val="50000"/>
                  </a:schemeClr>
                </a:solidFill>
                <a:latin typeface="+mn-lt"/>
                <a:cs typeface="Andes ExtraLight"/>
              </a:defRPr>
            </a:lvl5pPr>
            <a:lvl6pPr>
              <a:defRPr sz="1800"/>
            </a:lvl6pPr>
            <a:lvl7pPr>
              <a:defRPr sz="1800"/>
            </a:lvl7pPr>
            <a:lvl8pPr>
              <a:defRPr sz="1800"/>
            </a:lvl8pPr>
            <a:lvl9pPr>
              <a:defRPr sz="1800"/>
            </a:lvl9pPr>
          </a:lstStyle>
          <a:p>
            <a:pPr lvl="0"/>
            <a:r>
              <a:rPr lang="en-US"/>
              <a:t>Click to edit Master text styles</a:t>
            </a:r>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B7E3858F-ED92-4D33-9105-3DC65086BBDB}"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90880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p Title">
    <p:spTree>
      <p:nvGrpSpPr>
        <p:cNvPr id="1" name=""/>
        <p:cNvGrpSpPr/>
        <p:nvPr/>
      </p:nvGrpSpPr>
      <p:grpSpPr>
        <a:xfrm>
          <a:off x="0" y="0"/>
          <a:ext cx="0" cy="0"/>
          <a:chOff x="0" y="0"/>
          <a:chExt cx="0" cy="0"/>
        </a:xfrm>
      </p:grpSpPr>
      <p:sp>
        <p:nvSpPr>
          <p:cNvPr id="2" name="Title 1"/>
          <p:cNvSpPr>
            <a:spLocks noGrp="1"/>
          </p:cNvSpPr>
          <p:nvPr>
            <p:ph type="title"/>
          </p:nvPr>
        </p:nvSpPr>
        <p:spPr>
          <a:xfrm>
            <a:off x="356933" y="288636"/>
            <a:ext cx="8533067" cy="461819"/>
          </a:xfrm>
        </p:spPr>
        <p:txBody>
          <a:bodyPr anchor="b"/>
          <a:lstStyle>
            <a:lvl1pPr>
              <a:defRPr sz="2200" b="0" i="0"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83000" y="983838"/>
            <a:ext cx="5207000" cy="4904344"/>
          </a:xfrm>
        </p:spPr>
        <p:txBody>
          <a:bodyPr anchor="ct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3"/>
          <p:cNvSpPr>
            <a:spLocks noGrp="1"/>
          </p:cNvSpPr>
          <p:nvPr>
            <p:ph type="sldNum" sz="quarter" idx="10"/>
          </p:nvPr>
        </p:nvSpPr>
        <p:spPr/>
        <p:txBody>
          <a:bodyPr/>
          <a:lstStyle>
            <a:lvl1pPr>
              <a:defRPr/>
            </a:lvl1pPr>
          </a:lstStyle>
          <a:p>
            <a:pPr>
              <a:defRPr/>
            </a:pPr>
            <a:fld id="{273D2DC5-F85F-49BE-B09F-1599040791FF}"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034506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ragraph with Graphic Element">
    <p:spTree>
      <p:nvGrpSpPr>
        <p:cNvPr id="1" name=""/>
        <p:cNvGrpSpPr/>
        <p:nvPr/>
      </p:nvGrpSpPr>
      <p:grpSpPr>
        <a:xfrm>
          <a:off x="0" y="0"/>
          <a:ext cx="0" cy="0"/>
          <a:chOff x="0" y="0"/>
          <a:chExt cx="0" cy="0"/>
        </a:xfrm>
      </p:grpSpPr>
      <p:sp>
        <p:nvSpPr>
          <p:cNvPr id="2" name="Title 1"/>
          <p:cNvSpPr>
            <a:spLocks noGrp="1"/>
          </p:cNvSpPr>
          <p:nvPr>
            <p:ph type="title"/>
          </p:nvPr>
        </p:nvSpPr>
        <p:spPr>
          <a:xfrm>
            <a:off x="320842" y="288636"/>
            <a:ext cx="8569158" cy="461819"/>
          </a:xfrm>
        </p:spPr>
        <p:txBody>
          <a:bodyPr anchor="b"/>
          <a:lstStyle>
            <a:lvl1pPr>
              <a:defRPr sz="2200" b="0" i="0" cap="none" baseline="0">
                <a:solidFill>
                  <a:srgbClr val="021F43"/>
                </a:solidFill>
                <a:latin typeface="+mn-lt"/>
                <a:cs typeface="Andes ExtraLight"/>
              </a:defRPr>
            </a:lvl1pPr>
          </a:lstStyle>
          <a:p>
            <a:r>
              <a:rPr lang="en-US"/>
              <a:t>Click to edit Master title style</a:t>
            </a:r>
            <a:endParaRPr lang="en-US" dirty="0"/>
          </a:p>
        </p:txBody>
      </p:sp>
      <p:sp>
        <p:nvSpPr>
          <p:cNvPr id="4" name="Content Placeholder 3"/>
          <p:cNvSpPr>
            <a:spLocks noGrp="1"/>
          </p:cNvSpPr>
          <p:nvPr>
            <p:ph sz="half" idx="2"/>
          </p:nvPr>
        </p:nvSpPr>
        <p:spPr>
          <a:xfrm>
            <a:off x="3622841" y="1443789"/>
            <a:ext cx="5307263" cy="4545263"/>
          </a:xfrm>
        </p:spPr>
        <p:txBody>
          <a:bodyPr/>
          <a:lstStyle>
            <a:lvl1pPr>
              <a:defRPr sz="1600">
                <a:solidFill>
                  <a:schemeClr val="tx2">
                    <a:lumMod val="50000"/>
                    <a:lumOff val="50000"/>
                  </a:schemeClr>
                </a:solidFill>
              </a:defRPr>
            </a:lvl1pPr>
            <a:lvl2pPr>
              <a:buClr>
                <a:schemeClr val="tx2">
                  <a:lumMod val="50000"/>
                  <a:lumOff val="50000"/>
                </a:schemeClr>
              </a:buClr>
              <a:defRPr sz="1600">
                <a:solidFill>
                  <a:schemeClr val="tx2">
                    <a:lumMod val="50000"/>
                    <a:lumOff val="50000"/>
                  </a:schemeClr>
                </a:solidFill>
              </a:defRPr>
            </a:lvl2pPr>
            <a:lvl3pPr marL="557784">
              <a:buClr>
                <a:schemeClr val="tx2">
                  <a:lumMod val="50000"/>
                  <a:lumOff val="50000"/>
                </a:schemeClr>
              </a:buClr>
              <a:defRPr sz="1600">
                <a:solidFill>
                  <a:schemeClr val="tx2">
                    <a:lumMod val="50000"/>
                    <a:lumOff val="50000"/>
                  </a:schemeClr>
                </a:solidFill>
              </a:defRPr>
            </a:lvl3pPr>
            <a:lvl4pPr>
              <a:buClr>
                <a:schemeClr val="tx2">
                  <a:lumMod val="50000"/>
                  <a:lumOff val="50000"/>
                </a:schemeClr>
              </a:buClr>
              <a:defRPr sz="1600">
                <a:solidFill>
                  <a:schemeClr val="tx2">
                    <a:lumMod val="50000"/>
                    <a:lumOff val="50000"/>
                  </a:schemeClr>
                </a:solidFill>
              </a:defRPr>
            </a:lvl4pPr>
            <a:lvl5pPr>
              <a:buClr>
                <a:schemeClr val="tx2">
                  <a:lumMod val="50000"/>
                  <a:lumOff val="50000"/>
                </a:schemeClr>
              </a:buClr>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3"/>
          </p:nvPr>
        </p:nvSpPr>
        <p:spPr>
          <a:xfrm>
            <a:off x="321093" y="1003049"/>
            <a:ext cx="3087853" cy="4972050"/>
          </a:xfrm>
        </p:spPr>
        <p:txBody>
          <a:bodyPr rIns="182880" anchor="ctr"/>
          <a:lstStyle>
            <a:lvl1pPr>
              <a:defRPr sz="1600" baseline="0"/>
            </a:lvl1pPr>
          </a:lstStyle>
          <a:p>
            <a:pPr lvl="0"/>
            <a:r>
              <a:rPr lang="en-US"/>
              <a:t>Click to edit Master text styles</a:t>
            </a:r>
          </a:p>
        </p:txBody>
      </p:sp>
      <p:sp>
        <p:nvSpPr>
          <p:cNvPr id="12" name="Text Placeholder 11"/>
          <p:cNvSpPr>
            <a:spLocks noGrp="1"/>
          </p:cNvSpPr>
          <p:nvPr>
            <p:ph type="body" sz="quarter" idx="14"/>
          </p:nvPr>
        </p:nvSpPr>
        <p:spPr>
          <a:xfrm>
            <a:off x="3622675" y="976312"/>
            <a:ext cx="5294062" cy="414003"/>
          </a:xfrm>
        </p:spPr>
        <p:txBody>
          <a:bodyPr/>
          <a:lstStyle>
            <a:lvl1pPr algn="ctr">
              <a:defRPr sz="1600" b="0" cap="all"/>
            </a:lvl1pPr>
          </a:lstStyle>
          <a:p>
            <a:pPr lvl="0"/>
            <a:r>
              <a:rPr lang="en-US"/>
              <a:t>Click to edit Master text styles</a:t>
            </a:r>
          </a:p>
        </p:txBody>
      </p:sp>
      <p:sp>
        <p:nvSpPr>
          <p:cNvPr id="7" name="Slide Number Placeholder 3"/>
          <p:cNvSpPr>
            <a:spLocks noGrp="1"/>
          </p:cNvSpPr>
          <p:nvPr>
            <p:ph type="sldNum" sz="quarter" idx="15"/>
          </p:nvPr>
        </p:nvSpPr>
        <p:spPr/>
        <p:txBody>
          <a:bodyPr/>
          <a:lstStyle>
            <a:lvl1pPr>
              <a:defRPr/>
            </a:lvl1pPr>
          </a:lstStyle>
          <a:p>
            <a:pPr>
              <a:defRPr/>
            </a:pPr>
            <a:fld id="{A9A3D671-EFFE-40AD-B1E0-E733AD695BD7}" type="slidenum">
              <a:rPr lang="en-US"/>
              <a:pPr>
                <a:defRPr/>
              </a:pPr>
              <a:t>‹#›</a:t>
            </a:fld>
            <a:endParaRPr lang="en-US"/>
          </a:p>
        </p:txBody>
      </p:sp>
      <p:sp>
        <p:nvSpPr>
          <p:cNvPr id="8" name="Footer Placeholder 4"/>
          <p:cNvSpPr>
            <a:spLocks noGrp="1"/>
          </p:cNvSpPr>
          <p:nvPr>
            <p:ph type="ftr" sz="quarter" idx="16"/>
          </p:nvPr>
        </p:nvSpPr>
        <p:spPr/>
        <p:txBody>
          <a:bodyPr/>
          <a:lstStyle>
            <a:lvl1pPr>
              <a:defRPr/>
            </a:lvl1pPr>
          </a:lstStyle>
          <a:p>
            <a:pPr>
              <a:defRPr/>
            </a:pPr>
            <a:r>
              <a:rPr lang="en-US"/>
              <a:t>Presentation Title</a:t>
            </a:r>
          </a:p>
        </p:txBody>
      </p:sp>
    </p:spTree>
    <p:extLst>
      <p:ext uri="{BB962C8B-B14F-4D97-AF65-F5344CB8AC3E}">
        <p14:creationId xmlns:p14="http://schemas.microsoft.com/office/powerpoint/2010/main" val="32692796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18" Type="http://schemas.openxmlformats.org/officeDocument/2006/relationships/slideLayout" Target="../slideLayouts/slideLayout2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17" Type="http://schemas.openxmlformats.org/officeDocument/2006/relationships/slideLayout" Target="../slideLayouts/slideLayout20.xml"/><Relationship Id="rId2" Type="http://schemas.openxmlformats.org/officeDocument/2006/relationships/slideLayout" Target="../slideLayouts/slideLayout5.xml"/><Relationship Id="rId16" Type="http://schemas.openxmlformats.org/officeDocument/2006/relationships/slideLayout" Target="../slideLayouts/slideLayout19.xml"/><Relationship Id="rId20"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slideLayout" Target="../slideLayouts/slideLayout18.xml"/><Relationship Id="rId10" Type="http://schemas.openxmlformats.org/officeDocument/2006/relationships/slideLayout" Target="../slideLayouts/slideLayout13.xml"/><Relationship Id="rId19"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685800" y="871538"/>
            <a:ext cx="77724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p:cNvSpPr>
            <a:spLocks noGrp="1"/>
          </p:cNvSpPr>
          <p:nvPr>
            <p:ph type="ftr" sz="quarter" idx="3"/>
          </p:nvPr>
        </p:nvSpPr>
        <p:spPr>
          <a:xfrm>
            <a:off x="2847975" y="6356350"/>
            <a:ext cx="5600700" cy="328613"/>
          </a:xfrm>
          <a:prstGeom prst="rect">
            <a:avLst/>
          </a:prstGeom>
        </p:spPr>
        <p:txBody>
          <a:bodyPr vert="horz" lIns="0" tIns="0" rIns="91440" bIns="0" rtlCol="0" anchor="b">
            <a:normAutofit/>
          </a:bodyPr>
          <a:lstStyle>
            <a:lvl1pPr algn="r">
              <a:defRPr sz="1400" b="0">
                <a:solidFill>
                  <a:schemeClr val="tx1">
                    <a:tint val="75000"/>
                  </a:schemeClr>
                </a:solidFill>
                <a:latin typeface="+mn-lt"/>
                <a:ea typeface="+mn-ea"/>
                <a:cs typeface="Times New Roman" pitchFamily="18" charset="0"/>
              </a:defRPr>
            </a:lvl1pPr>
          </a:lstStyle>
          <a:p>
            <a:pPr>
              <a:defRPr/>
            </a:pPr>
            <a:r>
              <a:rPr lang="en-US"/>
              <a:t>Presentation Title</a:t>
            </a:r>
            <a:endParaRPr lang="en-US" dirty="0"/>
          </a:p>
        </p:txBody>
      </p:sp>
      <p:sp>
        <p:nvSpPr>
          <p:cNvPr id="5" name="Date Placeholder 4"/>
          <p:cNvSpPr>
            <a:spLocks noGrp="1"/>
          </p:cNvSpPr>
          <p:nvPr>
            <p:ph type="dt" sz="half" idx="2"/>
          </p:nvPr>
        </p:nvSpPr>
        <p:spPr>
          <a:xfrm>
            <a:off x="684213" y="6329363"/>
            <a:ext cx="2133600" cy="365125"/>
          </a:xfrm>
          <a:prstGeom prst="rect">
            <a:avLst/>
          </a:prstGeom>
        </p:spPr>
        <p:txBody>
          <a:bodyPr vert="horz" lIns="0" tIns="0" rIns="91440" bIns="0" rtlCol="0" anchor="b">
            <a:normAutofit/>
          </a:bodyPr>
          <a:lstStyle>
            <a:lvl1pPr algn="l">
              <a:defRPr sz="1400" b="0">
                <a:solidFill>
                  <a:schemeClr val="tx1">
                    <a:tint val="75000"/>
                  </a:schemeClr>
                </a:solidFill>
                <a:latin typeface="+mn-lt"/>
                <a:ea typeface="+mn-ea"/>
                <a:cs typeface="Times New Roman" pitchFamily="18"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5372" r:id="rId1"/>
    <p:sldLayoutId id="2147485373" r:id="rId2"/>
    <p:sldLayoutId id="2147485374" r:id="rId3"/>
  </p:sldLayoutIdLst>
  <p:hf hdr="0" dt="0"/>
  <p:txStyles>
    <p:titleStyle>
      <a:lvl1pPr algn="l" rtl="0" eaLnBrk="1" fontAlgn="base" hangingPunct="1">
        <a:spcBef>
          <a:spcPct val="0"/>
        </a:spcBef>
        <a:spcAft>
          <a:spcPct val="0"/>
        </a:spcAft>
        <a:defRPr sz="2600" cap="all">
          <a:solidFill>
            <a:schemeClr val="tx1"/>
          </a:solidFill>
          <a:latin typeface="+mj-lt"/>
          <a:ea typeface="MS PGothic" pitchFamily="34" charset="-128"/>
          <a:cs typeface="+mj-cs"/>
        </a:defRPr>
      </a:lvl1pPr>
      <a:lvl2pPr algn="l" rtl="0" eaLnBrk="1" fontAlgn="base" hangingPunct="1">
        <a:spcBef>
          <a:spcPct val="0"/>
        </a:spcBef>
        <a:spcAft>
          <a:spcPct val="0"/>
        </a:spcAft>
        <a:defRPr sz="2600">
          <a:solidFill>
            <a:schemeClr val="tx1"/>
          </a:solidFill>
          <a:latin typeface="Arial Bold" charset="0"/>
          <a:ea typeface="MS PGothic" pitchFamily="34" charset="-128"/>
        </a:defRPr>
      </a:lvl2pPr>
      <a:lvl3pPr algn="l" rtl="0" eaLnBrk="1" fontAlgn="base" hangingPunct="1">
        <a:spcBef>
          <a:spcPct val="0"/>
        </a:spcBef>
        <a:spcAft>
          <a:spcPct val="0"/>
        </a:spcAft>
        <a:defRPr sz="2600">
          <a:solidFill>
            <a:schemeClr val="tx1"/>
          </a:solidFill>
          <a:latin typeface="Arial Bold" charset="0"/>
          <a:ea typeface="MS PGothic" pitchFamily="34" charset="-128"/>
        </a:defRPr>
      </a:lvl3pPr>
      <a:lvl4pPr algn="l" rtl="0" eaLnBrk="1" fontAlgn="base" hangingPunct="1">
        <a:spcBef>
          <a:spcPct val="0"/>
        </a:spcBef>
        <a:spcAft>
          <a:spcPct val="0"/>
        </a:spcAft>
        <a:defRPr sz="2600">
          <a:solidFill>
            <a:schemeClr val="tx1"/>
          </a:solidFill>
          <a:latin typeface="Arial Bold" charset="0"/>
          <a:ea typeface="MS PGothic" pitchFamily="34" charset="-128"/>
        </a:defRPr>
      </a:lvl4pPr>
      <a:lvl5pPr algn="l" rtl="0" eaLnBrk="1" fontAlgn="base" hangingPunct="1">
        <a:spcBef>
          <a:spcPct val="0"/>
        </a:spcBef>
        <a:spcAft>
          <a:spcPct val="0"/>
        </a:spcAft>
        <a:defRPr sz="2600">
          <a:solidFill>
            <a:schemeClr val="tx1"/>
          </a:solidFill>
          <a:latin typeface="Arial Bold" charset="0"/>
          <a:ea typeface="MS PGothic" pitchFamily="34" charset="-128"/>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rgbClr val="00783C"/>
        </a:buClr>
        <a:buFont typeface="Wingdings"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p:cNvSpPr>
            <a:spLocks/>
          </p:cNvSpPr>
          <p:nvPr/>
        </p:nvSpPr>
        <p:spPr bwMode="auto">
          <a:xfrm flipH="1">
            <a:off x="8189913" y="6323013"/>
            <a:ext cx="349250" cy="534987"/>
          </a:xfrm>
          <a:custGeom>
            <a:avLst/>
            <a:gdLst>
              <a:gd name="T0" fmla="*/ 0 w 638"/>
              <a:gd name="T1" fmla="*/ 0 h 1194"/>
              <a:gd name="T2" fmla="*/ 20802 w 638"/>
              <a:gd name="T3" fmla="*/ 49287 h 1194"/>
              <a:gd name="T4" fmla="*/ 42698 w 638"/>
              <a:gd name="T5" fmla="*/ 96782 h 1194"/>
              <a:gd name="T6" fmla="*/ 58026 w 638"/>
              <a:gd name="T7" fmla="*/ 136211 h 1194"/>
              <a:gd name="T8" fmla="*/ 74448 w 638"/>
              <a:gd name="T9" fmla="*/ 178329 h 1194"/>
              <a:gd name="T10" fmla="*/ 89776 w 638"/>
              <a:gd name="T11" fmla="*/ 226720 h 1194"/>
              <a:gd name="T12" fmla="*/ 112767 w 638"/>
              <a:gd name="T13" fmla="*/ 301098 h 1194"/>
              <a:gd name="T14" fmla="*/ 129190 w 638"/>
              <a:gd name="T15" fmla="*/ 353073 h 1194"/>
              <a:gd name="T16" fmla="*/ 148897 w 638"/>
              <a:gd name="T17" fmla="*/ 443582 h 1194"/>
              <a:gd name="T18" fmla="*/ 156560 w 638"/>
              <a:gd name="T19" fmla="*/ 486596 h 1194"/>
              <a:gd name="T20" fmla="*/ 165319 w 638"/>
              <a:gd name="T21" fmla="*/ 534987 h 1194"/>
              <a:gd name="T22" fmla="*/ 349250 w 638"/>
              <a:gd name="T23" fmla="*/ 534987 h 1194"/>
              <a:gd name="T24" fmla="*/ 341586 w 638"/>
              <a:gd name="T25" fmla="*/ 511688 h 1194"/>
              <a:gd name="T26" fmla="*/ 327353 w 638"/>
              <a:gd name="T27" fmla="*/ 474947 h 1194"/>
              <a:gd name="T28" fmla="*/ 313121 w 638"/>
              <a:gd name="T29" fmla="*/ 439102 h 1194"/>
              <a:gd name="T30" fmla="*/ 299983 w 638"/>
              <a:gd name="T31" fmla="*/ 408633 h 1194"/>
              <a:gd name="T32" fmla="*/ 270422 w 638"/>
              <a:gd name="T33" fmla="*/ 351281 h 1194"/>
              <a:gd name="T34" fmla="*/ 249621 w 638"/>
              <a:gd name="T35" fmla="*/ 312748 h 1194"/>
              <a:gd name="T36" fmla="*/ 232103 w 638"/>
              <a:gd name="T37" fmla="*/ 280487 h 1194"/>
              <a:gd name="T38" fmla="*/ 206922 w 638"/>
              <a:gd name="T39" fmla="*/ 238369 h 1194"/>
              <a:gd name="T40" fmla="*/ 186121 w 638"/>
              <a:gd name="T41" fmla="*/ 210590 h 1194"/>
              <a:gd name="T42" fmla="*/ 167509 w 638"/>
              <a:gd name="T43" fmla="*/ 185498 h 1194"/>
              <a:gd name="T44" fmla="*/ 146707 w 638"/>
              <a:gd name="T45" fmla="*/ 153237 h 1194"/>
              <a:gd name="T46" fmla="*/ 124810 w 638"/>
              <a:gd name="T47" fmla="*/ 128146 h 1194"/>
              <a:gd name="T48" fmla="*/ 95250 w 638"/>
              <a:gd name="T49" fmla="*/ 94093 h 1194"/>
              <a:gd name="T50" fmla="*/ 66784 w 638"/>
              <a:gd name="T51" fmla="*/ 62729 h 1194"/>
              <a:gd name="T52" fmla="*/ 31750 w 638"/>
              <a:gd name="T53" fmla="*/ 23299 h 1194"/>
              <a:gd name="T54" fmla="*/ 16422 w 638"/>
              <a:gd name="T55" fmla="*/ 8961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1" name="Freeform 85"/>
          <p:cNvSpPr>
            <a:spLocks/>
          </p:cNvSpPr>
          <p:nvPr/>
        </p:nvSpPr>
        <p:spPr bwMode="auto">
          <a:xfrm flipH="1">
            <a:off x="8545513" y="6146800"/>
            <a:ext cx="246062" cy="165100"/>
          </a:xfrm>
          <a:custGeom>
            <a:avLst/>
            <a:gdLst>
              <a:gd name="T0" fmla="*/ 246062 w 448"/>
              <a:gd name="T1" fmla="*/ 165100 h 372"/>
              <a:gd name="T2" fmla="*/ 213107 w 448"/>
              <a:gd name="T3" fmla="*/ 134033 h 372"/>
              <a:gd name="T4" fmla="*/ 153789 w 448"/>
              <a:gd name="T5" fmla="*/ 92314 h 372"/>
              <a:gd name="T6" fmla="*/ 115342 w 448"/>
              <a:gd name="T7" fmla="*/ 63022 h 372"/>
              <a:gd name="T8" fmla="*/ 76894 w 448"/>
              <a:gd name="T9" fmla="*/ 41719 h 372"/>
              <a:gd name="T10" fmla="*/ 35152 w 448"/>
              <a:gd name="T11" fmla="*/ 19528 h 372"/>
              <a:gd name="T12" fmla="*/ 0 w 448"/>
              <a:gd name="T13" fmla="*/ 0 h 372"/>
              <a:gd name="T14" fmla="*/ 153789 w 448"/>
              <a:gd name="T15" fmla="*/ 0 h 372"/>
              <a:gd name="T16" fmla="*/ 164774 w 448"/>
              <a:gd name="T17" fmla="*/ 15977 h 372"/>
              <a:gd name="T18" fmla="*/ 177956 w 448"/>
              <a:gd name="T19" fmla="*/ 36393 h 372"/>
              <a:gd name="T20" fmla="*/ 190039 w 448"/>
              <a:gd name="T21" fmla="*/ 59472 h 372"/>
              <a:gd name="T22" fmla="*/ 207615 w 448"/>
              <a:gd name="T23" fmla="*/ 91426 h 372"/>
              <a:gd name="T24" fmla="*/ 224092 w 448"/>
              <a:gd name="T25" fmla="*/ 117168 h 372"/>
              <a:gd name="T26" fmla="*/ 238373 w 448"/>
              <a:gd name="T27" fmla="*/ 148235 h 372"/>
              <a:gd name="T28" fmla="*/ 246062 w 448"/>
              <a:gd name="T29" fmla="*/ 165100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1032" name="Rectangle 2"/>
          <p:cNvSpPr>
            <a:spLocks noGrp="1" noChangeArrowheads="1"/>
          </p:cNvSpPr>
          <p:nvPr>
            <p:ph type="title"/>
          </p:nvPr>
        </p:nvSpPr>
        <p:spPr bwMode="auto">
          <a:xfrm>
            <a:off x="357188" y="301625"/>
            <a:ext cx="8461375" cy="120808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en-US" dirty="0"/>
              <a:t>Click to edit Master title style</a:t>
            </a:r>
          </a:p>
        </p:txBody>
      </p:sp>
      <p:sp>
        <p:nvSpPr>
          <p:cNvPr id="1033" name="Rectangle 3"/>
          <p:cNvSpPr>
            <a:spLocks noGrp="1" noChangeArrowheads="1"/>
          </p:cNvSpPr>
          <p:nvPr>
            <p:ph type="body" idx="1"/>
          </p:nvPr>
        </p:nvSpPr>
        <p:spPr bwMode="auto">
          <a:xfrm>
            <a:off x="357188" y="1697038"/>
            <a:ext cx="8478837"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Paragraph content</a:t>
            </a:r>
          </a:p>
          <a:p>
            <a:pPr lvl="1"/>
            <a:r>
              <a:rPr lang="en-US" dirty="0"/>
              <a:t>Bullets</a:t>
            </a:r>
          </a:p>
          <a:p>
            <a:pPr lvl="5"/>
            <a:r>
              <a:rPr lang="en-US" dirty="0"/>
              <a:t>Bullets</a:t>
            </a:r>
          </a:p>
          <a:p>
            <a:pPr lvl="3"/>
            <a:r>
              <a:rPr lang="en-US" dirty="0"/>
              <a:t>Bullets</a:t>
            </a:r>
          </a:p>
          <a:p>
            <a:pPr lvl="4"/>
            <a:r>
              <a:rPr lang="en-US" dirty="0"/>
              <a:t>Bullets</a:t>
            </a:r>
          </a:p>
        </p:txBody>
      </p:sp>
      <p:sp>
        <p:nvSpPr>
          <p:cNvPr id="2054" name="TextBox 7"/>
          <p:cNvSpPr txBox="1">
            <a:spLocks noChangeArrowheads="1"/>
          </p:cNvSpPr>
          <p:nvPr/>
        </p:nvSpPr>
        <p:spPr bwMode="auto">
          <a:xfrm>
            <a:off x="8683625" y="6207125"/>
            <a:ext cx="1841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defRPr/>
            </a:pPr>
            <a:endParaRPr lang="en-US"/>
          </a:p>
        </p:txBody>
      </p:sp>
      <p:sp>
        <p:nvSpPr>
          <p:cNvPr id="4" name="Slide Number Placeholder 3"/>
          <p:cNvSpPr>
            <a:spLocks noGrp="1"/>
          </p:cNvSpPr>
          <p:nvPr>
            <p:ph type="sldNum" sz="quarter" idx="4"/>
          </p:nvPr>
        </p:nvSpPr>
        <p:spPr>
          <a:xfrm>
            <a:off x="360363" y="6356350"/>
            <a:ext cx="317500" cy="365125"/>
          </a:xfrm>
          <a:prstGeom prst="rect">
            <a:avLst/>
          </a:prstGeom>
        </p:spPr>
        <p:txBody>
          <a:bodyPr vert="horz" wrap="square" lIns="0" tIns="0" rIns="0" bIns="0" numCol="1" anchor="ctr" anchorCtr="0" compatLnSpc="1">
            <a:prstTxWarp prst="textNoShape">
              <a:avLst/>
            </a:prstTxWarp>
            <a:normAutofit/>
          </a:bodyPr>
          <a:lstStyle>
            <a:lvl1pPr>
              <a:defRPr sz="1100" b="0" smtClean="0">
                <a:solidFill>
                  <a:srgbClr val="595959"/>
                </a:solidFill>
                <a:latin typeface="Arial" pitchFamily="34" charset="0"/>
              </a:defRPr>
            </a:lvl1pPr>
          </a:lstStyle>
          <a:p>
            <a:pPr>
              <a:defRPr/>
            </a:pPr>
            <a:fld id="{E6392975-6173-47C2-92A5-F7E9C3AE4BAF}" type="slidenum">
              <a:rPr lang="en-US"/>
              <a:pPr>
                <a:defRPr/>
              </a:pPr>
              <a:t>‹#›</a:t>
            </a:fld>
            <a:endParaRPr lang="en-US"/>
          </a:p>
        </p:txBody>
      </p:sp>
      <p:sp>
        <p:nvSpPr>
          <p:cNvPr id="5" name="Footer Placeholder 4"/>
          <p:cNvSpPr>
            <a:spLocks noGrp="1"/>
          </p:cNvSpPr>
          <p:nvPr>
            <p:ph type="ftr" sz="quarter" idx="3"/>
          </p:nvPr>
        </p:nvSpPr>
        <p:spPr>
          <a:xfrm>
            <a:off x="741363" y="6356350"/>
            <a:ext cx="5915025" cy="365125"/>
          </a:xfrm>
          <a:prstGeom prst="rect">
            <a:avLst/>
          </a:prstGeom>
        </p:spPr>
        <p:txBody>
          <a:bodyPr vert="horz" lIns="0" tIns="0" rIns="0" bIns="0" rtlCol="0" anchor="ctr">
            <a:normAutofit/>
          </a:bodyPr>
          <a:lstStyle>
            <a:lvl1pPr algn="l">
              <a:defRPr sz="1100" b="0" baseline="0">
                <a:solidFill>
                  <a:schemeClr val="tx2">
                    <a:lumMod val="65000"/>
                    <a:lumOff val="35000"/>
                  </a:schemeClr>
                </a:solidFill>
                <a:latin typeface="+mn-lt"/>
                <a:ea typeface="+mn-ea"/>
                <a:cs typeface="Times New Roman" pitchFamily="18" charset="0"/>
              </a:defRPr>
            </a:lvl1pPr>
          </a:lstStyle>
          <a:p>
            <a:pPr>
              <a:defRPr/>
            </a:pPr>
            <a:r>
              <a:rPr lang="en-US"/>
              <a:t>Presentation Title</a:t>
            </a:r>
          </a:p>
        </p:txBody>
      </p: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6861714" y="6252008"/>
            <a:ext cx="2100810" cy="448354"/>
          </a:xfrm>
          <a:prstGeom prst="rect">
            <a:avLst/>
          </a:prstGeom>
        </p:spPr>
      </p:pic>
    </p:spTree>
  </p:cSld>
  <p:clrMap bg1="lt1" tx1="dk1" bg2="lt2" tx2="dk2" accent1="accent1" accent2="accent2" accent3="accent3" accent4="accent4" accent5="accent5" accent6="accent6" hlink="hlink" folHlink="folHlink"/>
  <p:sldLayoutIdLst>
    <p:sldLayoutId id="2147485375" r:id="rId1"/>
    <p:sldLayoutId id="2147485376" r:id="rId2"/>
    <p:sldLayoutId id="2147485377" r:id="rId3"/>
    <p:sldLayoutId id="2147485360" r:id="rId4"/>
    <p:sldLayoutId id="2147485361" r:id="rId5"/>
    <p:sldLayoutId id="2147485362" r:id="rId6"/>
    <p:sldLayoutId id="2147485363" r:id="rId7"/>
    <p:sldLayoutId id="2147485364" r:id="rId8"/>
    <p:sldLayoutId id="2147485365" r:id="rId9"/>
    <p:sldLayoutId id="2147485378" r:id="rId10"/>
    <p:sldLayoutId id="2147485366" r:id="rId11"/>
    <p:sldLayoutId id="2147485379" r:id="rId12"/>
    <p:sldLayoutId id="2147485367" r:id="rId13"/>
    <p:sldLayoutId id="2147485368" r:id="rId14"/>
    <p:sldLayoutId id="2147485369" r:id="rId15"/>
    <p:sldLayoutId id="2147485370" r:id="rId16"/>
    <p:sldLayoutId id="2147485380" r:id="rId17"/>
    <p:sldLayoutId id="2147485371" r:id="rId18"/>
  </p:sldLayoutIdLst>
  <p:hf hdr="0" dt="0"/>
  <p:txStyles>
    <p:titleStyle>
      <a:lvl1pPr algn="l" rtl="0" eaLnBrk="0" fontAlgn="base" hangingPunct="0">
        <a:spcBef>
          <a:spcPct val="0"/>
        </a:spcBef>
        <a:spcAft>
          <a:spcPct val="0"/>
        </a:spcAft>
        <a:buFont typeface="Arial" pitchFamily="34" charset="0"/>
        <a:defRPr sz="2200" cap="all">
          <a:solidFill>
            <a:srgbClr val="595959"/>
          </a:solidFill>
          <a:latin typeface="+mn-lt"/>
          <a:ea typeface="MS PGothic" pitchFamily="34" charset="-128"/>
          <a:cs typeface="Andes ExtraLight"/>
        </a:defRPr>
      </a:lvl1pPr>
      <a:lvl2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2pPr>
      <a:lvl3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3pPr>
      <a:lvl4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4pPr>
      <a:lvl5pPr algn="l" rtl="0" eaLnBrk="0" fontAlgn="base" hangingPunct="0">
        <a:spcBef>
          <a:spcPct val="0"/>
        </a:spcBef>
        <a:spcAft>
          <a:spcPct val="0"/>
        </a:spcAft>
        <a:buFont typeface="Arial" pitchFamily="34" charset="0"/>
        <a:defRPr sz="2200">
          <a:solidFill>
            <a:srgbClr val="595959"/>
          </a:solidFill>
          <a:latin typeface="Arial" pitchFamily="34" charset="0"/>
          <a:ea typeface="MS PGothic" pitchFamily="34" charset="-128"/>
          <a:cs typeface="Andes ExtraLight" pitchFamily="50" charset="0"/>
        </a:defRPr>
      </a:lvl5pPr>
      <a:lvl6pPr marL="457200" algn="ctr" rtl="0" fontAlgn="base">
        <a:spcBef>
          <a:spcPct val="0"/>
        </a:spcBef>
        <a:spcAft>
          <a:spcPct val="0"/>
        </a:spcAft>
        <a:defRPr sz="2600" b="1">
          <a:solidFill>
            <a:srgbClr val="014C6D"/>
          </a:solidFill>
          <a:latin typeface="Trebuchet MS" pitchFamily="34" charset="0"/>
        </a:defRPr>
      </a:lvl6pPr>
      <a:lvl7pPr marL="914400" algn="ctr" rtl="0" fontAlgn="base">
        <a:spcBef>
          <a:spcPct val="0"/>
        </a:spcBef>
        <a:spcAft>
          <a:spcPct val="0"/>
        </a:spcAft>
        <a:defRPr sz="2600" b="1">
          <a:solidFill>
            <a:srgbClr val="014C6D"/>
          </a:solidFill>
          <a:latin typeface="Trebuchet MS" pitchFamily="34" charset="0"/>
        </a:defRPr>
      </a:lvl7pPr>
      <a:lvl8pPr marL="1371600" algn="ctr" rtl="0" fontAlgn="base">
        <a:spcBef>
          <a:spcPct val="0"/>
        </a:spcBef>
        <a:spcAft>
          <a:spcPct val="0"/>
        </a:spcAft>
        <a:defRPr sz="2600" b="1">
          <a:solidFill>
            <a:srgbClr val="014C6D"/>
          </a:solidFill>
          <a:latin typeface="Trebuchet MS" pitchFamily="34" charset="0"/>
        </a:defRPr>
      </a:lvl8pPr>
      <a:lvl9pPr marL="1828800" algn="ctr" rtl="0" fontAlgn="base">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50000"/>
        </a:lnSpc>
        <a:spcBef>
          <a:spcPts val="1800"/>
        </a:spcBef>
        <a:spcAft>
          <a:spcPct val="0"/>
        </a:spcAft>
        <a:buClr>
          <a:srgbClr val="404040"/>
        </a:buClr>
        <a:defRPr>
          <a:solidFill>
            <a:srgbClr val="595959"/>
          </a:solidFill>
          <a:latin typeface="Arial"/>
          <a:ea typeface="MS PGothic" pitchFamily="34" charset="-128"/>
          <a:cs typeface="Arial"/>
        </a:defRPr>
      </a:lvl1pPr>
      <a:lvl2pPr marL="2857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2pPr>
      <a:lvl3pPr marL="285750" indent="-285750" algn="l" rtl="0" eaLnBrk="0" fontAlgn="base" hangingPunct="0">
        <a:lnSpc>
          <a:spcPct val="110000"/>
        </a:lnSpc>
        <a:spcBef>
          <a:spcPct val="0"/>
        </a:spcBef>
        <a:spcAft>
          <a:spcPct val="0"/>
        </a:spcAft>
        <a:buClr>
          <a:schemeClr val="tx1"/>
        </a:buClr>
        <a:buFont typeface="Arial" pitchFamily="34" charset="0"/>
        <a:buChar char="•"/>
        <a:defRPr>
          <a:solidFill>
            <a:schemeClr val="tx2"/>
          </a:solidFill>
          <a:latin typeface="Arial"/>
          <a:ea typeface="MS PGothic" pitchFamily="34" charset="-128"/>
          <a:cs typeface="Arial"/>
        </a:defRPr>
      </a:lvl3pPr>
      <a:lvl4pPr marL="831850"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4pPr>
      <a:lvl5pPr marL="1196975" indent="-285750" algn="l" rtl="0" eaLnBrk="0" fontAlgn="base" hangingPunct="0">
        <a:lnSpc>
          <a:spcPct val="110000"/>
        </a:lnSpc>
        <a:spcBef>
          <a:spcPct val="0"/>
        </a:spcBef>
        <a:spcAft>
          <a:spcPct val="0"/>
        </a:spcAft>
        <a:buClr>
          <a:srgbClr val="595959"/>
        </a:buClr>
        <a:buFont typeface="Arial" pitchFamily="34" charset="0"/>
        <a:buChar char="•"/>
        <a:defRPr>
          <a:solidFill>
            <a:srgbClr val="595959"/>
          </a:solidFill>
          <a:latin typeface="Arial"/>
          <a:ea typeface="MS PGothic" pitchFamily="34" charset="-128"/>
          <a:cs typeface="Arial"/>
        </a:defRPr>
      </a:lvl5pPr>
      <a:lvl6pPr marL="502920" indent="-228600" algn="l" rtl="0" fontAlgn="base">
        <a:spcBef>
          <a:spcPct val="20000"/>
        </a:spcBef>
        <a:spcAft>
          <a:spcPct val="0"/>
        </a:spcAft>
        <a:buClr>
          <a:schemeClr val="tx2">
            <a:lumMod val="65000"/>
            <a:lumOff val="35000"/>
          </a:schemeClr>
        </a:buClr>
        <a:buFont typeface="Arial"/>
        <a:buChar char="•"/>
        <a:defRPr sz="1800">
          <a:solidFill>
            <a:schemeClr val="tx2">
              <a:lumMod val="65000"/>
              <a:lumOff val="35000"/>
            </a:schemeClr>
          </a:solidFill>
          <a:latin typeface="+mn-lt"/>
        </a:defRPr>
      </a:lvl6pPr>
      <a:lvl7pPr marL="2971800" indent="-228600" algn="l" rtl="0" fontAlgn="base">
        <a:spcBef>
          <a:spcPct val="20000"/>
        </a:spcBef>
        <a:spcAft>
          <a:spcPct val="0"/>
        </a:spcAft>
        <a:buClr>
          <a:srgbClr val="00783C"/>
        </a:buClr>
        <a:buChar char="»"/>
        <a:defRPr sz="1600">
          <a:solidFill>
            <a:schemeClr val="tx1"/>
          </a:solidFill>
          <a:latin typeface="+mn-lt"/>
        </a:defRPr>
      </a:lvl7pPr>
      <a:lvl8pPr marL="3429000" indent="-228600" algn="l" rtl="0" fontAlgn="base">
        <a:spcBef>
          <a:spcPct val="20000"/>
        </a:spcBef>
        <a:spcAft>
          <a:spcPct val="0"/>
        </a:spcAft>
        <a:buClr>
          <a:srgbClr val="00783C"/>
        </a:buClr>
        <a:buChar char="»"/>
        <a:defRPr sz="1600">
          <a:solidFill>
            <a:schemeClr val="tx1"/>
          </a:solidFill>
          <a:latin typeface="+mn-lt"/>
        </a:defRPr>
      </a:lvl8pPr>
      <a:lvl9pPr marL="3886200" indent="-228600" algn="l" rtl="0" fontAlgn="base">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9A17AD0-22C0-4291-8EE9-DFA8F8ADF86F}"/>
              </a:ext>
            </a:extLst>
          </p:cNvPr>
          <p:cNvSpPr>
            <a:spLocks noGrp="1"/>
          </p:cNvSpPr>
          <p:nvPr>
            <p:ph type="title"/>
          </p:nvPr>
        </p:nvSpPr>
        <p:spPr/>
        <p:txBody>
          <a:bodyPr/>
          <a:lstStyle/>
          <a:p>
            <a:r>
              <a:rPr lang="en-US" dirty="0"/>
              <a:t>Liability management operations in the external markets</a:t>
            </a:r>
          </a:p>
        </p:txBody>
      </p:sp>
      <p:sp>
        <p:nvSpPr>
          <p:cNvPr id="5" name="Text Placeholder 4">
            <a:extLst>
              <a:ext uri="{FF2B5EF4-FFF2-40B4-BE49-F238E27FC236}">
                <a16:creationId xmlns:a16="http://schemas.microsoft.com/office/drawing/2014/main" xmlns="" id="{C1890936-891B-47BB-903A-D697CFC46BFE}"/>
              </a:ext>
            </a:extLst>
          </p:cNvPr>
          <p:cNvSpPr>
            <a:spLocks noGrp="1"/>
          </p:cNvSpPr>
          <p:nvPr>
            <p:ph type="body" sz="quarter" idx="13"/>
          </p:nvPr>
        </p:nvSpPr>
        <p:spPr/>
        <p:txBody>
          <a:bodyPr/>
          <a:lstStyle/>
          <a:p>
            <a:r>
              <a:rPr lang="en-US" dirty="0"/>
              <a:t>G-24 Technical group meeting</a:t>
            </a:r>
          </a:p>
          <a:p>
            <a:r>
              <a:rPr lang="en-US" dirty="0"/>
              <a:t>Colombo, February 27-28, 2018</a:t>
            </a:r>
          </a:p>
        </p:txBody>
      </p:sp>
      <p:sp>
        <p:nvSpPr>
          <p:cNvPr id="6" name="Text Placeholder 5">
            <a:extLst>
              <a:ext uri="{FF2B5EF4-FFF2-40B4-BE49-F238E27FC236}">
                <a16:creationId xmlns:a16="http://schemas.microsoft.com/office/drawing/2014/main" xmlns="" id="{F69FC099-AE35-411C-9D2D-3B2B9BD8D957}"/>
              </a:ext>
            </a:extLst>
          </p:cNvPr>
          <p:cNvSpPr>
            <a:spLocks noGrp="1"/>
          </p:cNvSpPr>
          <p:nvPr>
            <p:ph type="body" sz="quarter" idx="14"/>
          </p:nvPr>
        </p:nvSpPr>
        <p:spPr>
          <a:xfrm>
            <a:off x="5539563" y="4699001"/>
            <a:ext cx="2963680" cy="1393637"/>
          </a:xfrm>
        </p:spPr>
        <p:txBody>
          <a:bodyPr/>
          <a:lstStyle/>
          <a:p>
            <a:r>
              <a:rPr lang="en-US" b="1" dirty="0"/>
              <a:t>Rodrigo Cabral</a:t>
            </a:r>
          </a:p>
          <a:p>
            <a:r>
              <a:rPr lang="en-US" b="1" dirty="0"/>
              <a:t>Senior Financial Officer</a:t>
            </a:r>
          </a:p>
          <a:p>
            <a:r>
              <a:rPr lang="en-US" dirty="0"/>
              <a:t>Financial Advisory and Banking</a:t>
            </a:r>
          </a:p>
        </p:txBody>
      </p:sp>
      <p:sp>
        <p:nvSpPr>
          <p:cNvPr id="12293" name="Date Placeholder 9"/>
          <p:cNvSpPr>
            <a:spLocks noGrp="1"/>
          </p:cNvSpPr>
          <p:nvPr>
            <p:ph type="dt" sz="half"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E3D92BB9-2198-43A5-811D-9C71F81AAEAF}" type="datetime4">
              <a:rPr lang="en-US" sz="1400" b="0" smtClean="0">
                <a:latin typeface="Arial" pitchFamily="34" charset="0"/>
                <a:cs typeface="Arial" pitchFamily="34" charset="0"/>
              </a:rPr>
              <a:pPr eaLnBrk="1" hangingPunct="1"/>
              <a:t>February 26, 2018</a:t>
            </a:fld>
            <a:endParaRPr lang="en-US" sz="1400" b="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Why</a:t>
            </a:r>
            <a:r>
              <a:rPr lang="en-US" sz="2400" b="1" dirty="0">
                <a:solidFill>
                  <a:schemeClr val="tx2"/>
                </a:solidFill>
                <a:cs typeface="Andes ExtraLight" pitchFamily="50" charset="0"/>
              </a:rPr>
              <a:t/>
            </a:r>
            <a:br>
              <a:rPr lang="en-US" sz="2400" b="1" dirty="0">
                <a:solidFill>
                  <a:schemeClr val="tx2"/>
                </a:solidFill>
                <a:cs typeface="Andes ExtraLight" pitchFamily="50" charset="0"/>
              </a:rPr>
            </a:br>
            <a:r>
              <a:rPr lang="en-US" sz="2400" b="1" dirty="0">
                <a:solidFill>
                  <a:schemeClr val="tx2"/>
                </a:solidFill>
                <a:cs typeface="Andes ExtraLight" pitchFamily="50" charset="0"/>
              </a:rPr>
              <a:t>a DMO may want to use derivatives</a:t>
            </a:r>
            <a:endParaRPr lang="en-US" b="1" dirty="0">
              <a:solidFill>
                <a:schemeClr val="tx2"/>
              </a:solidFill>
              <a:cs typeface="Andes ExtraLight" pitchFamily="50" charset="0"/>
            </a:endParaRP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9</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graphicFrame>
        <p:nvGraphicFramePr>
          <p:cNvPr id="10" name="Content Placeholder 4">
            <a:extLst>
              <a:ext uri="{FF2B5EF4-FFF2-40B4-BE49-F238E27FC236}">
                <a16:creationId xmlns:a16="http://schemas.microsoft.com/office/drawing/2014/main" xmlns="" id="{208FB472-42AD-4ADD-9CD9-90E523390838}"/>
              </a:ext>
            </a:extLst>
          </p:cNvPr>
          <p:cNvGraphicFramePr>
            <a:graphicFrameLocks/>
          </p:cNvGraphicFramePr>
          <p:nvPr>
            <p:extLst>
              <p:ext uri="{D42A27DB-BD31-4B8C-83A1-F6EECF244321}">
                <p14:modId xmlns:p14="http://schemas.microsoft.com/office/powerpoint/2010/main" val="670803122"/>
              </p:ext>
            </p:extLst>
          </p:nvPr>
        </p:nvGraphicFramePr>
        <p:xfrm>
          <a:off x="457200" y="1270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1739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69D785C6-4574-461D-AC8A-E27C35C6D5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dgm id="{0AA04672-1C67-4B48-8366-467435FC73E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dgm id="{20596502-BA81-4C58-A001-72C4BD6623B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D5D11877-0724-48C1-89F6-1A0327958A4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dgm id="{D3E900F2-0439-47C3-AF3A-47950F91A2E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However…</a:t>
            </a:r>
            <a:br>
              <a:rPr lang="en-US" sz="3200" b="1" dirty="0">
                <a:solidFill>
                  <a:schemeClr val="tx2"/>
                </a:solidFill>
                <a:cs typeface="Andes ExtraLight" pitchFamily="50" charset="0"/>
              </a:rPr>
            </a:br>
            <a:r>
              <a:rPr lang="en-US" sz="2400" b="1" dirty="0">
                <a:solidFill>
                  <a:schemeClr val="tx2"/>
                </a:solidFill>
                <a:cs typeface="Andes ExtraLight" pitchFamily="50" charset="0"/>
              </a:rPr>
              <a:t>some issues require attention</a:t>
            </a:r>
          </a:p>
        </p:txBody>
      </p:sp>
      <p:sp>
        <p:nvSpPr>
          <p:cNvPr id="2" name="Content Placeholder 1">
            <a:extLst>
              <a:ext uri="{FF2B5EF4-FFF2-40B4-BE49-F238E27FC236}">
                <a16:creationId xmlns:a16="http://schemas.microsoft.com/office/drawing/2014/main" xmlns="" id="{BC34ED50-BCA3-475A-89AE-BE8648B2E35C}"/>
              </a:ext>
            </a:extLst>
          </p:cNvPr>
          <p:cNvSpPr>
            <a:spLocks noGrp="1"/>
          </p:cNvSpPr>
          <p:nvPr>
            <p:ph sz="quarter" idx="10"/>
          </p:nvPr>
        </p:nvSpPr>
        <p:spPr>
          <a:xfrm>
            <a:off x="343401" y="1460500"/>
            <a:ext cx="8440305" cy="4895850"/>
          </a:xfrm>
        </p:spPr>
        <p:txBody>
          <a:bodyPr>
            <a:normAutofit/>
          </a:bodyPr>
          <a:lstStyle/>
          <a:p>
            <a:pPr>
              <a:lnSpc>
                <a:spcPct val="100000"/>
              </a:lnSpc>
            </a:pPr>
            <a:r>
              <a:rPr lang="en-US" sz="2000" dirty="0">
                <a:solidFill>
                  <a:schemeClr val="tx2"/>
                </a:solidFill>
              </a:rPr>
              <a:t>Derivatives can be efficient instruments to improve risk management, but bring additional challenges</a:t>
            </a:r>
          </a:p>
          <a:p>
            <a:pPr>
              <a:lnSpc>
                <a:spcPct val="100000"/>
              </a:lnSpc>
            </a:pPr>
            <a:endParaRPr lang="en-US" sz="2000" dirty="0">
              <a:solidFill>
                <a:schemeClr val="tx2"/>
              </a:solidFill>
            </a:endParaRPr>
          </a:p>
          <a:p>
            <a:pPr>
              <a:lnSpc>
                <a:spcPct val="100000"/>
              </a:lnSpc>
            </a:pPr>
            <a:r>
              <a:rPr lang="en-US" sz="2000" dirty="0">
                <a:solidFill>
                  <a:schemeClr val="tx2"/>
                </a:solidFill>
              </a:rPr>
              <a:t>Some risks are mitigated, </a:t>
            </a:r>
            <a:r>
              <a:rPr lang="en-US" sz="2000" b="1" dirty="0">
                <a:solidFill>
                  <a:schemeClr val="tx2"/>
                </a:solidFill>
              </a:rPr>
              <a:t>other risks are created</a:t>
            </a:r>
            <a:r>
              <a:rPr lang="en-US" sz="2000" dirty="0">
                <a:solidFill>
                  <a:schemeClr val="tx2"/>
                </a:solidFill>
              </a:rPr>
              <a:t>…</a:t>
            </a:r>
          </a:p>
          <a:p>
            <a:pPr lvl="2">
              <a:lnSpc>
                <a:spcPct val="100000"/>
              </a:lnSpc>
              <a:buFont typeface="Wingdings" panose="05000000000000000000" pitchFamily="2" charset="2"/>
              <a:buChar char="§"/>
            </a:pPr>
            <a:r>
              <a:rPr lang="en-US" dirty="0">
                <a:solidFill>
                  <a:schemeClr val="tx2"/>
                </a:solidFill>
              </a:rPr>
              <a:t>Credit risk (risk of counterparty)</a:t>
            </a:r>
          </a:p>
          <a:p>
            <a:pPr lvl="2">
              <a:lnSpc>
                <a:spcPct val="100000"/>
              </a:lnSpc>
              <a:buFont typeface="Wingdings" panose="05000000000000000000" pitchFamily="2" charset="2"/>
              <a:buChar char="§"/>
            </a:pPr>
            <a:r>
              <a:rPr lang="en-US" dirty="0">
                <a:solidFill>
                  <a:schemeClr val="tx2"/>
                </a:solidFill>
              </a:rPr>
              <a:t>Liquidity management</a:t>
            </a:r>
          </a:p>
          <a:p>
            <a:pPr lvl="2">
              <a:lnSpc>
                <a:spcPct val="100000"/>
              </a:lnSpc>
              <a:buFont typeface="Wingdings" panose="05000000000000000000" pitchFamily="2" charset="2"/>
              <a:buChar char="§"/>
            </a:pPr>
            <a:endParaRPr lang="en-US" sz="2000" dirty="0">
              <a:solidFill>
                <a:schemeClr val="tx2"/>
              </a:solidFill>
            </a:endParaRPr>
          </a:p>
          <a:p>
            <a:pPr>
              <a:lnSpc>
                <a:spcPct val="100000"/>
              </a:lnSpc>
            </a:pPr>
            <a:r>
              <a:rPr lang="en-US" sz="2000" dirty="0">
                <a:solidFill>
                  <a:schemeClr val="tx2"/>
                </a:solidFill>
              </a:rPr>
              <a:t>Accounting, systems, operational capacity considerations</a:t>
            </a:r>
          </a:p>
          <a:p>
            <a:pPr>
              <a:lnSpc>
                <a:spcPct val="100000"/>
              </a:lnSpc>
            </a:pPr>
            <a:endParaRPr lang="en-US" sz="2000" dirty="0">
              <a:solidFill>
                <a:schemeClr val="tx2"/>
              </a:solidFill>
            </a:endParaRPr>
          </a:p>
          <a:p>
            <a:pPr>
              <a:lnSpc>
                <a:spcPct val="100000"/>
              </a:lnSpc>
            </a:pPr>
            <a:r>
              <a:rPr lang="en-US" sz="2000" dirty="0">
                <a:solidFill>
                  <a:schemeClr val="tx2"/>
                </a:solidFill>
              </a:rPr>
              <a:t>And, unfortunately, market </a:t>
            </a:r>
            <a:r>
              <a:rPr lang="en-US" sz="2000" b="1" dirty="0">
                <a:solidFill>
                  <a:schemeClr val="tx2"/>
                </a:solidFill>
              </a:rPr>
              <a:t>may be limited for EM</a:t>
            </a:r>
          </a:p>
          <a:p>
            <a:pPr lvl="2">
              <a:lnSpc>
                <a:spcPct val="100000"/>
              </a:lnSpc>
            </a:pPr>
            <a:r>
              <a:rPr lang="en-US" dirty="0">
                <a:solidFill>
                  <a:schemeClr val="tx2"/>
                </a:solidFill>
              </a:rPr>
              <a:t>Deep market for international interest rates and hard currencies</a:t>
            </a:r>
          </a:p>
          <a:p>
            <a:pPr lvl="2">
              <a:lnSpc>
                <a:spcPct val="100000"/>
              </a:lnSpc>
            </a:pPr>
            <a:r>
              <a:rPr lang="en-US" dirty="0">
                <a:solidFill>
                  <a:schemeClr val="tx2"/>
                </a:solidFill>
              </a:rPr>
              <a:t>But may not be available for DX and credit charge may be costly</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10</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416451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42900" y="301625"/>
            <a:ext cx="8440738" cy="1031875"/>
          </a:xfrm>
        </p:spPr>
        <p:txBody>
          <a:bodyPr>
            <a:noAutofit/>
          </a:bodyPr>
          <a:lstStyle/>
          <a:p>
            <a:r>
              <a:rPr lang="en-US" sz="3200" b="1" dirty="0">
                <a:solidFill>
                  <a:schemeClr val="tx2"/>
                </a:solidFill>
                <a:cs typeface="Andes ExtraLight" pitchFamily="50" charset="0"/>
              </a:rPr>
              <a:t>What</a:t>
            </a:r>
            <a:br>
              <a:rPr lang="en-US" sz="3200" b="1" dirty="0">
                <a:solidFill>
                  <a:schemeClr val="tx2"/>
                </a:solidFill>
                <a:cs typeface="Andes ExtraLight" pitchFamily="50" charset="0"/>
              </a:rPr>
            </a:br>
            <a:r>
              <a:rPr lang="en-US" sz="2400" b="1" dirty="0">
                <a:solidFill>
                  <a:schemeClr val="tx2"/>
                </a:solidFill>
                <a:cs typeface="Andes ExtraLight" pitchFamily="50" charset="0"/>
              </a:rPr>
              <a:t>do countries’ experiences tell us?</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11</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graphicFrame>
        <p:nvGraphicFramePr>
          <p:cNvPr id="10" name="Content Placeholder 4">
            <a:extLst>
              <a:ext uri="{FF2B5EF4-FFF2-40B4-BE49-F238E27FC236}">
                <a16:creationId xmlns:a16="http://schemas.microsoft.com/office/drawing/2014/main" xmlns="" id="{95B7C69C-88C0-44C8-A67D-073CEFEEDCC3}"/>
              </a:ext>
            </a:extLst>
          </p:cNvPr>
          <p:cNvGraphicFramePr>
            <a:graphicFrameLocks/>
          </p:cNvGraphicFramePr>
          <p:nvPr>
            <p:extLst>
              <p:ext uri="{D42A27DB-BD31-4B8C-83A1-F6EECF244321}">
                <p14:modId xmlns:p14="http://schemas.microsoft.com/office/powerpoint/2010/main" val="3283820962"/>
              </p:ext>
            </p:extLst>
          </p:nvPr>
        </p:nvGraphicFramePr>
        <p:xfrm>
          <a:off x="365760" y="1150938"/>
          <a:ext cx="8412480" cy="54835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087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graphicEl>
                                              <a:dgm id="{1163787E-17E0-4D2E-B073-0AC17F6AF69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graphicEl>
                                              <a:dgm id="{0154FA80-EB40-4C4A-9A45-177B18FF3BE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graphicEl>
                                              <a:dgm id="{B0155768-14F9-4900-B684-27538CA7974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graphicEl>
                                              <a:dgm id="{6DBBE448-B7C2-49B8-8709-DDEED43555BA}"/>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graphicEl>
                                              <a:dgm id="{85ABB84B-DB42-4BDE-937E-A12D801D7FF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graphicEl>
                                              <a:dgm id="{91FCEFBD-A3A1-4761-918D-39355C472663}"/>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graphicEl>
                                              <a:dgm id="{F959FFDF-E067-4ABF-8F92-EB4CFA811E80}"/>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graphicEl>
                                              <a:dgm id="{97E88991-507A-4CE3-9F2D-4C09420F660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graphicEl>
                                              <a:dgm id="{C36E32F8-830B-4922-8576-E72780E38BD7}"/>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graphicEl>
                                              <a:dgm id="{A4DFF6A8-5EF6-4A27-95E1-FA371D8E6DC8}"/>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graphicEl>
                                              <a:dgm id="{4682B21D-AFED-461F-BC60-72EA12F86F14}"/>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graphicEl>
                                              <a:dgm id="{E7CBA02C-F064-47E0-8698-514F2910A2B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Country example: Hungary</a:t>
            </a:r>
            <a:br>
              <a:rPr lang="en-US" sz="3200" b="1" dirty="0">
                <a:solidFill>
                  <a:schemeClr val="tx2"/>
                </a:solidFill>
                <a:cs typeface="Andes ExtraLight" pitchFamily="50" charset="0"/>
              </a:rPr>
            </a:br>
            <a:r>
              <a:rPr lang="en-US" sz="2400" b="1" dirty="0">
                <a:solidFill>
                  <a:schemeClr val="tx2"/>
                </a:solidFill>
                <a:cs typeface="Andes ExtraLight" pitchFamily="50" charset="0"/>
              </a:rPr>
              <a:t>Strategy and execution</a:t>
            </a:r>
          </a:p>
        </p:txBody>
      </p:sp>
      <p:sp>
        <p:nvSpPr>
          <p:cNvPr id="2" name="Content Placeholder 1">
            <a:extLst>
              <a:ext uri="{FF2B5EF4-FFF2-40B4-BE49-F238E27FC236}">
                <a16:creationId xmlns:a16="http://schemas.microsoft.com/office/drawing/2014/main" xmlns="" id="{BC34ED50-BCA3-475A-89AE-BE8648B2E35C}"/>
              </a:ext>
            </a:extLst>
          </p:cNvPr>
          <p:cNvSpPr>
            <a:spLocks noGrp="1"/>
          </p:cNvSpPr>
          <p:nvPr>
            <p:ph sz="quarter" idx="10"/>
          </p:nvPr>
        </p:nvSpPr>
        <p:spPr>
          <a:xfrm>
            <a:off x="343401" y="1333501"/>
            <a:ext cx="8440305" cy="1899894"/>
          </a:xfrm>
        </p:spPr>
        <p:txBody>
          <a:bodyPr numCol="2">
            <a:noAutofit/>
          </a:bodyPr>
          <a:lstStyle/>
          <a:p>
            <a:pPr marL="0" lvl="1" indent="0" algn="just" eaLnBrk="1" hangingPunct="1">
              <a:spcBef>
                <a:spcPct val="20000"/>
              </a:spcBef>
              <a:buClr>
                <a:srgbClr val="336600"/>
              </a:buClr>
              <a:buNone/>
            </a:pPr>
            <a:r>
              <a:rPr lang="en-GB" altLang="en-US" sz="1600" b="1" dirty="0">
                <a:solidFill>
                  <a:schemeClr val="tx2"/>
                </a:solidFill>
              </a:rPr>
              <a:t>Total debt</a:t>
            </a:r>
            <a:r>
              <a:rPr lang="en-GB" altLang="en-US" sz="1600" dirty="0">
                <a:solidFill>
                  <a:schemeClr val="tx2"/>
                </a:solidFill>
              </a:rPr>
              <a:t>:</a:t>
            </a:r>
          </a:p>
          <a:p>
            <a:pPr lvl="1" algn="just" eaLnBrk="1" hangingPunct="1">
              <a:spcBef>
                <a:spcPct val="20000"/>
              </a:spcBef>
              <a:buClr>
                <a:srgbClr val="336600"/>
              </a:buClr>
            </a:pPr>
            <a:r>
              <a:rPr lang="en-GB" altLang="en-US" sz="1600" dirty="0">
                <a:solidFill>
                  <a:schemeClr val="tx2"/>
                </a:solidFill>
              </a:rPr>
              <a:t>HUF: </a:t>
            </a:r>
            <a:r>
              <a:rPr lang="hu-HU" altLang="en-US" sz="1600" dirty="0">
                <a:solidFill>
                  <a:schemeClr val="tx2"/>
                </a:solidFill>
              </a:rPr>
              <a:t>60</a:t>
            </a:r>
            <a:r>
              <a:rPr lang="en-GB" altLang="en-US" sz="1600" dirty="0">
                <a:solidFill>
                  <a:schemeClr val="tx2"/>
                </a:solidFill>
              </a:rPr>
              <a:t>-75%; FX: 25-4</a:t>
            </a:r>
            <a:r>
              <a:rPr lang="hu-HU" altLang="en-US" sz="1600" dirty="0">
                <a:solidFill>
                  <a:schemeClr val="tx2"/>
                </a:solidFill>
              </a:rPr>
              <a:t>0</a:t>
            </a:r>
            <a:r>
              <a:rPr lang="en-GB" altLang="en-US" sz="1600" dirty="0">
                <a:solidFill>
                  <a:schemeClr val="tx2"/>
                </a:solidFill>
              </a:rPr>
              <a:t>%</a:t>
            </a:r>
          </a:p>
          <a:p>
            <a:pPr marL="0" lvl="1" indent="0" algn="just" eaLnBrk="1" hangingPunct="1">
              <a:spcBef>
                <a:spcPct val="20000"/>
              </a:spcBef>
              <a:buClr>
                <a:srgbClr val="336600"/>
              </a:buClr>
              <a:buNone/>
            </a:pPr>
            <a:r>
              <a:rPr lang="en-GB" altLang="en-US" sz="1600" b="1" dirty="0">
                <a:solidFill>
                  <a:schemeClr val="tx2"/>
                </a:solidFill>
              </a:rPr>
              <a:t>Domestic debt</a:t>
            </a:r>
            <a:r>
              <a:rPr lang="en-GB" altLang="en-US" sz="1600" dirty="0">
                <a:solidFill>
                  <a:schemeClr val="tx2"/>
                </a:solidFill>
              </a:rPr>
              <a:t>:</a:t>
            </a:r>
          </a:p>
          <a:p>
            <a:pPr lvl="1" algn="just" eaLnBrk="1" hangingPunct="1">
              <a:spcBef>
                <a:spcPct val="20000"/>
              </a:spcBef>
              <a:buClr>
                <a:srgbClr val="336600"/>
              </a:buClr>
            </a:pPr>
            <a:r>
              <a:rPr lang="en-GB" altLang="en-US" sz="1600" dirty="0">
                <a:solidFill>
                  <a:schemeClr val="tx2"/>
                </a:solidFill>
              </a:rPr>
              <a:t>Duration: </a:t>
            </a:r>
            <a:r>
              <a:rPr lang="hu-HU" altLang="en-US" sz="1600" dirty="0">
                <a:solidFill>
                  <a:schemeClr val="tx2"/>
                </a:solidFill>
              </a:rPr>
              <a:t>3</a:t>
            </a:r>
            <a:r>
              <a:rPr lang="en-GB" altLang="en-US" sz="1600" dirty="0">
                <a:solidFill>
                  <a:schemeClr val="tx2"/>
                </a:solidFill>
              </a:rPr>
              <a:t> years +/- 0,5 years</a:t>
            </a:r>
          </a:p>
          <a:p>
            <a:pPr lvl="1" algn="just" eaLnBrk="1" hangingPunct="1">
              <a:spcBef>
                <a:spcPct val="20000"/>
              </a:spcBef>
              <a:buClr>
                <a:srgbClr val="336600"/>
              </a:buClr>
            </a:pPr>
            <a:r>
              <a:rPr lang="en-GB" altLang="en-US" sz="1600" dirty="0">
                <a:solidFill>
                  <a:schemeClr val="tx2"/>
                </a:solidFill>
              </a:rPr>
              <a:t>Fixed 61-83%, Floating 17-39%</a:t>
            </a:r>
          </a:p>
          <a:p>
            <a:pPr marL="0" lvl="1" indent="0" algn="just" eaLnBrk="1" hangingPunct="1">
              <a:spcBef>
                <a:spcPct val="20000"/>
              </a:spcBef>
              <a:buClr>
                <a:srgbClr val="336600"/>
              </a:buClr>
              <a:buNone/>
            </a:pPr>
            <a:endParaRPr lang="en-GB" altLang="en-US" sz="1600" dirty="0">
              <a:solidFill>
                <a:schemeClr val="tx2"/>
              </a:solidFill>
            </a:endParaRPr>
          </a:p>
          <a:p>
            <a:pPr marL="0" lvl="1" indent="0" algn="just" eaLnBrk="1" hangingPunct="1">
              <a:spcBef>
                <a:spcPct val="20000"/>
              </a:spcBef>
              <a:buClr>
                <a:srgbClr val="336600"/>
              </a:buClr>
              <a:buNone/>
            </a:pPr>
            <a:r>
              <a:rPr lang="en-GB" altLang="en-US" sz="1600" b="1" dirty="0">
                <a:solidFill>
                  <a:schemeClr val="tx2"/>
                </a:solidFill>
              </a:rPr>
              <a:t>External debt</a:t>
            </a:r>
            <a:r>
              <a:rPr lang="en-GB" altLang="en-US" sz="1600" dirty="0">
                <a:solidFill>
                  <a:schemeClr val="tx2"/>
                </a:solidFill>
              </a:rPr>
              <a:t>:</a:t>
            </a:r>
          </a:p>
          <a:p>
            <a:pPr lvl="1" algn="just" eaLnBrk="1" hangingPunct="1">
              <a:spcBef>
                <a:spcPct val="20000"/>
              </a:spcBef>
              <a:buClr>
                <a:srgbClr val="336600"/>
              </a:buClr>
            </a:pPr>
            <a:r>
              <a:rPr lang="en-GB" altLang="en-US" sz="1600" b="1" dirty="0">
                <a:solidFill>
                  <a:srgbClr val="FF0000"/>
                </a:solidFill>
              </a:rPr>
              <a:t>Currency mix: 100% EUR</a:t>
            </a:r>
            <a:r>
              <a:rPr lang="en-GB" altLang="en-US" sz="1600" dirty="0">
                <a:solidFill>
                  <a:schemeClr val="tx2"/>
                </a:solidFill>
              </a:rPr>
              <a:t> (5% fluctuation band)</a:t>
            </a:r>
          </a:p>
          <a:p>
            <a:pPr lvl="1" algn="just" eaLnBrk="1" hangingPunct="1">
              <a:spcBef>
                <a:spcPct val="20000"/>
              </a:spcBef>
              <a:buClr>
                <a:srgbClr val="336600"/>
              </a:buClr>
            </a:pPr>
            <a:r>
              <a:rPr lang="en-GB" altLang="en-US" sz="1600" dirty="0">
                <a:solidFill>
                  <a:schemeClr val="tx2"/>
                </a:solidFill>
              </a:rPr>
              <a:t>Fixed / floating rate composition: 66%-34% (5% fluctuation band)</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12</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sp>
        <p:nvSpPr>
          <p:cNvPr id="15" name="Slide Number Placeholder 3">
            <a:extLst>
              <a:ext uri="{FF2B5EF4-FFF2-40B4-BE49-F238E27FC236}">
                <a16:creationId xmlns:a16="http://schemas.microsoft.com/office/drawing/2014/main" xmlns="" id="{83EDFF6C-B1F8-43F7-90A2-785179B1C528}"/>
              </a:ext>
            </a:extLst>
          </p:cNvPr>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tx1">
                    <a:tint val="75000"/>
                  </a:schemeClr>
                </a:solidFill>
                <a:latin typeface="Arial" pitchFamily="34" charset="0"/>
                <a:ea typeface="ＭＳ Ｐゴシック" pitchFamily="-84" charset="-128"/>
                <a:cs typeface="+mn-cs"/>
              </a:defRPr>
            </a:lvl1pPr>
            <a:lvl2pPr marL="457200" algn="l" rtl="0" fontAlgn="base">
              <a:spcBef>
                <a:spcPct val="0"/>
              </a:spcBef>
              <a:spcAft>
                <a:spcPct val="0"/>
              </a:spcAft>
              <a:defRPr sz="2400" kern="1200">
                <a:solidFill>
                  <a:schemeClr val="tx1"/>
                </a:solidFill>
                <a:latin typeface="Arial" pitchFamily="34" charset="0"/>
                <a:ea typeface="ＭＳ Ｐゴシック" pitchFamily="-84" charset="-128"/>
                <a:cs typeface="+mn-cs"/>
              </a:defRPr>
            </a:lvl2pPr>
            <a:lvl3pPr marL="914400" algn="l" rtl="0" fontAlgn="base">
              <a:spcBef>
                <a:spcPct val="0"/>
              </a:spcBef>
              <a:spcAft>
                <a:spcPct val="0"/>
              </a:spcAft>
              <a:defRPr sz="2400" kern="1200">
                <a:solidFill>
                  <a:schemeClr val="tx1"/>
                </a:solidFill>
                <a:latin typeface="Arial" pitchFamily="34" charset="0"/>
                <a:ea typeface="ＭＳ Ｐゴシック" pitchFamily="-84" charset="-128"/>
                <a:cs typeface="+mn-cs"/>
              </a:defRPr>
            </a:lvl3pPr>
            <a:lvl4pPr marL="1371600" algn="l" rtl="0" fontAlgn="base">
              <a:spcBef>
                <a:spcPct val="0"/>
              </a:spcBef>
              <a:spcAft>
                <a:spcPct val="0"/>
              </a:spcAft>
              <a:defRPr sz="2400" kern="1200">
                <a:solidFill>
                  <a:schemeClr val="tx1"/>
                </a:solidFill>
                <a:latin typeface="Arial" pitchFamily="34" charset="0"/>
                <a:ea typeface="ＭＳ Ｐゴシック" pitchFamily="-84" charset="-128"/>
                <a:cs typeface="+mn-cs"/>
              </a:defRPr>
            </a:lvl4pPr>
            <a:lvl5pPr marL="1828800" algn="l" rtl="0" fontAlgn="base">
              <a:spcBef>
                <a:spcPct val="0"/>
              </a:spcBef>
              <a:spcAft>
                <a:spcPct val="0"/>
              </a:spcAft>
              <a:defRPr sz="2400" kern="1200">
                <a:solidFill>
                  <a:schemeClr val="tx1"/>
                </a:solidFill>
                <a:latin typeface="Arial" pitchFamily="34" charset="0"/>
                <a:ea typeface="ＭＳ Ｐゴシック" pitchFamily="-8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8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8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8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84"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0B5D0A-044F-4C5D-ABF6-36EB78CF6F82}" type="slidenum">
              <a:rPr kumimoji="0" lang="en-US" sz="1200" b="0" i="0" u="none" strike="noStrike" kern="1200" cap="none" spc="0" normalizeH="0" baseline="0" noProof="0" smtClean="0">
                <a:ln>
                  <a:noFill/>
                </a:ln>
                <a:solidFill>
                  <a:prstClr val="black">
                    <a:tint val="75000"/>
                  </a:prstClr>
                </a:solidFill>
                <a:effectLst/>
                <a:uLnTx/>
                <a:uFillTx/>
                <a:latin typeface="Arial" pitchFamily="34" charset="0"/>
                <a:ea typeface="ＭＳ Ｐゴシック" pitchFamily="-8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Arial" pitchFamily="34" charset="0"/>
              <a:ea typeface="ＭＳ Ｐゴシック" pitchFamily="-84" charset="-128"/>
              <a:cs typeface="+mn-cs"/>
            </a:endParaRPr>
          </a:p>
        </p:txBody>
      </p:sp>
      <p:sp>
        <p:nvSpPr>
          <p:cNvPr id="17" name="Szövegdoboz 11">
            <a:extLst>
              <a:ext uri="{FF2B5EF4-FFF2-40B4-BE49-F238E27FC236}">
                <a16:creationId xmlns:a16="http://schemas.microsoft.com/office/drawing/2014/main" xmlns="" id="{F3844F79-7948-4E73-8BFB-EBD588EAD830}"/>
              </a:ext>
            </a:extLst>
          </p:cNvPr>
          <p:cNvSpPr txBox="1">
            <a:spLocks noChangeArrowheads="1"/>
          </p:cNvSpPr>
          <p:nvPr/>
        </p:nvSpPr>
        <p:spPr bwMode="auto">
          <a:xfrm>
            <a:off x="1402803" y="3724231"/>
            <a:ext cx="2303462" cy="369332"/>
          </a:xfrm>
          <a:prstGeom prst="rect">
            <a:avLst/>
          </a:prstGeom>
          <a:noFill/>
          <a:ln w="9525">
            <a:noFill/>
            <a:miter lim="800000"/>
            <a:headEnd/>
            <a:tailEnd/>
          </a:ln>
        </p:spPr>
        <p:txBody>
          <a:bodyPr>
            <a:spAutoFit/>
          </a:bodyPr>
          <a:lstStyle/>
          <a:p>
            <a:r>
              <a:rPr lang="en-GB" sz="1800" dirty="0">
                <a:solidFill>
                  <a:prstClr val="black"/>
                </a:solidFill>
                <a:latin typeface="Arial" pitchFamily="34" charset="0"/>
                <a:ea typeface="ＭＳ Ｐゴシック" pitchFamily="-84" charset="-128"/>
              </a:rPr>
              <a:t>Before swaps</a:t>
            </a:r>
          </a:p>
        </p:txBody>
      </p:sp>
      <p:sp>
        <p:nvSpPr>
          <p:cNvPr id="18" name="Szövegdoboz 13">
            <a:extLst>
              <a:ext uri="{FF2B5EF4-FFF2-40B4-BE49-F238E27FC236}">
                <a16:creationId xmlns:a16="http://schemas.microsoft.com/office/drawing/2014/main" xmlns="" id="{474D31F8-2B08-4D53-8A5B-6CF5D03A4DB0}"/>
              </a:ext>
            </a:extLst>
          </p:cNvPr>
          <p:cNvSpPr txBox="1">
            <a:spLocks noChangeArrowheads="1"/>
          </p:cNvSpPr>
          <p:nvPr/>
        </p:nvSpPr>
        <p:spPr bwMode="auto">
          <a:xfrm>
            <a:off x="5819261" y="3724231"/>
            <a:ext cx="2303463" cy="369332"/>
          </a:xfrm>
          <a:prstGeom prst="rect">
            <a:avLst/>
          </a:prstGeom>
          <a:noFill/>
          <a:ln w="9525">
            <a:noFill/>
            <a:miter lim="800000"/>
            <a:headEnd/>
            <a:tailEnd/>
          </a:ln>
        </p:spPr>
        <p:txBody>
          <a:bodyPr>
            <a:spAutoFit/>
          </a:bodyPr>
          <a:lstStyle/>
          <a:p>
            <a:r>
              <a:rPr lang="en-GB" sz="1800" dirty="0">
                <a:solidFill>
                  <a:prstClr val="black"/>
                </a:solidFill>
                <a:latin typeface="Arial" pitchFamily="34" charset="0"/>
                <a:ea typeface="ＭＳ Ｐゴシック" pitchFamily="-84" charset="-128"/>
              </a:rPr>
              <a:t>After swaps</a:t>
            </a:r>
          </a:p>
        </p:txBody>
      </p:sp>
      <p:graphicFrame>
        <p:nvGraphicFramePr>
          <p:cNvPr id="21" name="Diagram 9">
            <a:extLst>
              <a:ext uri="{FF2B5EF4-FFF2-40B4-BE49-F238E27FC236}">
                <a16:creationId xmlns:a16="http://schemas.microsoft.com/office/drawing/2014/main" xmlns="" id="{D17862B1-9DE9-462E-BBBD-DDABFB3E5352}"/>
              </a:ext>
            </a:extLst>
          </p:cNvPr>
          <p:cNvGraphicFramePr/>
          <p:nvPr>
            <p:extLst>
              <p:ext uri="{D42A27DB-BD31-4B8C-83A1-F6EECF244321}">
                <p14:modId xmlns:p14="http://schemas.microsoft.com/office/powerpoint/2010/main" val="4288861"/>
              </p:ext>
            </p:extLst>
          </p:nvPr>
        </p:nvGraphicFramePr>
        <p:xfrm>
          <a:off x="343401" y="4127997"/>
          <a:ext cx="3808429" cy="2029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Diagram 11">
            <a:extLst>
              <a:ext uri="{FF2B5EF4-FFF2-40B4-BE49-F238E27FC236}">
                <a16:creationId xmlns:a16="http://schemas.microsoft.com/office/drawing/2014/main" xmlns="" id="{8DF0F7BF-92B2-40D0-9296-CDB5B7956F94}"/>
              </a:ext>
            </a:extLst>
          </p:cNvPr>
          <p:cNvGraphicFramePr/>
          <p:nvPr>
            <p:extLst>
              <p:ext uri="{D42A27DB-BD31-4B8C-83A1-F6EECF244321}">
                <p14:modId xmlns:p14="http://schemas.microsoft.com/office/powerpoint/2010/main" val="236151573"/>
              </p:ext>
            </p:extLst>
          </p:nvPr>
        </p:nvGraphicFramePr>
        <p:xfrm>
          <a:off x="4648985" y="4077815"/>
          <a:ext cx="3808429" cy="20297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22453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Graphic spid="21" grpId="0">
        <p:bldAsOne/>
      </p:bldGraphic>
      <p:bldGraphic spid="22"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CABE1-F019-48F2-8D95-C57A24E16423}"/>
              </a:ext>
            </a:extLst>
          </p:cNvPr>
          <p:cNvSpPr>
            <a:spLocks noGrp="1"/>
          </p:cNvSpPr>
          <p:nvPr>
            <p:ph type="title"/>
          </p:nvPr>
        </p:nvSpPr>
        <p:spPr/>
        <p:txBody>
          <a:bodyPr>
            <a:normAutofit fontScale="90000"/>
          </a:bodyPr>
          <a:lstStyle/>
          <a:p>
            <a:r>
              <a:rPr lang="en-US" dirty="0"/>
              <a:t>Why are more sovereigns issuing EUR-denominated bonds?</a:t>
            </a:r>
          </a:p>
        </p:txBody>
      </p:sp>
      <p:sp>
        <p:nvSpPr>
          <p:cNvPr id="3" name="Text Placeholder 2">
            <a:extLst>
              <a:ext uri="{FF2B5EF4-FFF2-40B4-BE49-F238E27FC236}">
                <a16:creationId xmlns:a16="http://schemas.microsoft.com/office/drawing/2014/main" xmlns="" id="{FF4AEE97-2C4E-4582-8171-89EC4AF34608}"/>
              </a:ext>
            </a:extLst>
          </p:cNvPr>
          <p:cNvSpPr>
            <a:spLocks noGrp="1"/>
          </p:cNvSpPr>
          <p:nvPr>
            <p:ph type="body" sz="quarter" idx="13"/>
          </p:nvPr>
        </p:nvSpPr>
        <p:spPr/>
        <p:txBody>
          <a:bodyPr/>
          <a:lstStyle/>
          <a:p>
            <a:r>
              <a:rPr lang="en-US" dirty="0"/>
              <a:t>A (very) brief summary.</a:t>
            </a:r>
          </a:p>
        </p:txBody>
      </p:sp>
    </p:spTree>
    <p:extLst>
      <p:ext uri="{BB962C8B-B14F-4D97-AF65-F5344CB8AC3E}">
        <p14:creationId xmlns:p14="http://schemas.microsoft.com/office/powerpoint/2010/main" val="4221115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A substantial increase </a:t>
            </a:r>
            <a:br>
              <a:rPr lang="en-US" sz="3200" b="1" dirty="0">
                <a:solidFill>
                  <a:schemeClr val="tx2"/>
                </a:solidFill>
                <a:cs typeface="Andes ExtraLight" pitchFamily="50" charset="0"/>
              </a:rPr>
            </a:br>
            <a:r>
              <a:rPr lang="en-US" sz="2400" b="1" dirty="0">
                <a:solidFill>
                  <a:schemeClr val="tx2"/>
                </a:solidFill>
                <a:cs typeface="Andes ExtraLight" pitchFamily="50" charset="0"/>
              </a:rPr>
              <a:t>in EUR-denominated EM bonds</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14</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pic>
        <p:nvPicPr>
          <p:cNvPr id="8" name="Picture 7">
            <a:extLst>
              <a:ext uri="{FF2B5EF4-FFF2-40B4-BE49-F238E27FC236}">
                <a16:creationId xmlns:a16="http://schemas.microsoft.com/office/drawing/2014/main" xmlns="" id="{BAB9A7C2-014D-4D84-A49D-9595F64F3D5E}"/>
              </a:ext>
            </a:extLst>
          </p:cNvPr>
          <p:cNvPicPr>
            <a:picLocks noChangeAspect="1"/>
          </p:cNvPicPr>
          <p:nvPr/>
        </p:nvPicPr>
        <p:blipFill>
          <a:blip r:embed="rId3"/>
          <a:stretch>
            <a:fillRect/>
          </a:stretch>
        </p:blipFill>
        <p:spPr>
          <a:xfrm>
            <a:off x="677863" y="1119316"/>
            <a:ext cx="7276951" cy="4489201"/>
          </a:xfrm>
          <a:prstGeom prst="rect">
            <a:avLst/>
          </a:prstGeom>
        </p:spPr>
      </p:pic>
      <p:sp>
        <p:nvSpPr>
          <p:cNvPr id="9" name="Rectangle 8">
            <a:extLst>
              <a:ext uri="{FF2B5EF4-FFF2-40B4-BE49-F238E27FC236}">
                <a16:creationId xmlns:a16="http://schemas.microsoft.com/office/drawing/2014/main" xmlns="" id="{C21DDF34-C490-48B9-BE35-90C0AE2D7F13}"/>
              </a:ext>
            </a:extLst>
          </p:cNvPr>
          <p:cNvSpPr/>
          <p:nvPr/>
        </p:nvSpPr>
        <p:spPr>
          <a:xfrm>
            <a:off x="178059" y="5595211"/>
            <a:ext cx="7868492" cy="830997"/>
          </a:xfrm>
          <a:prstGeom prst="rect">
            <a:avLst/>
          </a:prstGeom>
        </p:spPr>
        <p:txBody>
          <a:bodyPr wrap="square">
            <a:spAutoFit/>
          </a:bodyPr>
          <a:lstStyle/>
          <a:p>
            <a:pPr marL="0" marR="0">
              <a:spcBef>
                <a:spcPts val="0"/>
              </a:spcBef>
              <a:spcAft>
                <a:spcPts val="0"/>
              </a:spcAft>
            </a:pPr>
            <a:r>
              <a:rPr lang="en-US" b="0" dirty="0">
                <a:latin typeface="Calibri" pitchFamily="34" charset="0"/>
                <a:ea typeface="ＭＳ Ｐゴシック" pitchFamily="-52" charset="-128"/>
              </a:rPr>
              <a:t>Newcomers beyond Poland, Romania, Bulgaria, Tunisia, largely in Latin America. Also Indonesia (1bn July 2014, 1.25bn July 2015 and 3bn June 2016), small EUR issuance in 2014 from South Africa and Korea. These are all middle income, better rated issuers</a:t>
            </a:r>
          </a:p>
        </p:txBody>
      </p:sp>
    </p:spTree>
    <p:extLst>
      <p:ext uri="{BB962C8B-B14F-4D97-AF65-F5344CB8AC3E}">
        <p14:creationId xmlns:p14="http://schemas.microsoft.com/office/powerpoint/2010/main" val="1754128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2400" b="1" dirty="0">
                <a:solidFill>
                  <a:schemeClr val="tx2"/>
                </a:solidFill>
                <a:cs typeface="Andes ExtraLight" pitchFamily="50" charset="0"/>
              </a:rPr>
              <a:t>Hard not to associate with the</a:t>
            </a:r>
            <a:r>
              <a:rPr lang="en-US" sz="3200" b="1" dirty="0">
                <a:solidFill>
                  <a:schemeClr val="tx2"/>
                </a:solidFill>
                <a:cs typeface="Andes ExtraLight" pitchFamily="50" charset="0"/>
              </a:rPr>
              <a:t/>
            </a:r>
            <a:br>
              <a:rPr lang="en-US" sz="3200" b="1" dirty="0">
                <a:solidFill>
                  <a:schemeClr val="tx2"/>
                </a:solidFill>
                <a:cs typeface="Andes ExtraLight" pitchFamily="50" charset="0"/>
              </a:rPr>
            </a:br>
            <a:r>
              <a:rPr lang="en-US" sz="3200" b="1" dirty="0">
                <a:solidFill>
                  <a:schemeClr val="tx2"/>
                </a:solidFill>
                <a:cs typeface="Andes ExtraLight" pitchFamily="50" charset="0"/>
              </a:rPr>
              <a:t>Divergence in monetary policies</a:t>
            </a:r>
            <a:endParaRPr lang="en-US" sz="2400" b="1" dirty="0">
              <a:solidFill>
                <a:schemeClr val="tx2"/>
              </a:solidFill>
              <a:cs typeface="Andes ExtraLight" pitchFamily="50" charset="0"/>
            </a:endParaRP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15</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pic>
        <p:nvPicPr>
          <p:cNvPr id="2" name="Picture 1">
            <a:extLst>
              <a:ext uri="{FF2B5EF4-FFF2-40B4-BE49-F238E27FC236}">
                <a16:creationId xmlns:a16="http://schemas.microsoft.com/office/drawing/2014/main" xmlns="" id="{5564BD74-CFF6-4E71-9BDD-BD756C43B8F7}"/>
              </a:ext>
            </a:extLst>
          </p:cNvPr>
          <p:cNvPicPr>
            <a:picLocks noChangeAspect="1"/>
          </p:cNvPicPr>
          <p:nvPr/>
        </p:nvPicPr>
        <p:blipFill>
          <a:blip r:embed="rId3"/>
          <a:stretch>
            <a:fillRect/>
          </a:stretch>
        </p:blipFill>
        <p:spPr>
          <a:xfrm>
            <a:off x="677863" y="1381599"/>
            <a:ext cx="7831293" cy="4566714"/>
          </a:xfrm>
          <a:prstGeom prst="rect">
            <a:avLst/>
          </a:prstGeom>
        </p:spPr>
      </p:pic>
    </p:spTree>
    <p:extLst>
      <p:ext uri="{BB962C8B-B14F-4D97-AF65-F5344CB8AC3E}">
        <p14:creationId xmlns:p14="http://schemas.microsoft.com/office/powerpoint/2010/main" val="3222225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2400" b="1" dirty="0">
                <a:solidFill>
                  <a:schemeClr val="tx2"/>
                </a:solidFill>
                <a:cs typeface="Andes ExtraLight" pitchFamily="50" charset="0"/>
              </a:rPr>
              <a:t>A (very) brief</a:t>
            </a:r>
            <a:r>
              <a:rPr lang="en-US" sz="3200" b="1" dirty="0">
                <a:solidFill>
                  <a:schemeClr val="tx2"/>
                </a:solidFill>
                <a:cs typeface="Andes ExtraLight" pitchFamily="50" charset="0"/>
              </a:rPr>
              <a:t/>
            </a:r>
            <a:br>
              <a:rPr lang="en-US" sz="3200" b="1" dirty="0">
                <a:solidFill>
                  <a:schemeClr val="tx2"/>
                </a:solidFill>
                <a:cs typeface="Andes ExtraLight" pitchFamily="50" charset="0"/>
              </a:rPr>
            </a:br>
            <a:r>
              <a:rPr lang="en-US" sz="3200" b="1" dirty="0">
                <a:solidFill>
                  <a:schemeClr val="tx2"/>
                </a:solidFill>
                <a:cs typeface="Andes ExtraLight" pitchFamily="50" charset="0"/>
              </a:rPr>
              <a:t>Summary</a:t>
            </a:r>
            <a:endParaRPr lang="en-US" sz="2400" b="1" dirty="0">
              <a:solidFill>
                <a:schemeClr val="tx2"/>
              </a:solidFill>
              <a:cs typeface="Andes ExtraLight" pitchFamily="50" charset="0"/>
            </a:endParaRPr>
          </a:p>
        </p:txBody>
      </p:sp>
      <p:sp>
        <p:nvSpPr>
          <p:cNvPr id="2" name="Content Placeholder 1">
            <a:extLst>
              <a:ext uri="{FF2B5EF4-FFF2-40B4-BE49-F238E27FC236}">
                <a16:creationId xmlns:a16="http://schemas.microsoft.com/office/drawing/2014/main" xmlns="" id="{B1C7482C-DFB0-4DED-963F-47A394F78691}"/>
              </a:ext>
            </a:extLst>
          </p:cNvPr>
          <p:cNvSpPr>
            <a:spLocks noGrp="1"/>
          </p:cNvSpPr>
          <p:nvPr>
            <p:ph sz="quarter" idx="10"/>
          </p:nvPr>
        </p:nvSpPr>
        <p:spPr>
          <a:xfrm>
            <a:off x="343401" y="1460500"/>
            <a:ext cx="8440305" cy="5091129"/>
          </a:xfrm>
        </p:spPr>
        <p:txBody>
          <a:bodyPr>
            <a:normAutofit lnSpcReduction="10000"/>
          </a:bodyPr>
          <a:lstStyle/>
          <a:p>
            <a:r>
              <a:rPr lang="en-US" sz="2000" dirty="0">
                <a:solidFill>
                  <a:schemeClr val="tx2"/>
                </a:solidFill>
              </a:rPr>
              <a:t>The two markets have their own </a:t>
            </a:r>
            <a:r>
              <a:rPr lang="en-US" sz="2000" b="1" dirty="0">
                <a:solidFill>
                  <a:schemeClr val="tx2"/>
                </a:solidFill>
              </a:rPr>
              <a:t>particularities</a:t>
            </a:r>
          </a:p>
          <a:p>
            <a:pPr lvl="2">
              <a:buFont typeface="Wingdings" panose="05000000000000000000" pitchFamily="2" charset="2"/>
              <a:buChar char="§"/>
            </a:pPr>
            <a:r>
              <a:rPr lang="en-US" dirty="0">
                <a:solidFill>
                  <a:schemeClr val="tx2"/>
                </a:solidFill>
              </a:rPr>
              <a:t>Depth, tenors, acceptance of lower-rated issues</a:t>
            </a:r>
          </a:p>
          <a:p>
            <a:pPr lvl="2">
              <a:buFont typeface="Wingdings" panose="05000000000000000000" pitchFamily="2" charset="2"/>
              <a:buChar char="§"/>
            </a:pPr>
            <a:endParaRPr lang="en-US" sz="2000" dirty="0">
              <a:solidFill>
                <a:schemeClr val="tx2"/>
              </a:solidFill>
            </a:endParaRPr>
          </a:p>
          <a:p>
            <a:r>
              <a:rPr lang="en-US" sz="2000" dirty="0">
                <a:solidFill>
                  <a:schemeClr val="tx2"/>
                </a:solidFill>
              </a:rPr>
              <a:t>Countries should </a:t>
            </a:r>
            <a:r>
              <a:rPr lang="en-US" sz="2000" b="1" dirty="0">
                <a:solidFill>
                  <a:schemeClr val="tx2"/>
                </a:solidFill>
              </a:rPr>
              <a:t>avoid having a ‘view </a:t>
            </a:r>
            <a:r>
              <a:rPr lang="en-US" sz="2000" dirty="0">
                <a:solidFill>
                  <a:schemeClr val="tx2"/>
                </a:solidFill>
              </a:rPr>
              <a:t>on the market’</a:t>
            </a:r>
          </a:p>
          <a:p>
            <a:pPr lvl="2">
              <a:buFont typeface="Wingdings" panose="05000000000000000000" pitchFamily="2" charset="2"/>
              <a:buChar char="§"/>
            </a:pPr>
            <a:r>
              <a:rPr lang="en-US" dirty="0">
                <a:solidFill>
                  <a:schemeClr val="tx2"/>
                </a:solidFill>
              </a:rPr>
              <a:t>Cross-currency swaps should be used to compare the cost</a:t>
            </a:r>
          </a:p>
          <a:p>
            <a:pPr lvl="2">
              <a:buFont typeface="Wingdings" panose="05000000000000000000" pitchFamily="2" charset="2"/>
              <a:buChar char="§"/>
            </a:pPr>
            <a:endParaRPr lang="en-US" sz="2000" dirty="0">
              <a:solidFill>
                <a:schemeClr val="tx2"/>
              </a:solidFill>
            </a:endParaRPr>
          </a:p>
          <a:p>
            <a:r>
              <a:rPr lang="en-US" sz="2000" dirty="0">
                <a:solidFill>
                  <a:schemeClr val="tx2"/>
                </a:solidFill>
              </a:rPr>
              <a:t>Reasons to access the EUR market can go </a:t>
            </a:r>
            <a:r>
              <a:rPr lang="en-US" sz="2000" b="1" dirty="0">
                <a:solidFill>
                  <a:schemeClr val="tx2"/>
                </a:solidFill>
              </a:rPr>
              <a:t>beyond cost</a:t>
            </a:r>
          </a:p>
          <a:p>
            <a:pPr lvl="2">
              <a:buFont typeface="Wingdings" panose="05000000000000000000" pitchFamily="2" charset="2"/>
              <a:buChar char="§"/>
            </a:pPr>
            <a:r>
              <a:rPr lang="en-US" dirty="0">
                <a:solidFill>
                  <a:schemeClr val="tx2"/>
                </a:solidFill>
              </a:rPr>
              <a:t>Risk, investor base, branding</a:t>
            </a:r>
          </a:p>
          <a:p>
            <a:pPr lvl="2">
              <a:buFont typeface="Wingdings" panose="05000000000000000000" pitchFamily="2" charset="2"/>
              <a:buChar char="§"/>
            </a:pPr>
            <a:endParaRPr lang="en-US" sz="2000" dirty="0">
              <a:solidFill>
                <a:schemeClr val="tx2"/>
              </a:solidFill>
            </a:endParaRPr>
          </a:p>
          <a:p>
            <a:r>
              <a:rPr lang="en-US" sz="2000" dirty="0">
                <a:solidFill>
                  <a:schemeClr val="tx2"/>
                </a:solidFill>
              </a:rPr>
              <a:t>But decisions should be anchored in a debt management </a:t>
            </a:r>
            <a:r>
              <a:rPr lang="en-US" sz="2000" b="1" dirty="0">
                <a:solidFill>
                  <a:schemeClr val="tx2"/>
                </a:solidFill>
              </a:rPr>
              <a:t>strategy</a:t>
            </a:r>
          </a:p>
          <a:p>
            <a:pPr lvl="2">
              <a:buFont typeface="Wingdings" panose="05000000000000000000" pitchFamily="2" charset="2"/>
              <a:buChar char="§"/>
            </a:pPr>
            <a:r>
              <a:rPr lang="en-US" dirty="0">
                <a:solidFill>
                  <a:schemeClr val="tx2"/>
                </a:solidFill>
              </a:rPr>
              <a:t>Ideally, targets for currency composition</a:t>
            </a:r>
          </a:p>
          <a:p>
            <a:pPr lvl="2">
              <a:buFont typeface="Wingdings" panose="05000000000000000000" pitchFamily="2" charset="2"/>
              <a:buChar char="§"/>
            </a:pPr>
            <a:r>
              <a:rPr lang="en-US" dirty="0">
                <a:solidFill>
                  <a:schemeClr val="tx2"/>
                </a:solidFill>
              </a:rPr>
              <a:t>… and valid for all LMO!	</a:t>
            </a:r>
            <a:r>
              <a:rPr lang="en-US" sz="2000" dirty="0">
                <a:solidFill>
                  <a:schemeClr val="tx2"/>
                </a:solidFill>
              </a:rPr>
              <a:t>							</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16</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243325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60B16E-A6A6-4508-9FE7-4DB3391891D0}"/>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84713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7188" y="301625"/>
            <a:ext cx="8461375" cy="757238"/>
          </a:xfrm>
        </p:spPr>
        <p:txBody>
          <a:bodyPr>
            <a:normAutofit/>
          </a:bodyPr>
          <a:lstStyle/>
          <a:p>
            <a:pPr>
              <a:defRPr/>
            </a:pPr>
            <a:r>
              <a:rPr lang="en-US" sz="3200" b="1" cap="none" dirty="0">
                <a:solidFill>
                  <a:schemeClr val="tx2"/>
                </a:solidFill>
              </a:rPr>
              <a:t>Table of Contents</a:t>
            </a:r>
          </a:p>
        </p:txBody>
      </p:sp>
      <p:sp>
        <p:nvSpPr>
          <p:cNvPr id="13315" name="Text Placeholder 5"/>
          <p:cNvSpPr>
            <a:spLocks noGrp="1"/>
          </p:cNvSpPr>
          <p:nvPr>
            <p:ph type="body" sz="quarter" idx="13"/>
          </p:nvPr>
        </p:nvSpPr>
        <p:spPr>
          <a:xfrm>
            <a:off x="349250" y="1598613"/>
            <a:ext cx="8477250" cy="4613275"/>
          </a:xfrm>
        </p:spPr>
        <p:txBody>
          <a:bodyPr>
            <a:normAutofit/>
          </a:bodyPr>
          <a:lstStyle/>
          <a:p>
            <a:pPr marL="285750" indent="-285750">
              <a:buFont typeface="Arial" panose="020B0604020202020204" pitchFamily="34" charset="0"/>
              <a:buChar char="•"/>
            </a:pPr>
            <a:r>
              <a:rPr lang="en-US" sz="2200" dirty="0">
                <a:solidFill>
                  <a:schemeClr val="tx2"/>
                </a:solidFill>
                <a:latin typeface="Arial" pitchFamily="34" charset="0"/>
                <a:cs typeface="Arial" pitchFamily="34" charset="0"/>
              </a:rPr>
              <a:t>The rationale for LMO</a:t>
            </a:r>
          </a:p>
          <a:p>
            <a:pPr marL="285750" indent="-285750">
              <a:buFont typeface="Arial" panose="020B0604020202020204" pitchFamily="34" charset="0"/>
              <a:buChar char="•"/>
            </a:pPr>
            <a:r>
              <a:rPr lang="en-US" sz="2200" dirty="0">
                <a:solidFill>
                  <a:schemeClr val="tx2"/>
                </a:solidFill>
                <a:latin typeface="Arial" pitchFamily="34" charset="0"/>
                <a:cs typeface="Arial" pitchFamily="34" charset="0"/>
              </a:rPr>
              <a:t>Exchanges, buybacks and beyond</a:t>
            </a:r>
          </a:p>
          <a:p>
            <a:pPr marL="285750" indent="-285750">
              <a:buFont typeface="Arial" panose="020B0604020202020204" pitchFamily="34" charset="0"/>
              <a:buChar char="•"/>
            </a:pPr>
            <a:r>
              <a:rPr lang="en-US" sz="2200" dirty="0">
                <a:solidFill>
                  <a:schemeClr val="tx2"/>
                </a:solidFill>
                <a:latin typeface="Arial" pitchFamily="34" charset="0"/>
                <a:cs typeface="Arial" pitchFamily="34" charset="0"/>
              </a:rPr>
              <a:t>Financial derivatives</a:t>
            </a:r>
          </a:p>
          <a:p>
            <a:pPr marL="946150" lvl="3" indent="-457200">
              <a:buFont typeface="Courier New" panose="02070309020205020404" pitchFamily="49" charset="0"/>
              <a:buChar char="o"/>
            </a:pPr>
            <a:r>
              <a:rPr lang="en-US" sz="2000" dirty="0">
                <a:solidFill>
                  <a:schemeClr val="tx2"/>
                </a:solidFill>
                <a:latin typeface="Arial" pitchFamily="34" charset="0"/>
                <a:cs typeface="Arial" pitchFamily="34" charset="0"/>
              </a:rPr>
              <a:t>Why are more sovereigns issuing EUR-denominated bonds?</a:t>
            </a:r>
          </a:p>
          <a:p>
            <a:pPr marL="285750" indent="-285750">
              <a:buFont typeface="Arial" panose="020B0604020202020204" pitchFamily="34" charset="0"/>
              <a:buChar char="•"/>
            </a:pPr>
            <a:r>
              <a:rPr lang="en-US" sz="2200" dirty="0">
                <a:solidFill>
                  <a:schemeClr val="tx2"/>
                </a:solidFill>
                <a:latin typeface="Arial" pitchFamily="34" charset="0"/>
                <a:cs typeface="Arial" pitchFamily="34" charset="0"/>
              </a:rPr>
              <a:t>Strategy-anchored debt management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CABE1-F019-48F2-8D95-C57A24E16423}"/>
              </a:ext>
            </a:extLst>
          </p:cNvPr>
          <p:cNvSpPr>
            <a:spLocks noGrp="1"/>
          </p:cNvSpPr>
          <p:nvPr>
            <p:ph type="title"/>
          </p:nvPr>
        </p:nvSpPr>
        <p:spPr/>
        <p:txBody>
          <a:bodyPr/>
          <a:lstStyle/>
          <a:p>
            <a:r>
              <a:rPr lang="en-US" dirty="0"/>
              <a:t>The rationale for LMO</a:t>
            </a:r>
          </a:p>
        </p:txBody>
      </p:sp>
      <p:sp>
        <p:nvSpPr>
          <p:cNvPr id="3" name="Text Placeholder 2">
            <a:extLst>
              <a:ext uri="{FF2B5EF4-FFF2-40B4-BE49-F238E27FC236}">
                <a16:creationId xmlns:a16="http://schemas.microsoft.com/office/drawing/2014/main" xmlns="" id="{FF4AEE97-2C4E-4582-8171-89EC4AF34608}"/>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832688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The rationale</a:t>
            </a:r>
            <a:r>
              <a:rPr lang="en-US" sz="2400" b="1" dirty="0">
                <a:solidFill>
                  <a:schemeClr val="tx2"/>
                </a:solidFill>
                <a:cs typeface="Andes ExtraLight" pitchFamily="50" charset="0"/>
              </a:rPr>
              <a:t/>
            </a:r>
            <a:br>
              <a:rPr lang="en-US" sz="2400" b="1" dirty="0">
                <a:solidFill>
                  <a:schemeClr val="tx2"/>
                </a:solidFill>
                <a:cs typeface="Andes ExtraLight" pitchFamily="50" charset="0"/>
              </a:rPr>
            </a:br>
            <a:r>
              <a:rPr lang="en-US" sz="2400" b="1" dirty="0">
                <a:solidFill>
                  <a:schemeClr val="tx2"/>
                </a:solidFill>
                <a:cs typeface="Andes ExtraLight" pitchFamily="50" charset="0"/>
              </a:rPr>
              <a:t>for LMO in the external markets</a:t>
            </a:r>
          </a:p>
        </p:txBody>
      </p:sp>
      <p:sp>
        <p:nvSpPr>
          <p:cNvPr id="3" name="Content Placeholder 2">
            <a:extLst>
              <a:ext uri="{FF2B5EF4-FFF2-40B4-BE49-F238E27FC236}">
                <a16:creationId xmlns:a16="http://schemas.microsoft.com/office/drawing/2014/main" xmlns="" id="{AD5CEE32-2D6A-4278-97F3-9992D5B271C0}"/>
              </a:ext>
            </a:extLst>
          </p:cNvPr>
          <p:cNvSpPr>
            <a:spLocks noGrp="1"/>
          </p:cNvSpPr>
          <p:nvPr>
            <p:ph sz="quarter" idx="10"/>
          </p:nvPr>
        </p:nvSpPr>
        <p:spPr/>
        <p:txBody>
          <a:bodyPr>
            <a:normAutofit/>
          </a:bodyPr>
          <a:lstStyle/>
          <a:p>
            <a:r>
              <a:rPr lang="en-US" sz="2000" dirty="0">
                <a:solidFill>
                  <a:schemeClr val="tx2"/>
                </a:solidFill>
              </a:rPr>
              <a:t>As explained before, quite similar to their use in the domestic market</a:t>
            </a:r>
          </a:p>
          <a:p>
            <a:pPr lvl="1">
              <a:buFont typeface="Wingdings" panose="05000000000000000000" pitchFamily="2" charset="2"/>
              <a:buChar char="§"/>
            </a:pPr>
            <a:r>
              <a:rPr lang="en-US" sz="2000" dirty="0">
                <a:solidFill>
                  <a:schemeClr val="tx2"/>
                </a:solidFill>
              </a:rPr>
              <a:t>Change the cost-risk tradeoff</a:t>
            </a:r>
          </a:p>
          <a:p>
            <a:pPr lvl="1">
              <a:buFont typeface="Wingdings" panose="05000000000000000000" pitchFamily="2" charset="2"/>
              <a:buChar char="§"/>
            </a:pPr>
            <a:r>
              <a:rPr lang="en-US" sz="2000" dirty="0">
                <a:solidFill>
                  <a:schemeClr val="tx2"/>
                </a:solidFill>
              </a:rPr>
              <a:t>Reduction of </a:t>
            </a:r>
            <a:r>
              <a:rPr lang="en-US" sz="2000" b="1" dirty="0">
                <a:solidFill>
                  <a:schemeClr val="tx2"/>
                </a:solidFill>
              </a:rPr>
              <a:t>refinancing risk </a:t>
            </a:r>
            <a:r>
              <a:rPr lang="en-US" sz="2000" dirty="0">
                <a:solidFill>
                  <a:schemeClr val="tx2"/>
                </a:solidFill>
              </a:rPr>
              <a:t>in particular</a:t>
            </a:r>
          </a:p>
          <a:p>
            <a:pPr lvl="1">
              <a:buFont typeface="Wingdings" panose="05000000000000000000" pitchFamily="2" charset="2"/>
              <a:buChar char="§"/>
            </a:pPr>
            <a:r>
              <a:rPr lang="en-US" sz="2000" dirty="0">
                <a:solidFill>
                  <a:schemeClr val="tx2"/>
                </a:solidFill>
              </a:rPr>
              <a:t>No ‘market development’ function, but improving the yield curve and reinforcing benchmarks is usually an objective</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3</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25571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42900" y="301625"/>
            <a:ext cx="8440738" cy="1031875"/>
          </a:xfrm>
        </p:spPr>
        <p:txBody>
          <a:bodyPr>
            <a:noAutofit/>
          </a:bodyPr>
          <a:lstStyle/>
          <a:p>
            <a:r>
              <a:rPr lang="en-US" sz="3200" b="1" dirty="0">
                <a:solidFill>
                  <a:schemeClr val="tx2"/>
                </a:solidFill>
                <a:cs typeface="Andes ExtraLight" pitchFamily="50" charset="0"/>
              </a:rPr>
              <a:t>Brazil: continuous buyback program</a:t>
            </a:r>
            <a:r>
              <a:rPr lang="en-US" sz="2400" b="1" dirty="0">
                <a:solidFill>
                  <a:schemeClr val="tx2"/>
                </a:solidFill>
                <a:cs typeface="Andes ExtraLight" pitchFamily="50" charset="0"/>
              </a:rPr>
              <a:t/>
            </a:r>
            <a:br>
              <a:rPr lang="en-US" sz="2400" b="1" dirty="0">
                <a:solidFill>
                  <a:schemeClr val="tx2"/>
                </a:solidFill>
                <a:cs typeface="Andes ExtraLight" pitchFamily="50" charset="0"/>
              </a:rPr>
            </a:br>
            <a:r>
              <a:rPr lang="en-US" sz="2400" b="1" dirty="0">
                <a:solidFill>
                  <a:schemeClr val="tx2"/>
                </a:solidFill>
                <a:cs typeface="Andes ExtraLight" pitchFamily="50" charset="0"/>
              </a:rPr>
              <a:t>improving the yield curve</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4</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pic>
        <p:nvPicPr>
          <p:cNvPr id="2" name="Picture 1">
            <a:extLst>
              <a:ext uri="{FF2B5EF4-FFF2-40B4-BE49-F238E27FC236}">
                <a16:creationId xmlns:a16="http://schemas.microsoft.com/office/drawing/2014/main" xmlns="" id="{B1CF0DD1-F632-412D-BC11-60B22AFBD28B}"/>
              </a:ext>
            </a:extLst>
          </p:cNvPr>
          <p:cNvPicPr>
            <a:picLocks noChangeAspect="1"/>
          </p:cNvPicPr>
          <p:nvPr/>
        </p:nvPicPr>
        <p:blipFill>
          <a:blip r:embed="rId3"/>
          <a:stretch>
            <a:fillRect/>
          </a:stretch>
        </p:blipFill>
        <p:spPr>
          <a:xfrm>
            <a:off x="360363" y="1417835"/>
            <a:ext cx="8084994" cy="4850702"/>
          </a:xfrm>
          <a:prstGeom prst="rect">
            <a:avLst/>
          </a:prstGeom>
        </p:spPr>
      </p:pic>
    </p:spTree>
    <p:extLst>
      <p:ext uri="{BB962C8B-B14F-4D97-AF65-F5344CB8AC3E}">
        <p14:creationId xmlns:p14="http://schemas.microsoft.com/office/powerpoint/2010/main" val="367879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CABE1-F019-48F2-8D95-C57A24E16423}"/>
              </a:ext>
            </a:extLst>
          </p:cNvPr>
          <p:cNvSpPr>
            <a:spLocks noGrp="1"/>
          </p:cNvSpPr>
          <p:nvPr>
            <p:ph type="title"/>
          </p:nvPr>
        </p:nvSpPr>
        <p:spPr/>
        <p:txBody>
          <a:bodyPr/>
          <a:lstStyle/>
          <a:p>
            <a:r>
              <a:rPr lang="en-US" dirty="0"/>
              <a:t>Liability management operations</a:t>
            </a:r>
          </a:p>
        </p:txBody>
      </p:sp>
      <p:sp>
        <p:nvSpPr>
          <p:cNvPr id="3" name="Text Placeholder 2">
            <a:extLst>
              <a:ext uri="{FF2B5EF4-FFF2-40B4-BE49-F238E27FC236}">
                <a16:creationId xmlns:a16="http://schemas.microsoft.com/office/drawing/2014/main" xmlns="" id="{FF4AEE97-2C4E-4582-8171-89EC4AF34608}"/>
              </a:ext>
            </a:extLst>
          </p:cNvPr>
          <p:cNvSpPr>
            <a:spLocks noGrp="1"/>
          </p:cNvSpPr>
          <p:nvPr>
            <p:ph type="body" sz="quarter" idx="13"/>
          </p:nvPr>
        </p:nvSpPr>
        <p:spPr/>
        <p:txBody>
          <a:bodyPr/>
          <a:lstStyle/>
          <a:p>
            <a:r>
              <a:rPr lang="en-US" dirty="0"/>
              <a:t>external markets</a:t>
            </a:r>
          </a:p>
        </p:txBody>
      </p:sp>
    </p:spTree>
    <p:extLst>
      <p:ext uri="{BB962C8B-B14F-4D97-AF65-F5344CB8AC3E}">
        <p14:creationId xmlns:p14="http://schemas.microsoft.com/office/powerpoint/2010/main" val="1448058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Liability management operations</a:t>
            </a:r>
            <a:r>
              <a:rPr lang="en-US" sz="2400" b="1" dirty="0">
                <a:solidFill>
                  <a:schemeClr val="tx2"/>
                </a:solidFill>
                <a:cs typeface="Andes ExtraLight" pitchFamily="50" charset="0"/>
              </a:rPr>
              <a:t/>
            </a:r>
            <a:br>
              <a:rPr lang="en-US" sz="2400" b="1" dirty="0">
                <a:solidFill>
                  <a:schemeClr val="tx2"/>
                </a:solidFill>
                <a:cs typeface="Andes ExtraLight" pitchFamily="50" charset="0"/>
              </a:rPr>
            </a:br>
            <a:r>
              <a:rPr lang="en-US" sz="2400" b="1" dirty="0">
                <a:solidFill>
                  <a:schemeClr val="tx2"/>
                </a:solidFill>
                <a:cs typeface="Andes ExtraLight" pitchFamily="50" charset="0"/>
              </a:rPr>
              <a:t>in the external markets</a:t>
            </a:r>
          </a:p>
        </p:txBody>
      </p:sp>
      <p:sp>
        <p:nvSpPr>
          <p:cNvPr id="3" name="Content Placeholder 2">
            <a:extLst>
              <a:ext uri="{FF2B5EF4-FFF2-40B4-BE49-F238E27FC236}">
                <a16:creationId xmlns:a16="http://schemas.microsoft.com/office/drawing/2014/main" xmlns="" id="{2577B830-6506-450B-9C03-79B5CC105365}"/>
              </a:ext>
            </a:extLst>
          </p:cNvPr>
          <p:cNvSpPr>
            <a:spLocks noGrp="1"/>
          </p:cNvSpPr>
          <p:nvPr>
            <p:ph sz="quarter" idx="10"/>
          </p:nvPr>
        </p:nvSpPr>
        <p:spPr/>
        <p:txBody>
          <a:bodyPr/>
          <a:lstStyle/>
          <a:p>
            <a:r>
              <a:rPr lang="en-US" b="1" dirty="0">
                <a:solidFill>
                  <a:schemeClr val="tx2"/>
                </a:solidFill>
              </a:rPr>
              <a:t>Traditional operations:</a:t>
            </a:r>
          </a:p>
          <a:p>
            <a:pPr lvl="2">
              <a:buFont typeface="Wingdings" panose="05000000000000000000" pitchFamily="2" charset="2"/>
              <a:buChar char="§"/>
            </a:pPr>
            <a:r>
              <a:rPr lang="en-US" dirty="0">
                <a:solidFill>
                  <a:schemeClr val="tx2"/>
                </a:solidFill>
              </a:rPr>
              <a:t>Buybacks (tender offers) and exchanges</a:t>
            </a:r>
          </a:p>
          <a:p>
            <a:pPr lvl="2">
              <a:buFont typeface="Wingdings" panose="05000000000000000000" pitchFamily="2" charset="2"/>
              <a:buChar char="§"/>
            </a:pPr>
            <a:endParaRPr lang="en-US" dirty="0">
              <a:solidFill>
                <a:schemeClr val="tx2"/>
              </a:solidFill>
            </a:endParaRPr>
          </a:p>
          <a:p>
            <a:r>
              <a:rPr lang="en-US" b="1" dirty="0">
                <a:solidFill>
                  <a:schemeClr val="tx2"/>
                </a:solidFill>
              </a:rPr>
              <a:t>More recent approaches:</a:t>
            </a:r>
          </a:p>
          <a:p>
            <a:pPr lvl="2">
              <a:buFont typeface="Wingdings" panose="05000000000000000000" pitchFamily="2" charset="2"/>
              <a:buChar char="§"/>
            </a:pPr>
            <a:r>
              <a:rPr lang="en-US" dirty="0">
                <a:solidFill>
                  <a:schemeClr val="tx2"/>
                </a:solidFill>
              </a:rPr>
              <a:t>Discrete (secondary market) buybacks</a:t>
            </a:r>
          </a:p>
          <a:p>
            <a:pPr lvl="2">
              <a:buFont typeface="Wingdings" panose="05000000000000000000" pitchFamily="2" charset="2"/>
              <a:buChar char="§"/>
            </a:pPr>
            <a:r>
              <a:rPr lang="en-US" dirty="0">
                <a:solidFill>
                  <a:schemeClr val="tx2"/>
                </a:solidFill>
              </a:rPr>
              <a:t>Accelerated switch tender offer</a:t>
            </a:r>
          </a:p>
          <a:p>
            <a:pPr lvl="2">
              <a:buFont typeface="Wingdings" panose="05000000000000000000" pitchFamily="2" charset="2"/>
              <a:buChar char="§"/>
            </a:pPr>
            <a:r>
              <a:rPr lang="en-US" dirty="0">
                <a:solidFill>
                  <a:schemeClr val="tx2"/>
                </a:solidFill>
              </a:rPr>
              <a:t>Make-whole call and par-call</a:t>
            </a:r>
          </a:p>
          <a:p>
            <a:pPr lvl="2">
              <a:buFont typeface="Wingdings" panose="05000000000000000000" pitchFamily="2" charset="2"/>
              <a:buChar char="§"/>
            </a:pPr>
            <a:endParaRPr lang="en-US" dirty="0">
              <a:solidFill>
                <a:schemeClr val="tx2"/>
              </a:solidFill>
            </a:endParaRPr>
          </a:p>
          <a:p>
            <a:r>
              <a:rPr lang="en-US" b="1" dirty="0">
                <a:solidFill>
                  <a:schemeClr val="tx2"/>
                </a:solidFill>
              </a:rPr>
              <a:t>Discussion on new CACs, </a:t>
            </a:r>
            <a:r>
              <a:rPr lang="en-US" b="1" dirty="0" err="1">
                <a:solidFill>
                  <a:schemeClr val="tx2"/>
                </a:solidFill>
              </a:rPr>
              <a:t>pari</a:t>
            </a:r>
            <a:r>
              <a:rPr lang="en-US" b="1" dirty="0">
                <a:solidFill>
                  <a:schemeClr val="tx2"/>
                </a:solidFill>
              </a:rPr>
              <a:t> </a:t>
            </a:r>
            <a:r>
              <a:rPr lang="en-US" b="1" dirty="0" err="1">
                <a:solidFill>
                  <a:schemeClr val="tx2"/>
                </a:solidFill>
              </a:rPr>
              <a:t>pasu</a:t>
            </a:r>
            <a:r>
              <a:rPr lang="en-US" b="1" dirty="0">
                <a:solidFill>
                  <a:schemeClr val="tx2"/>
                </a:solidFill>
              </a:rPr>
              <a:t> </a:t>
            </a:r>
            <a:r>
              <a:rPr lang="en-US" b="1" dirty="0" err="1">
                <a:solidFill>
                  <a:schemeClr val="tx2"/>
                </a:solidFill>
              </a:rPr>
              <a:t>etc</a:t>
            </a:r>
            <a:endParaRPr lang="en-US" b="1" dirty="0">
              <a:solidFill>
                <a:schemeClr val="tx2"/>
              </a:solidFill>
            </a:endParaRPr>
          </a:p>
          <a:p>
            <a:pPr lvl="2">
              <a:buFont typeface="Wingdings" panose="05000000000000000000" pitchFamily="2" charset="2"/>
              <a:buChar char="§"/>
            </a:pPr>
            <a:r>
              <a:rPr lang="en-US" dirty="0">
                <a:solidFill>
                  <a:schemeClr val="tx2"/>
                </a:solidFill>
              </a:rPr>
              <a:t>Should they be the object of LM?</a:t>
            </a:r>
          </a:p>
          <a:p>
            <a:endParaRPr lang="en-US" dirty="0">
              <a:solidFill>
                <a:schemeClr val="tx2"/>
              </a:solidFill>
            </a:endParaRP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6</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398332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Autofit/>
          </a:bodyPr>
          <a:lstStyle/>
          <a:p>
            <a:r>
              <a:rPr lang="en-US" sz="3200" b="1" dirty="0">
                <a:solidFill>
                  <a:schemeClr val="tx2"/>
                </a:solidFill>
                <a:cs typeface="Andes ExtraLight" pitchFamily="50" charset="0"/>
              </a:rPr>
              <a:t>New issue +</a:t>
            </a:r>
            <a:r>
              <a:rPr lang="en-US" sz="2400" b="1" dirty="0">
                <a:solidFill>
                  <a:schemeClr val="tx2"/>
                </a:solidFill>
                <a:cs typeface="Andes ExtraLight" pitchFamily="50" charset="0"/>
              </a:rPr>
              <a:t/>
            </a:r>
            <a:br>
              <a:rPr lang="en-US" sz="2400" b="1" dirty="0">
                <a:solidFill>
                  <a:schemeClr val="tx2"/>
                </a:solidFill>
                <a:cs typeface="Andes ExtraLight" pitchFamily="50" charset="0"/>
              </a:rPr>
            </a:br>
            <a:r>
              <a:rPr lang="en-US" sz="2400" b="1" dirty="0">
                <a:solidFill>
                  <a:schemeClr val="tx2"/>
                </a:solidFill>
                <a:cs typeface="Andes ExtraLight" pitchFamily="50" charset="0"/>
              </a:rPr>
              <a:t>accelerated switch tender offer</a:t>
            </a:r>
          </a:p>
        </p:txBody>
      </p:sp>
      <p:sp>
        <p:nvSpPr>
          <p:cNvPr id="14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fld id="{7BA337B8-0E78-4066-BA91-CD1B9336C165}" type="slidenum">
              <a:rPr lang="en-US" sz="1100" b="0">
                <a:solidFill>
                  <a:srgbClr val="595959"/>
                </a:solidFill>
                <a:latin typeface="Arial" pitchFamily="34" charset="0"/>
              </a:rPr>
              <a:pPr eaLnBrk="1" hangingPunct="1"/>
              <a:t>7</a:t>
            </a:fld>
            <a:endParaRPr lang="en-US" sz="1100" b="0" dirty="0">
              <a:solidFill>
                <a:srgbClr val="595959"/>
              </a:solidFill>
              <a:latin typeface="Arial" pitchFamily="34" charset="0"/>
            </a:endParaRPr>
          </a:p>
        </p:txBody>
      </p:sp>
      <p:sp>
        <p:nvSpPr>
          <p:cNvPr id="6" name="Rectangle 5"/>
          <p:cNvSpPr/>
          <p:nvPr/>
        </p:nvSpPr>
        <p:spPr bwMode="auto">
          <a:xfrm>
            <a:off x="0" y="241243"/>
            <a:ext cx="178059" cy="395165"/>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dirty="0">
              <a:ln>
                <a:noFill/>
              </a:ln>
              <a:solidFill>
                <a:schemeClr val="tx1"/>
              </a:solidFill>
              <a:effectLst/>
              <a:latin typeface="Trebuchet MS" pitchFamily="34" charset="0"/>
              <a:cs typeface="Times New Roman" pitchFamily="18" charset="0"/>
            </a:endParaRPr>
          </a:p>
        </p:txBody>
      </p:sp>
      <p:pic>
        <p:nvPicPr>
          <p:cNvPr id="5" name="Picture 4">
            <a:extLst>
              <a:ext uri="{FF2B5EF4-FFF2-40B4-BE49-F238E27FC236}">
                <a16:creationId xmlns:a16="http://schemas.microsoft.com/office/drawing/2014/main" xmlns="" id="{B83855C7-E6C6-4BF2-80E2-BD15E7BC52CF}"/>
              </a:ext>
            </a:extLst>
          </p:cNvPr>
          <p:cNvPicPr>
            <a:picLocks noChangeAspect="1"/>
          </p:cNvPicPr>
          <p:nvPr/>
        </p:nvPicPr>
        <p:blipFill>
          <a:blip r:embed="rId2"/>
          <a:stretch>
            <a:fillRect/>
          </a:stretch>
        </p:blipFill>
        <p:spPr>
          <a:xfrm>
            <a:off x="471340" y="1264117"/>
            <a:ext cx="8427563" cy="4986614"/>
          </a:xfrm>
          <a:prstGeom prst="rect">
            <a:avLst/>
          </a:prstGeom>
        </p:spPr>
      </p:pic>
    </p:spTree>
    <p:extLst>
      <p:ext uri="{BB962C8B-B14F-4D97-AF65-F5344CB8AC3E}">
        <p14:creationId xmlns:p14="http://schemas.microsoft.com/office/powerpoint/2010/main" val="971333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2CABE1-F019-48F2-8D95-C57A24E16423}"/>
              </a:ext>
            </a:extLst>
          </p:cNvPr>
          <p:cNvSpPr>
            <a:spLocks noGrp="1"/>
          </p:cNvSpPr>
          <p:nvPr>
            <p:ph type="title"/>
          </p:nvPr>
        </p:nvSpPr>
        <p:spPr/>
        <p:txBody>
          <a:bodyPr/>
          <a:lstStyle/>
          <a:p>
            <a:r>
              <a:rPr lang="en-US" dirty="0"/>
              <a:t>The use of financial derivatives</a:t>
            </a:r>
          </a:p>
        </p:txBody>
      </p:sp>
      <p:sp>
        <p:nvSpPr>
          <p:cNvPr id="3" name="Text Placeholder 2">
            <a:extLst>
              <a:ext uri="{FF2B5EF4-FFF2-40B4-BE49-F238E27FC236}">
                <a16:creationId xmlns:a16="http://schemas.microsoft.com/office/drawing/2014/main" xmlns="" id="{FF4AEE97-2C4E-4582-8171-89EC4AF34608}"/>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728099298"/>
      </p:ext>
    </p:extLst>
  </p:cSld>
  <p:clrMapOvr>
    <a:masterClrMapping/>
  </p:clrMapOvr>
</p:sld>
</file>

<file path=ppt/theme/theme1.xml><?xml version="1.0" encoding="utf-8"?>
<a:theme xmlns:a="http://schemas.openxmlformats.org/drawingml/2006/main" name="2014 WB Treasury Slide Deck">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pdated TRE PPT with new Logo.pptx" id="{7E6A5106-0875-4EAA-ADED-F398810DD862}" vid="{9EDFCD4C-1D6E-4FD8-AE63-6EA1D25EA099}"/>
    </a:ext>
  </a:extLst>
</a:theme>
</file>

<file path=ppt/theme/theme2.xml><?xml version="1.0" encoding="utf-8"?>
<a:theme xmlns:a="http://schemas.openxmlformats.org/drawingml/2006/main" name="Full Page Interior">
  <a:themeElements>
    <a:clrScheme name="World Bank Approved">
      <a:dk1>
        <a:srgbClr val="021F43"/>
      </a:dk1>
      <a:lt1>
        <a:sysClr val="window" lastClr="FFFFFF"/>
      </a:lt1>
      <a:dk2>
        <a:srgbClr val="000000"/>
      </a:dk2>
      <a:lt2>
        <a:srgbClr val="139AF0"/>
      </a:lt2>
      <a:accent1>
        <a:srgbClr val="0A5157"/>
      </a:accent1>
      <a:accent2>
        <a:srgbClr val="18B844"/>
      </a:accent2>
      <a:accent3>
        <a:srgbClr val="E79B08"/>
      </a:accent3>
      <a:accent4>
        <a:srgbClr val="920016"/>
      </a:accent4>
      <a:accent5>
        <a:srgbClr val="532C63"/>
      </a:accent5>
      <a:accent6>
        <a:srgbClr val="128F9C"/>
      </a:accent6>
      <a:hlink>
        <a:srgbClr val="AF7B05"/>
      </a:hlink>
      <a:folHlink>
        <a:srgbClr val="0B5740"/>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pdated TRE PPT with new Logo.pptx" id="{7E6A5106-0875-4EAA-ADED-F398810DD862}" vid="{D42F63A1-DC98-4810-B1DF-62CA8C2D6CF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blank</Template>
  <TotalTime>1288</TotalTime>
  <Words>579</Words>
  <Application>Microsoft Office PowerPoint</Application>
  <PresentationFormat>On-screen Show (4:3)</PresentationFormat>
  <Paragraphs>121</Paragraphs>
  <Slides>18</Slides>
  <Notes>9</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18</vt:i4>
      </vt:variant>
    </vt:vector>
  </HeadingPairs>
  <TitlesOfParts>
    <vt:vector size="30" baseType="lpstr">
      <vt:lpstr>MS PGothic</vt:lpstr>
      <vt:lpstr>MS PGothic</vt:lpstr>
      <vt:lpstr>Andes ExtraLight</vt:lpstr>
      <vt:lpstr>Arial</vt:lpstr>
      <vt:lpstr>Arial Bold</vt:lpstr>
      <vt:lpstr>Calibri</vt:lpstr>
      <vt:lpstr>Courier New</vt:lpstr>
      <vt:lpstr>Times New Roman</vt:lpstr>
      <vt:lpstr>Trebuchet MS</vt:lpstr>
      <vt:lpstr>Wingdings</vt:lpstr>
      <vt:lpstr>2014 WB Treasury Slide Deck</vt:lpstr>
      <vt:lpstr>Full Page Interior</vt:lpstr>
      <vt:lpstr>Liability management operations in the external markets</vt:lpstr>
      <vt:lpstr>Table of Contents</vt:lpstr>
      <vt:lpstr>The rationale for LMO</vt:lpstr>
      <vt:lpstr>The rationale for LMO in the external markets</vt:lpstr>
      <vt:lpstr>Brazil: continuous buyback program improving the yield curve</vt:lpstr>
      <vt:lpstr>Liability management operations</vt:lpstr>
      <vt:lpstr>Liability management operations in the external markets</vt:lpstr>
      <vt:lpstr>New issue + accelerated switch tender offer</vt:lpstr>
      <vt:lpstr>The use of financial derivatives</vt:lpstr>
      <vt:lpstr>Why a DMO may want to use derivatives</vt:lpstr>
      <vt:lpstr>However… some issues require attention</vt:lpstr>
      <vt:lpstr>What do countries’ experiences tell us?</vt:lpstr>
      <vt:lpstr>Country example: Hungary Strategy and execution</vt:lpstr>
      <vt:lpstr>Why are more sovereigns issuing EUR-denominated bonds?</vt:lpstr>
      <vt:lpstr>A substantial increase  in EUR-denominated EM bonds</vt:lpstr>
      <vt:lpstr>Hard not to associate with the Divergence in monetary policies</vt:lpstr>
      <vt:lpstr>A (very) brief Summary</vt:lpstr>
      <vt:lpstr>Thank you.</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Rodrigo Silveira Veiga Cabral</dc:creator>
  <cp:lastModifiedBy>Alida Uwera</cp:lastModifiedBy>
  <cp:revision>36</cp:revision>
  <dcterms:created xsi:type="dcterms:W3CDTF">2018-02-13T15:30:31Z</dcterms:created>
  <dcterms:modified xsi:type="dcterms:W3CDTF">2018-02-26T12:25:56Z</dcterms:modified>
</cp:coreProperties>
</file>