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Default Extension="svg" ContentType="image/sv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5197" r:id="rId1"/>
    <p:sldMasterId id="2147485265" r:id="rId2"/>
  </p:sldMasterIdLst>
  <p:notesMasterIdLst>
    <p:notesMasterId r:id="rId16"/>
  </p:notesMasterIdLst>
  <p:handoutMasterIdLst>
    <p:handoutMasterId r:id="rId17"/>
  </p:handoutMasterIdLst>
  <p:sldIdLst>
    <p:sldId id="256" r:id="rId3"/>
    <p:sldId id="264" r:id="rId4"/>
    <p:sldId id="268" r:id="rId5"/>
    <p:sldId id="285" r:id="rId6"/>
    <p:sldId id="286" r:id="rId7"/>
    <p:sldId id="287" r:id="rId8"/>
    <p:sldId id="289" r:id="rId9"/>
    <p:sldId id="290" r:id="rId10"/>
    <p:sldId id="279" r:id="rId11"/>
    <p:sldId id="280" r:id="rId12"/>
    <p:sldId id="283" r:id="rId13"/>
    <p:sldId id="272" r:id="rId14"/>
    <p:sldId id="288" r:id="rId15"/>
  </p:sldIdLst>
  <p:sldSz cx="9144000" cy="6858000" type="screen4x3"/>
  <p:notesSz cx="7010400" cy="9296400"/>
  <p:defaultTextStyle>
    <a:defPPr>
      <a:defRPr lang="en-US"/>
    </a:defPPr>
    <a:lvl1pPr algn="l" rtl="0" fontAlgn="base">
      <a:spcBef>
        <a:spcPct val="0"/>
      </a:spcBef>
      <a:spcAft>
        <a:spcPct val="0"/>
      </a:spcAft>
      <a:defRPr sz="1600" b="1" kern="1200">
        <a:solidFill>
          <a:schemeClr val="tx1"/>
        </a:solidFill>
        <a:latin typeface="Trebuchet MS" pitchFamily="34" charset="0"/>
        <a:ea typeface="MS PGothic" pitchFamily="34" charset="-128"/>
        <a:cs typeface="+mn-cs"/>
      </a:defRPr>
    </a:lvl1pPr>
    <a:lvl2pPr marL="457200" algn="l" rtl="0" fontAlgn="base">
      <a:spcBef>
        <a:spcPct val="0"/>
      </a:spcBef>
      <a:spcAft>
        <a:spcPct val="0"/>
      </a:spcAft>
      <a:defRPr sz="1600" b="1" kern="1200">
        <a:solidFill>
          <a:schemeClr val="tx1"/>
        </a:solidFill>
        <a:latin typeface="Trebuchet MS" pitchFamily="34" charset="0"/>
        <a:ea typeface="MS PGothic" pitchFamily="34" charset="-128"/>
        <a:cs typeface="+mn-cs"/>
      </a:defRPr>
    </a:lvl2pPr>
    <a:lvl3pPr marL="914400" algn="l" rtl="0" fontAlgn="base">
      <a:spcBef>
        <a:spcPct val="0"/>
      </a:spcBef>
      <a:spcAft>
        <a:spcPct val="0"/>
      </a:spcAft>
      <a:defRPr sz="1600" b="1" kern="1200">
        <a:solidFill>
          <a:schemeClr val="tx1"/>
        </a:solidFill>
        <a:latin typeface="Trebuchet MS" pitchFamily="34" charset="0"/>
        <a:ea typeface="MS PGothic" pitchFamily="34" charset="-128"/>
        <a:cs typeface="+mn-cs"/>
      </a:defRPr>
    </a:lvl3pPr>
    <a:lvl4pPr marL="1371600" algn="l" rtl="0" fontAlgn="base">
      <a:spcBef>
        <a:spcPct val="0"/>
      </a:spcBef>
      <a:spcAft>
        <a:spcPct val="0"/>
      </a:spcAft>
      <a:defRPr sz="1600" b="1" kern="1200">
        <a:solidFill>
          <a:schemeClr val="tx1"/>
        </a:solidFill>
        <a:latin typeface="Trebuchet MS" pitchFamily="34" charset="0"/>
        <a:ea typeface="MS PGothic" pitchFamily="34" charset="-128"/>
        <a:cs typeface="+mn-cs"/>
      </a:defRPr>
    </a:lvl4pPr>
    <a:lvl5pPr marL="1828800" algn="l" rtl="0" fontAlgn="base">
      <a:spcBef>
        <a:spcPct val="0"/>
      </a:spcBef>
      <a:spcAft>
        <a:spcPct val="0"/>
      </a:spcAft>
      <a:defRPr sz="1600" b="1" kern="1200">
        <a:solidFill>
          <a:schemeClr val="tx1"/>
        </a:solidFill>
        <a:latin typeface="Trebuchet MS" pitchFamily="34" charset="0"/>
        <a:ea typeface="MS PGothic" pitchFamily="34" charset="-128"/>
        <a:cs typeface="+mn-cs"/>
      </a:defRPr>
    </a:lvl5pPr>
    <a:lvl6pPr marL="2286000" algn="l" defTabSz="914400" rtl="0" eaLnBrk="1" latinLnBrk="0" hangingPunct="1">
      <a:defRPr sz="1600" b="1" kern="1200">
        <a:solidFill>
          <a:schemeClr val="tx1"/>
        </a:solidFill>
        <a:latin typeface="Trebuchet MS" pitchFamily="34" charset="0"/>
        <a:ea typeface="MS PGothic" pitchFamily="34" charset="-128"/>
        <a:cs typeface="+mn-cs"/>
      </a:defRPr>
    </a:lvl6pPr>
    <a:lvl7pPr marL="2743200" algn="l" defTabSz="914400" rtl="0" eaLnBrk="1" latinLnBrk="0" hangingPunct="1">
      <a:defRPr sz="1600" b="1" kern="1200">
        <a:solidFill>
          <a:schemeClr val="tx1"/>
        </a:solidFill>
        <a:latin typeface="Trebuchet MS" pitchFamily="34" charset="0"/>
        <a:ea typeface="MS PGothic" pitchFamily="34" charset="-128"/>
        <a:cs typeface="+mn-cs"/>
      </a:defRPr>
    </a:lvl7pPr>
    <a:lvl8pPr marL="3200400" algn="l" defTabSz="914400" rtl="0" eaLnBrk="1" latinLnBrk="0" hangingPunct="1">
      <a:defRPr sz="1600" b="1" kern="1200">
        <a:solidFill>
          <a:schemeClr val="tx1"/>
        </a:solidFill>
        <a:latin typeface="Trebuchet MS" pitchFamily="34" charset="0"/>
        <a:ea typeface="MS PGothic" pitchFamily="34" charset="-128"/>
        <a:cs typeface="+mn-cs"/>
      </a:defRPr>
    </a:lvl8pPr>
    <a:lvl9pPr marL="3657600" algn="l" defTabSz="914400" rtl="0" eaLnBrk="1" latinLnBrk="0" hangingPunct="1">
      <a:defRPr sz="1600" b="1" kern="1200">
        <a:solidFill>
          <a:schemeClr val="tx1"/>
        </a:solidFill>
        <a:latin typeface="Trebuchet MS" pitchFamily="34" charset="0"/>
        <a:ea typeface="MS PGothic"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81" autoAdjust="0"/>
    <p:restoredTop sz="91512" autoAdjust="0"/>
  </p:normalViewPr>
  <p:slideViewPr>
    <p:cSldViewPr snapToGrid="0" snapToObjects="1" showGuides="1">
      <p:cViewPr varScale="1">
        <p:scale>
          <a:sx n="106" d="100"/>
          <a:sy n="106" d="100"/>
        </p:scale>
        <p:origin x="-1788"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ea typeface="+mn-ea"/>
                <a:cs typeface="Times New Roman" pitchFamily="18" charset="0"/>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26C646A4-BB9B-4B8C-855E-D46909ACE4EC}" type="datetimeFigureOut">
              <a:rPr lang="en-US"/>
              <a:pPr>
                <a:defRPr/>
              </a:pPr>
              <a:t>3/4/2018</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ea typeface="+mn-ea"/>
                <a:cs typeface="Times New Roman" pitchFamily="18" charset="0"/>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7835A6EA-93D0-47D8-AD17-855E4C25975C}" type="slidenum">
              <a:rPr lang="en-US"/>
              <a:pPr>
                <a:defRPr/>
              </a:pPr>
              <a:t>‹#›</a:t>
            </a:fld>
            <a:endParaRPr lang="en-US"/>
          </a:p>
        </p:txBody>
      </p:sp>
    </p:spTree>
    <p:extLst>
      <p:ext uri="{BB962C8B-B14F-4D97-AF65-F5344CB8AC3E}">
        <p14:creationId xmlns:p14="http://schemas.microsoft.com/office/powerpoint/2010/main" xmlns="" val="6274954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ea typeface="+mn-ea"/>
                <a:cs typeface="Times New Roman" pitchFamily="18" charset="0"/>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19F3E8D4-DEC0-4006-8D4F-0FDA10470C08}" type="datetimeFigureOut">
              <a:rPr lang="en-US"/>
              <a:pPr>
                <a:defRPr/>
              </a:pPr>
              <a:t>3/4/2018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ea typeface="+mn-ea"/>
                <a:cs typeface="Times New Roman" pitchFamily="18" charset="0"/>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E57DA7DA-3AE2-4A43-88A4-44692C405BCE}" type="slidenum">
              <a:rPr lang="en-US"/>
              <a:pPr>
                <a:defRPr/>
              </a:pPr>
              <a:t>‹#›</a:t>
            </a:fld>
            <a:endParaRPr lang="en-US"/>
          </a:p>
        </p:txBody>
      </p:sp>
    </p:spTree>
    <p:extLst>
      <p:ext uri="{BB962C8B-B14F-4D97-AF65-F5344CB8AC3E}">
        <p14:creationId xmlns:p14="http://schemas.microsoft.com/office/powerpoint/2010/main" xmlns="" val="540900198"/>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S PGothic" pitchFamily="34" charset="-128"/>
                <a:cs typeface="+mn-cs"/>
              </a:rPr>
              <a:t>Albania, Angola, Azerbaijan, Barbados, Benin, Bosnia, Brazil, Bulgaria, Burkina Faso, Cabo Verde, Cameroon, Colombia, Cote d’Ivoire, Chad, Croatia, Democratic Republic of Congo, Dominican Republic, Egypt, Gambia, Georgia, Ghana, Guatemala, India, Indonesia, Jamaica, Jordan, Kazakhstan, Kenya, Kuwait, Kyrgyz Republic, Lebanon, Macedonia, Malaysia, Maldives, Mexico (</a:t>
            </a:r>
            <a:r>
              <a:rPr lang="en-US" sz="1200" kern="1200" dirty="0" err="1">
                <a:solidFill>
                  <a:schemeClr val="tx1"/>
                </a:solidFill>
                <a:effectLst/>
                <a:latin typeface="+mn-lt"/>
                <a:ea typeface="MS PGothic" pitchFamily="34" charset="-128"/>
                <a:cs typeface="+mn-cs"/>
              </a:rPr>
              <a:t>subnationals</a:t>
            </a:r>
            <a:r>
              <a:rPr lang="en-US" sz="1200" kern="1200" dirty="0">
                <a:solidFill>
                  <a:schemeClr val="tx1"/>
                </a:solidFill>
                <a:effectLst/>
                <a:latin typeface="+mn-lt"/>
                <a:ea typeface="MS PGothic" pitchFamily="34" charset="-128"/>
                <a:cs typeface="+mn-cs"/>
              </a:rPr>
              <a:t>), Montenegro, Morocco, Mozambique, Niger, Nigeria, Paraguay, Pakistan (central government and </a:t>
            </a:r>
            <a:r>
              <a:rPr lang="en-US" sz="1200" kern="1200" dirty="0" err="1">
                <a:solidFill>
                  <a:schemeClr val="tx1"/>
                </a:solidFill>
                <a:effectLst/>
                <a:latin typeface="+mn-lt"/>
                <a:ea typeface="MS PGothic" pitchFamily="34" charset="-128"/>
                <a:cs typeface="+mn-cs"/>
              </a:rPr>
              <a:t>subnationals</a:t>
            </a:r>
            <a:r>
              <a:rPr lang="en-US" sz="1200" kern="1200" dirty="0">
                <a:solidFill>
                  <a:schemeClr val="tx1"/>
                </a:solidFill>
                <a:effectLst/>
                <a:latin typeface="+mn-lt"/>
                <a:ea typeface="MS PGothic" pitchFamily="34" charset="-128"/>
                <a:cs typeface="+mn-cs"/>
              </a:rPr>
              <a:t>), Panama, Peru, Philippines, Poland, Romania, Senegal, Serbia, South Africa, Sudan, Tanzania, Timor-Leste, Tonga, Tunisia, Turkey, Uganda, Ukraine, Uruguay, Vietnam (central government and </a:t>
            </a:r>
            <a:r>
              <a:rPr lang="en-US" sz="1200" kern="1200" dirty="0" err="1">
                <a:solidFill>
                  <a:schemeClr val="tx1"/>
                </a:solidFill>
                <a:effectLst/>
                <a:latin typeface="+mn-lt"/>
                <a:ea typeface="MS PGothic" pitchFamily="34" charset="-128"/>
                <a:cs typeface="+mn-cs"/>
              </a:rPr>
              <a:t>subnationals</a:t>
            </a:r>
            <a:r>
              <a:rPr lang="en-US" sz="1200" kern="1200" dirty="0">
                <a:solidFill>
                  <a:schemeClr val="tx1"/>
                </a:solidFill>
                <a:effectLst/>
                <a:latin typeface="+mn-lt"/>
                <a:ea typeface="MS PGothic" pitchFamily="34" charset="-128"/>
                <a:cs typeface="+mn-cs"/>
              </a:rPr>
              <a:t>), Yemen, Zambia. </a:t>
            </a:r>
          </a:p>
          <a:p>
            <a:endParaRPr lang="en-US" dirty="0"/>
          </a:p>
        </p:txBody>
      </p:sp>
      <p:sp>
        <p:nvSpPr>
          <p:cNvPr id="4" name="Slide Number Placeholder 3"/>
          <p:cNvSpPr>
            <a:spLocks noGrp="1"/>
          </p:cNvSpPr>
          <p:nvPr>
            <p:ph type="sldNum" sz="quarter" idx="10"/>
          </p:nvPr>
        </p:nvSpPr>
        <p:spPr/>
        <p:txBody>
          <a:bodyPr/>
          <a:lstStyle/>
          <a:p>
            <a:pPr>
              <a:defRPr/>
            </a:pPr>
            <a:fld id="{E57DA7DA-3AE2-4A43-88A4-44692C405BCE}" type="slidenum">
              <a:rPr lang="en-US" smtClean="0"/>
              <a:pPr>
                <a:defRPr/>
              </a:pPr>
              <a:t>2</a:t>
            </a:fld>
            <a:endParaRPr lang="en-US"/>
          </a:p>
        </p:txBody>
      </p:sp>
    </p:spTree>
    <p:extLst>
      <p:ext uri="{BB962C8B-B14F-4D97-AF65-F5344CB8AC3E}">
        <p14:creationId xmlns:p14="http://schemas.microsoft.com/office/powerpoint/2010/main" xmlns="" val="1764322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S PGothic" pitchFamily="34" charset="-128"/>
                <a:cs typeface="+mn-cs"/>
              </a:rPr>
              <a:t>The recent global financial crisis and the subsequent spike in government debt have highlighted how vulnerable government debt sustainability can be to large shocks. The figure uses event study graphs to show that contingent liability realizations are associated with a significant worsening in the overall fiscal balance, </a:t>
            </a:r>
            <a:r>
              <a:rPr lang="en-US" sz="1200" b="0" i="0" u="sng" strike="noStrike" kern="1200" baseline="0" dirty="0">
                <a:solidFill>
                  <a:schemeClr val="tx1"/>
                </a:solidFill>
                <a:latin typeface="+mn-lt"/>
                <a:ea typeface="MS PGothic" pitchFamily="34" charset="-128"/>
                <a:cs typeface="+mn-cs"/>
              </a:rPr>
              <a:t>a large increase in debt</a:t>
            </a:r>
            <a:r>
              <a:rPr lang="en-US" sz="1200" b="0" i="0" u="none" strike="noStrike" kern="1200" baseline="0" dirty="0">
                <a:solidFill>
                  <a:schemeClr val="tx1"/>
                </a:solidFill>
                <a:latin typeface="+mn-lt"/>
                <a:ea typeface="MS PGothic" pitchFamily="34" charset="-128"/>
                <a:cs typeface="+mn-cs"/>
              </a:rPr>
              <a:t> and a short but steep drop in growth. To obtain these graphs, we regress the variable of interest on a set of period fixed effects while controlling for event fixed effects for our sample of CL realizations. We then plot the coefficients on the period fixed effects five years prior and 10 years after a contingent liability realization. </a:t>
            </a:r>
            <a:r>
              <a:rPr lang="en-US" sz="1200" b="1" i="0" u="none" strike="noStrike" kern="1200" baseline="0" dirty="0">
                <a:solidFill>
                  <a:schemeClr val="tx1"/>
                </a:solidFill>
                <a:latin typeface="+mn-lt"/>
                <a:ea typeface="MS PGothic" pitchFamily="34" charset="-128"/>
                <a:cs typeface="+mn-cs"/>
              </a:rPr>
              <a:t>On average, debt increases by over 15 percent of GDP during a CL realization</a:t>
            </a:r>
            <a:r>
              <a:rPr lang="en-US" sz="1200" b="0" i="0" u="none" strike="noStrike" kern="1200" baseline="0" dirty="0">
                <a:solidFill>
                  <a:schemeClr val="tx1"/>
                </a:solidFill>
                <a:latin typeface="+mn-lt"/>
                <a:ea typeface="MS PGothic" pitchFamily="34" charset="-128"/>
                <a:cs typeface="+mn-cs"/>
              </a:rPr>
              <a:t>. It rises for roughly three years and then stabilizes, albeit at a higher level than before the CL realization. The overall fiscal balance falls by about 2 percentage points as a share of GDP on average and then stays below the pre-event level for an extended period of time. Lastly, GDP growth drops sharply for two years and then reverts to trend. </a:t>
            </a:r>
            <a:endParaRPr lang="en-US" dirty="0"/>
          </a:p>
        </p:txBody>
      </p:sp>
      <p:sp>
        <p:nvSpPr>
          <p:cNvPr id="4" name="Slide Number Placeholder 3"/>
          <p:cNvSpPr>
            <a:spLocks noGrp="1"/>
          </p:cNvSpPr>
          <p:nvPr>
            <p:ph type="sldNum" sz="quarter" idx="10"/>
          </p:nvPr>
        </p:nvSpPr>
        <p:spPr/>
        <p:txBody>
          <a:bodyPr/>
          <a:lstStyle/>
          <a:p>
            <a:pPr>
              <a:defRPr/>
            </a:pPr>
            <a:fld id="{E57DA7DA-3AE2-4A43-88A4-44692C405BCE}" type="slidenum">
              <a:rPr lang="en-US" smtClean="0"/>
              <a:pPr>
                <a:defRPr/>
              </a:pPr>
              <a:t>8</a:t>
            </a:fld>
            <a:endParaRPr lang="en-US"/>
          </a:p>
        </p:txBody>
      </p:sp>
    </p:spTree>
    <p:extLst>
      <p:ext uri="{BB962C8B-B14F-4D97-AF65-F5344CB8AC3E}">
        <p14:creationId xmlns:p14="http://schemas.microsoft.com/office/powerpoint/2010/main" xmlns="" val="4118999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Spread of 10-year Spanish (government) bonds over 10-year German (government) bonds. The spread reaches almost 6.5% or 650 basis points in July 2012.</a:t>
            </a:r>
          </a:p>
        </p:txBody>
      </p:sp>
      <p:sp>
        <p:nvSpPr>
          <p:cNvPr id="4" name="Slide Number Placeholder 3"/>
          <p:cNvSpPr>
            <a:spLocks noGrp="1"/>
          </p:cNvSpPr>
          <p:nvPr>
            <p:ph type="sldNum" sz="quarter" idx="10"/>
          </p:nvPr>
        </p:nvSpPr>
        <p:spPr/>
        <p:txBody>
          <a:bodyPr/>
          <a:lstStyle/>
          <a:p>
            <a:pPr>
              <a:defRPr/>
            </a:pPr>
            <a:fld id="{E57DA7DA-3AE2-4A43-88A4-44692C405BCE}" type="slidenum">
              <a:rPr lang="en-US" smtClean="0"/>
              <a:pPr>
                <a:defRPr/>
              </a:pPr>
              <a:t>9</a:t>
            </a:fld>
            <a:endParaRPr lang="en-US"/>
          </a:p>
        </p:txBody>
      </p:sp>
    </p:spTree>
    <p:extLst>
      <p:ext uri="{BB962C8B-B14F-4D97-AF65-F5344CB8AC3E}">
        <p14:creationId xmlns:p14="http://schemas.microsoft.com/office/powerpoint/2010/main" xmlns="" val="3804368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b="1" dirty="0"/>
              <a:t>Moody’s report: “Dramatic rise in local currency sovereign debt issuance reduces emerging market countries’ vulnerability to shocks”.</a:t>
            </a:r>
          </a:p>
          <a:p>
            <a:r>
              <a:rPr lang="en-US" sz="1200" kern="1200" dirty="0">
                <a:solidFill>
                  <a:schemeClr val="tx1"/>
                </a:solidFill>
                <a:effectLst/>
                <a:latin typeface="+mn-lt"/>
                <a:ea typeface="MS PGothic" pitchFamily="34" charset="-128"/>
                <a:cs typeface="+mn-cs"/>
              </a:rPr>
              <a:t>Sample Coverage</a:t>
            </a:r>
          </a:p>
          <a:p>
            <a:r>
              <a:rPr lang="en-US" sz="1200" kern="1200" dirty="0">
                <a:solidFill>
                  <a:schemeClr val="tx1"/>
                </a:solidFill>
                <a:effectLst/>
                <a:latin typeface="+mn-lt"/>
                <a:ea typeface="MS PGothic" pitchFamily="34" charset="-128"/>
                <a:cs typeface="+mn-cs"/>
              </a:rPr>
              <a:t>In this study, we review the evolution of sovereign debt over the 2000-14 period, focusing on the development of local currency debt markets and trends in investor participation. </a:t>
            </a:r>
            <a:r>
              <a:rPr lang="en-US" sz="1200" u="sng" kern="1200" dirty="0">
                <a:solidFill>
                  <a:schemeClr val="tx1"/>
                </a:solidFill>
                <a:effectLst/>
                <a:latin typeface="+mn-lt"/>
                <a:ea typeface="MS PGothic" pitchFamily="34" charset="-128"/>
                <a:cs typeface="+mn-cs"/>
              </a:rPr>
              <a:t>Our sample includes the </a:t>
            </a:r>
            <a:r>
              <a:rPr lang="en-US" sz="1200" b="1" u="sng" kern="1200" dirty="0">
                <a:solidFill>
                  <a:schemeClr val="tx1"/>
                </a:solidFill>
                <a:effectLst/>
                <a:latin typeface="+mn-lt"/>
                <a:ea typeface="MS PGothic" pitchFamily="34" charset="-128"/>
                <a:cs typeface="+mn-cs"/>
              </a:rPr>
              <a:t>31 largest emerging market (EM)</a:t>
            </a:r>
            <a:r>
              <a:rPr lang="en-US" sz="1200" u="sng" kern="1200" dirty="0">
                <a:solidFill>
                  <a:schemeClr val="tx1"/>
                </a:solidFill>
                <a:effectLst/>
                <a:latin typeface="+mn-lt"/>
                <a:ea typeface="MS PGothic" pitchFamily="34" charset="-128"/>
                <a:cs typeface="+mn-cs"/>
              </a:rPr>
              <a:t> sovereign debt issuers, which represent 91.7% of sovereign EM debt </a:t>
            </a:r>
          </a:p>
          <a:p>
            <a:r>
              <a:rPr lang="en-US" sz="1200" u="sng" kern="1200" dirty="0">
                <a:solidFill>
                  <a:schemeClr val="tx1"/>
                </a:solidFill>
                <a:effectLst/>
                <a:latin typeface="+mn-lt"/>
                <a:ea typeface="MS PGothic" pitchFamily="34" charset="-128"/>
                <a:cs typeface="+mn-cs"/>
              </a:rPr>
              <a:t>Outstanding. </a:t>
            </a:r>
          </a:p>
          <a:p>
            <a:endParaRPr lang="en-US" sz="1200" kern="1200" dirty="0">
              <a:solidFill>
                <a:schemeClr val="tx1"/>
              </a:solidFill>
              <a:effectLst/>
              <a:latin typeface="+mn-lt"/>
              <a:ea typeface="MS PGothic" pitchFamily="34" charset="-128"/>
              <a:cs typeface="+mn-cs"/>
            </a:endParaRPr>
          </a:p>
          <a:p>
            <a:r>
              <a:rPr lang="en-US" sz="1200" kern="1200" dirty="0">
                <a:solidFill>
                  <a:schemeClr val="tx1"/>
                </a:solidFill>
                <a:effectLst/>
                <a:latin typeface="+mn-lt"/>
                <a:ea typeface="MS PGothic" pitchFamily="34" charset="-128"/>
                <a:cs typeface="+mn-cs"/>
              </a:rPr>
              <a:t>Details of the sample (ratings as of 2015 when the report was released):</a:t>
            </a:r>
          </a:p>
          <a:p>
            <a:r>
              <a:rPr lang="en-US" sz="1200" kern="1200" dirty="0">
                <a:solidFill>
                  <a:schemeClr val="tx1"/>
                </a:solidFill>
                <a:effectLst/>
                <a:latin typeface="+mn-lt"/>
                <a:ea typeface="MS PGothic" pitchFamily="34" charset="-128"/>
                <a:cs typeface="+mn-cs"/>
              </a:rPr>
              <a:t>Seven issuers in Central and Eastern Europe (CEE): </a:t>
            </a:r>
          </a:p>
          <a:p>
            <a:r>
              <a:rPr lang="en-US" sz="1200" kern="1200" dirty="0">
                <a:solidFill>
                  <a:schemeClr val="tx1"/>
                </a:solidFill>
                <a:effectLst/>
                <a:latin typeface="+mn-lt"/>
                <a:ea typeface="MS PGothic" pitchFamily="34" charset="-128"/>
                <a:cs typeface="+mn-cs"/>
              </a:rPr>
              <a:t>Czech Republic (A1), Hungary (Ba1), Poland (A2), Russia (Ba1), Slovakia (A2), Turkey (Baa3), Ukraine (Ca).</a:t>
            </a:r>
          </a:p>
          <a:p>
            <a:endParaRPr lang="en-US" sz="1200" kern="1200" dirty="0">
              <a:solidFill>
                <a:schemeClr val="tx1"/>
              </a:solidFill>
              <a:effectLst/>
              <a:latin typeface="+mn-lt"/>
              <a:ea typeface="MS PGothic" pitchFamily="34" charset="-128"/>
              <a:cs typeface="+mn-cs"/>
            </a:endParaRPr>
          </a:p>
          <a:p>
            <a:r>
              <a:rPr lang="en-US" sz="1200" kern="1200" dirty="0">
                <a:solidFill>
                  <a:schemeClr val="tx1"/>
                </a:solidFill>
                <a:effectLst/>
                <a:latin typeface="+mn-lt"/>
                <a:ea typeface="MS PGothic" pitchFamily="34" charset="-128"/>
                <a:cs typeface="+mn-cs"/>
              </a:rPr>
              <a:t>Seven issuers in Latin America (</a:t>
            </a:r>
            <a:r>
              <a:rPr lang="en-US" sz="1200" kern="1200" dirty="0" err="1">
                <a:solidFill>
                  <a:schemeClr val="tx1"/>
                </a:solidFill>
                <a:effectLst/>
                <a:latin typeface="+mn-lt"/>
                <a:ea typeface="MS PGothic" pitchFamily="34" charset="-128"/>
                <a:cs typeface="+mn-cs"/>
              </a:rPr>
              <a:t>LatAm</a:t>
            </a:r>
            <a:r>
              <a:rPr lang="en-US" sz="1200" kern="1200" dirty="0">
                <a:solidFill>
                  <a:schemeClr val="tx1"/>
                </a:solidFill>
                <a:effectLst/>
                <a:latin typeface="+mn-lt"/>
                <a:ea typeface="MS PGothic" pitchFamily="34" charset="-128"/>
                <a:cs typeface="+mn-cs"/>
              </a:rPr>
              <a:t>): </a:t>
            </a:r>
          </a:p>
          <a:p>
            <a:r>
              <a:rPr lang="en-US" sz="1200" kern="1200" dirty="0">
                <a:solidFill>
                  <a:schemeClr val="tx1"/>
                </a:solidFill>
                <a:effectLst/>
                <a:latin typeface="+mn-lt"/>
                <a:ea typeface="MS PGothic" pitchFamily="34" charset="-128"/>
                <a:cs typeface="+mn-cs"/>
              </a:rPr>
              <a:t>Argentina (Caa1), Brazil (Baa3), Chile (Aa3), Colombia (Baa2), Mexico (A3), Peru (A3), Venezuela (Caa3).</a:t>
            </a:r>
          </a:p>
          <a:p>
            <a:endParaRPr lang="en-US" sz="1200" kern="1200" dirty="0">
              <a:solidFill>
                <a:schemeClr val="tx1"/>
              </a:solidFill>
              <a:effectLst/>
              <a:latin typeface="+mn-lt"/>
              <a:ea typeface="MS PGothic" pitchFamily="34" charset="-128"/>
              <a:cs typeface="+mn-cs"/>
            </a:endParaRPr>
          </a:p>
          <a:p>
            <a:r>
              <a:rPr lang="en-US" sz="1200" kern="1200" dirty="0">
                <a:solidFill>
                  <a:schemeClr val="tx1"/>
                </a:solidFill>
                <a:effectLst/>
                <a:latin typeface="+mn-lt"/>
                <a:ea typeface="MS PGothic" pitchFamily="34" charset="-128"/>
                <a:cs typeface="+mn-cs"/>
              </a:rPr>
              <a:t>Nine issuers in Asia (Asia): </a:t>
            </a:r>
          </a:p>
          <a:p>
            <a:r>
              <a:rPr lang="en-US" sz="1200" kern="1200" dirty="0">
                <a:solidFill>
                  <a:schemeClr val="tx1"/>
                </a:solidFill>
                <a:effectLst/>
                <a:latin typeface="+mn-lt"/>
                <a:ea typeface="MS PGothic" pitchFamily="34" charset="-128"/>
                <a:cs typeface="+mn-cs"/>
              </a:rPr>
              <a:t>China (Aa3), India (Baa3), Indonesia (Baa3), Malaysia (A3), Pakistan (B3), Philippines (Baa2), Sri Lanka (B1), Thailand (Baa1), Vietnam (B1).</a:t>
            </a:r>
          </a:p>
          <a:p>
            <a:endParaRPr lang="en-US" sz="1200" kern="1200" dirty="0">
              <a:solidFill>
                <a:schemeClr val="tx1"/>
              </a:solidFill>
              <a:effectLst/>
              <a:latin typeface="+mn-lt"/>
              <a:ea typeface="MS PGothic" pitchFamily="34" charset="-128"/>
              <a:cs typeface="+mn-cs"/>
            </a:endParaRPr>
          </a:p>
          <a:p>
            <a:r>
              <a:rPr lang="en-US" sz="1200" kern="1200" dirty="0">
                <a:solidFill>
                  <a:schemeClr val="tx1"/>
                </a:solidFill>
                <a:effectLst/>
                <a:latin typeface="+mn-lt"/>
                <a:ea typeface="MS PGothic" pitchFamily="34" charset="-128"/>
                <a:cs typeface="+mn-cs"/>
              </a:rPr>
              <a:t>Eight issuers in the Middle East and Africa region (ME &amp; Africa): </a:t>
            </a:r>
          </a:p>
          <a:p>
            <a:r>
              <a:rPr lang="en-US" sz="1200" kern="1200" dirty="0">
                <a:solidFill>
                  <a:schemeClr val="tx1"/>
                </a:solidFill>
                <a:effectLst/>
                <a:latin typeface="+mn-lt"/>
                <a:ea typeface="MS PGothic" pitchFamily="34" charset="-128"/>
                <a:cs typeface="+mn-cs"/>
              </a:rPr>
              <a:t>Egypt (B3), Israel (A1), Lebanon (B2), Morocco (Ba1), Nigeria (Ba3), Qatar (Aa2), South Africa (Baa2), United Arab Emirates (Aa2)</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b="1" dirty="0"/>
          </a:p>
          <a:p>
            <a:endParaRPr lang="en-US" dirty="0"/>
          </a:p>
        </p:txBody>
      </p:sp>
      <p:sp>
        <p:nvSpPr>
          <p:cNvPr id="4" name="Slide Number Placeholder 3"/>
          <p:cNvSpPr>
            <a:spLocks noGrp="1"/>
          </p:cNvSpPr>
          <p:nvPr>
            <p:ph type="sldNum" sz="quarter" idx="10"/>
          </p:nvPr>
        </p:nvSpPr>
        <p:spPr/>
        <p:txBody>
          <a:bodyPr/>
          <a:lstStyle/>
          <a:p>
            <a:pPr>
              <a:defRPr/>
            </a:pPr>
            <a:fld id="{E57DA7DA-3AE2-4A43-88A4-44692C405BCE}" type="slidenum">
              <a:rPr lang="en-US" smtClean="0"/>
              <a:pPr>
                <a:defRPr/>
              </a:pPr>
              <a:t>10</a:t>
            </a:fld>
            <a:endParaRPr lang="en-US"/>
          </a:p>
        </p:txBody>
      </p:sp>
    </p:spTree>
    <p:extLst>
      <p:ext uri="{BB962C8B-B14F-4D97-AF65-F5344CB8AC3E}">
        <p14:creationId xmlns:p14="http://schemas.microsoft.com/office/powerpoint/2010/main" xmlns="" val="21113069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ight Blue Title Slide">
    <p:spTree>
      <p:nvGrpSpPr>
        <p:cNvPr id="1" name=""/>
        <p:cNvGrpSpPr/>
        <p:nvPr/>
      </p:nvGrpSpPr>
      <p:grpSpPr>
        <a:xfrm>
          <a:off x="0" y="0"/>
          <a:ext cx="0" cy="0"/>
          <a:chOff x="0" y="0"/>
          <a:chExt cx="0" cy="0"/>
        </a:xfrm>
      </p:grpSpPr>
      <p:sp>
        <p:nvSpPr>
          <p:cNvPr id="5" name="Rectangle 5"/>
          <p:cNvSpPr>
            <a:spLocks noChangeArrowheads="1"/>
          </p:cNvSpPr>
          <p:nvPr/>
        </p:nvSpPr>
        <p:spPr bwMode="auto">
          <a:xfrm flipV="1">
            <a:off x="0" y="0"/>
            <a:ext cx="9144000" cy="4479925"/>
          </a:xfrm>
          <a:prstGeom prst="rect">
            <a:avLst/>
          </a:prstGeom>
          <a:solidFill>
            <a:srgbClr val="139AF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115888" indent="-115888">
              <a:spcBef>
                <a:spcPct val="50000"/>
              </a:spcBef>
              <a:buFontTx/>
              <a:buChar char="•"/>
            </a:pPr>
            <a:endParaRPr lang="en-US" sz="1300" b="0"/>
          </a:p>
        </p:txBody>
      </p:sp>
      <p:sp>
        <p:nvSpPr>
          <p:cNvPr id="6" name="Rectangle 6"/>
          <p:cNvSpPr>
            <a:spLocks noChangeArrowheads="1"/>
          </p:cNvSpPr>
          <p:nvPr/>
        </p:nvSpPr>
        <p:spPr bwMode="auto">
          <a:xfrm>
            <a:off x="0" y="4311650"/>
            <a:ext cx="9144000" cy="176213"/>
          </a:xfrm>
          <a:prstGeom prst="rect">
            <a:avLst/>
          </a:pr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115888" indent="-115888">
              <a:spcBef>
                <a:spcPct val="50000"/>
              </a:spcBef>
              <a:buFontTx/>
              <a:buChar char="•"/>
            </a:pPr>
            <a:endParaRPr lang="en-US" sz="1300" b="0">
              <a:solidFill>
                <a:schemeClr val="bg1"/>
              </a:solidFill>
            </a:endParaRPr>
          </a:p>
        </p:txBody>
      </p:sp>
      <p:sp>
        <p:nvSpPr>
          <p:cNvPr id="330" name="Title 329"/>
          <p:cNvSpPr>
            <a:spLocks noGrp="1"/>
          </p:cNvSpPr>
          <p:nvPr>
            <p:ph type="title"/>
          </p:nvPr>
        </p:nvSpPr>
        <p:spPr>
          <a:xfrm>
            <a:off x="1512623" y="1189789"/>
            <a:ext cx="6971806" cy="1822161"/>
          </a:xfrm>
        </p:spPr>
        <p:txBody>
          <a:bodyPr anchor="b"/>
          <a:lstStyle>
            <a:lvl1pPr>
              <a:lnSpc>
                <a:spcPct val="100000"/>
              </a:lnSpc>
              <a:spcBef>
                <a:spcPts val="0"/>
              </a:spcBef>
              <a:defRPr sz="3600" b="1" baseline="0">
                <a:solidFill>
                  <a:schemeClr val="bg1"/>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1525172" y="3000005"/>
            <a:ext cx="6959257" cy="875885"/>
          </a:xfrm>
        </p:spPr>
        <p:txBody>
          <a:bodyPr>
            <a:normAutofit/>
          </a:bodyPr>
          <a:lstStyle>
            <a:lvl1pPr>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Edit Master text styles</a:t>
            </a:r>
          </a:p>
        </p:txBody>
      </p:sp>
      <p:sp>
        <p:nvSpPr>
          <p:cNvPr id="69" name="Text Placeholder 331"/>
          <p:cNvSpPr>
            <a:spLocks noGrp="1"/>
          </p:cNvSpPr>
          <p:nvPr>
            <p:ph type="body" sz="quarter" idx="14"/>
          </p:nvPr>
        </p:nvSpPr>
        <p:spPr>
          <a:xfrm>
            <a:off x="5682073" y="4699001"/>
            <a:ext cx="2821170" cy="1393637"/>
          </a:xfrm>
        </p:spPr>
        <p:txBody>
          <a:bodyPr anchor="b"/>
          <a:lstStyle>
            <a:lvl1pPr algn="r">
              <a:lnSpc>
                <a:spcPct val="100000"/>
              </a:lnSpc>
              <a:defRPr sz="1500" b="0" i="0" baseline="0">
                <a:solidFill>
                  <a:schemeClr val="tx1"/>
                </a:solidFill>
                <a:latin typeface="Arial"/>
                <a:cs typeface="Arial"/>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Edit Master text styles</a:t>
            </a:r>
          </a:p>
          <a:p>
            <a:pPr lvl="1"/>
            <a:r>
              <a:rPr lang="en-US"/>
              <a:t>Second level</a:t>
            </a:r>
          </a:p>
        </p:txBody>
      </p:sp>
      <p:sp>
        <p:nvSpPr>
          <p:cNvPr id="8" name="Rectangle 1028"/>
          <p:cNvSpPr>
            <a:spLocks noGrp="1" noChangeArrowheads="1"/>
          </p:cNvSpPr>
          <p:nvPr>
            <p:ph type="dt" sz="half" idx="15"/>
          </p:nvPr>
        </p:nvSpPr>
        <p:spPr>
          <a:xfrm>
            <a:off x="5942013" y="6107113"/>
            <a:ext cx="2551112" cy="306387"/>
          </a:xfrm>
        </p:spPr>
        <p:txBody>
          <a:bodyPr rIns="0" anchor="ctr"/>
          <a:lstStyle>
            <a:lvl1pPr algn="r">
              <a:defRPr b="0" i="0">
                <a:solidFill>
                  <a:schemeClr val="tx1"/>
                </a:solidFill>
                <a:latin typeface="Arial"/>
                <a:cs typeface="Arial"/>
              </a:defRPr>
            </a:lvl1pPr>
          </a:lstStyle>
          <a:p>
            <a:pPr>
              <a:defRPr/>
            </a:pP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553806" y="4720709"/>
            <a:ext cx="4998858" cy="1066854"/>
          </a:xfrm>
          <a:prstGeom prst="rect">
            <a:avLst/>
          </a:prstGeom>
        </p:spPr>
      </p:pic>
    </p:spTree>
    <p:extLst>
      <p:ext uri="{BB962C8B-B14F-4D97-AF65-F5344CB8AC3E}">
        <p14:creationId xmlns:p14="http://schemas.microsoft.com/office/powerpoint/2010/main" xmlns="" val="2203939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ft Titl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56934" y="997858"/>
            <a:ext cx="3010890" cy="4924960"/>
          </a:xfrm>
        </p:spPr>
        <p:txBody>
          <a:bodyPr anchor="ctr"/>
          <a:lstStyle>
            <a:lvl1pPr algn="l">
              <a:defRPr sz="2400" b="0" i="0" cap="all" baseline="0">
                <a:solidFill>
                  <a:schemeClr val="tx1"/>
                </a:solidFill>
                <a:latin typeface="+mn-lt"/>
                <a:cs typeface="Andes ExtraLight"/>
              </a:defRPr>
            </a:lvl1pPr>
            <a:lvl2pPr algn="l">
              <a:defRPr sz="2400" b="0" i="0" cap="all">
                <a:solidFill>
                  <a:schemeClr val="tx2">
                    <a:lumMod val="50000"/>
                    <a:lumOff val="50000"/>
                  </a:schemeClr>
                </a:solidFill>
                <a:latin typeface="+mn-lt"/>
                <a:cs typeface="Andes ExtraLight"/>
              </a:defRPr>
            </a:lvl2pPr>
            <a:lvl3pPr algn="l">
              <a:defRPr sz="2400" b="0" i="0" cap="all">
                <a:solidFill>
                  <a:schemeClr val="tx2">
                    <a:lumMod val="50000"/>
                    <a:lumOff val="50000"/>
                  </a:schemeClr>
                </a:solidFill>
                <a:latin typeface="+mn-lt"/>
                <a:cs typeface="Andes ExtraLight"/>
              </a:defRPr>
            </a:lvl3pPr>
            <a:lvl4pPr algn="l">
              <a:defRPr sz="2400" b="0" i="0" cap="all">
                <a:solidFill>
                  <a:schemeClr val="tx2">
                    <a:lumMod val="50000"/>
                    <a:lumOff val="50000"/>
                  </a:schemeClr>
                </a:solidFill>
                <a:latin typeface="+mn-lt"/>
                <a:cs typeface="Andes ExtraLight"/>
              </a:defRPr>
            </a:lvl4pPr>
            <a:lvl5pPr algn="l">
              <a:defRPr sz="2400" b="0" i="0" cap="all">
                <a:solidFill>
                  <a:schemeClr val="tx2">
                    <a:lumMod val="50000"/>
                    <a:lumOff val="50000"/>
                  </a:schemeClr>
                </a:solidFill>
                <a:latin typeface="+mn-lt"/>
                <a:cs typeface="Andes ExtraLight"/>
              </a:defRPr>
            </a:lvl5pPr>
            <a:lvl6pPr>
              <a:defRPr sz="1800"/>
            </a:lvl6pPr>
            <a:lvl7pPr>
              <a:defRPr sz="1800"/>
            </a:lvl7pPr>
            <a:lvl8pPr>
              <a:defRPr sz="1800"/>
            </a:lvl8pPr>
            <a:lvl9pPr>
              <a:defRPr sz="1800"/>
            </a:lvl9pPr>
          </a:lstStyle>
          <a:p>
            <a:pPr lvl="0"/>
            <a:r>
              <a:rPr lang="en-US"/>
              <a:t>Click to edit Master text styles</a:t>
            </a:r>
          </a:p>
        </p:txBody>
      </p:sp>
      <p:sp>
        <p:nvSpPr>
          <p:cNvPr id="4" name="Content Placeholder 3"/>
          <p:cNvSpPr>
            <a:spLocks noGrp="1"/>
          </p:cNvSpPr>
          <p:nvPr>
            <p:ph sz="half" idx="2"/>
          </p:nvPr>
        </p:nvSpPr>
        <p:spPr>
          <a:xfrm>
            <a:off x="3683000" y="983838"/>
            <a:ext cx="5207000" cy="4904344"/>
          </a:xfrm>
        </p:spPr>
        <p:txBody>
          <a:bodyPr anchor="ct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84">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3"/>
          <p:cNvSpPr>
            <a:spLocks noGrp="1"/>
          </p:cNvSpPr>
          <p:nvPr>
            <p:ph type="sldNum" sz="quarter" idx="10"/>
          </p:nvPr>
        </p:nvSpPr>
        <p:spPr/>
        <p:txBody>
          <a:bodyPr/>
          <a:lstStyle>
            <a:lvl1pPr>
              <a:defRPr/>
            </a:lvl1pPr>
          </a:lstStyle>
          <a:p>
            <a:pPr>
              <a:defRPr/>
            </a:pPr>
            <a:fld id="{B7E3858F-ED92-4D33-9105-3DC65086BBDB}" type="slidenum">
              <a:rPr lang="en-US"/>
              <a:pPr>
                <a:defRPr/>
              </a:pPr>
              <a:t>‹#›</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Presentation Title</a:t>
            </a:r>
          </a:p>
        </p:txBody>
      </p:sp>
    </p:spTree>
    <p:extLst>
      <p:ext uri="{BB962C8B-B14F-4D97-AF65-F5344CB8AC3E}">
        <p14:creationId xmlns:p14="http://schemas.microsoft.com/office/powerpoint/2010/main" xmlns="" val="908801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p Title">
    <p:spTree>
      <p:nvGrpSpPr>
        <p:cNvPr id="1" name=""/>
        <p:cNvGrpSpPr/>
        <p:nvPr/>
      </p:nvGrpSpPr>
      <p:grpSpPr>
        <a:xfrm>
          <a:off x="0" y="0"/>
          <a:ext cx="0" cy="0"/>
          <a:chOff x="0" y="0"/>
          <a:chExt cx="0" cy="0"/>
        </a:xfrm>
      </p:grpSpPr>
      <p:sp>
        <p:nvSpPr>
          <p:cNvPr id="2" name="Title 1"/>
          <p:cNvSpPr>
            <a:spLocks noGrp="1"/>
          </p:cNvSpPr>
          <p:nvPr>
            <p:ph type="title"/>
          </p:nvPr>
        </p:nvSpPr>
        <p:spPr>
          <a:xfrm>
            <a:off x="356933" y="288636"/>
            <a:ext cx="8533067" cy="461819"/>
          </a:xfrm>
        </p:spPr>
        <p:txBody>
          <a:bodyPr anchor="b"/>
          <a:lstStyle>
            <a:lvl1pPr>
              <a:defRPr sz="2200" b="0" i="0" baseline="0">
                <a:solidFill>
                  <a:srgbClr val="021F43"/>
                </a:solidFill>
                <a:latin typeface="+mn-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3683000" y="983838"/>
            <a:ext cx="5207000" cy="4904344"/>
          </a:xfrm>
        </p:spPr>
        <p:txBody>
          <a:bodyPr anchor="ct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84">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3"/>
          <p:cNvSpPr>
            <a:spLocks noGrp="1"/>
          </p:cNvSpPr>
          <p:nvPr>
            <p:ph type="sldNum" sz="quarter" idx="10"/>
          </p:nvPr>
        </p:nvSpPr>
        <p:spPr/>
        <p:txBody>
          <a:bodyPr/>
          <a:lstStyle>
            <a:lvl1pPr>
              <a:defRPr/>
            </a:lvl1pPr>
          </a:lstStyle>
          <a:p>
            <a:pPr>
              <a:defRPr/>
            </a:pPr>
            <a:fld id="{273D2DC5-F85F-49BE-B09F-1599040791FF}" type="slidenum">
              <a:rPr lang="en-US"/>
              <a:pPr>
                <a:defRPr/>
              </a:pPr>
              <a:t>‹#›</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Presentation Title</a:t>
            </a:r>
          </a:p>
        </p:txBody>
      </p:sp>
    </p:spTree>
    <p:extLst>
      <p:ext uri="{BB962C8B-B14F-4D97-AF65-F5344CB8AC3E}">
        <p14:creationId xmlns:p14="http://schemas.microsoft.com/office/powerpoint/2010/main" xmlns="" val="30345060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aragraph with Graphic Element">
    <p:spTree>
      <p:nvGrpSpPr>
        <p:cNvPr id="1" name=""/>
        <p:cNvGrpSpPr/>
        <p:nvPr/>
      </p:nvGrpSpPr>
      <p:grpSpPr>
        <a:xfrm>
          <a:off x="0" y="0"/>
          <a:ext cx="0" cy="0"/>
          <a:chOff x="0" y="0"/>
          <a:chExt cx="0" cy="0"/>
        </a:xfrm>
      </p:grpSpPr>
      <p:sp>
        <p:nvSpPr>
          <p:cNvPr id="2" name="Title 1"/>
          <p:cNvSpPr>
            <a:spLocks noGrp="1"/>
          </p:cNvSpPr>
          <p:nvPr>
            <p:ph type="title"/>
          </p:nvPr>
        </p:nvSpPr>
        <p:spPr>
          <a:xfrm>
            <a:off x="320842" y="288636"/>
            <a:ext cx="8569158" cy="461819"/>
          </a:xfrm>
        </p:spPr>
        <p:txBody>
          <a:bodyPr anchor="b"/>
          <a:lstStyle>
            <a:lvl1pPr>
              <a:defRPr sz="2200" b="0" i="0" cap="none" baseline="0">
                <a:solidFill>
                  <a:srgbClr val="021F43"/>
                </a:solidFill>
                <a:latin typeface="+mn-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3622841" y="1443789"/>
            <a:ext cx="5307263" cy="4545263"/>
          </a:xfrm>
        </p:spPr>
        <p:txBody>
          <a:bodyP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84">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3"/>
          </p:nvPr>
        </p:nvSpPr>
        <p:spPr>
          <a:xfrm>
            <a:off x="321093" y="1003049"/>
            <a:ext cx="3087853" cy="4972050"/>
          </a:xfrm>
        </p:spPr>
        <p:txBody>
          <a:bodyPr rIns="182880" anchor="ctr"/>
          <a:lstStyle>
            <a:lvl1pPr>
              <a:defRPr sz="1600" baseline="0"/>
            </a:lvl1pPr>
          </a:lstStyle>
          <a:p>
            <a:pPr lvl="0"/>
            <a:r>
              <a:rPr lang="en-US"/>
              <a:t>Click to edit Master text styles</a:t>
            </a:r>
          </a:p>
        </p:txBody>
      </p:sp>
      <p:sp>
        <p:nvSpPr>
          <p:cNvPr id="12" name="Text Placeholder 11"/>
          <p:cNvSpPr>
            <a:spLocks noGrp="1"/>
          </p:cNvSpPr>
          <p:nvPr>
            <p:ph type="body" sz="quarter" idx="14"/>
          </p:nvPr>
        </p:nvSpPr>
        <p:spPr>
          <a:xfrm>
            <a:off x="3622675" y="976312"/>
            <a:ext cx="5294062" cy="414003"/>
          </a:xfrm>
        </p:spPr>
        <p:txBody>
          <a:bodyPr/>
          <a:lstStyle>
            <a:lvl1pPr algn="ctr">
              <a:defRPr sz="1600" b="0" cap="all"/>
            </a:lvl1pPr>
          </a:lstStyle>
          <a:p>
            <a:pPr lvl="0"/>
            <a:r>
              <a:rPr lang="en-US"/>
              <a:t>Click to edit Master text styles</a:t>
            </a:r>
          </a:p>
        </p:txBody>
      </p:sp>
      <p:sp>
        <p:nvSpPr>
          <p:cNvPr id="7" name="Slide Number Placeholder 3"/>
          <p:cNvSpPr>
            <a:spLocks noGrp="1"/>
          </p:cNvSpPr>
          <p:nvPr>
            <p:ph type="sldNum" sz="quarter" idx="15"/>
          </p:nvPr>
        </p:nvSpPr>
        <p:spPr/>
        <p:txBody>
          <a:bodyPr/>
          <a:lstStyle>
            <a:lvl1pPr>
              <a:defRPr/>
            </a:lvl1pPr>
          </a:lstStyle>
          <a:p>
            <a:pPr>
              <a:defRPr/>
            </a:pPr>
            <a:fld id="{A9A3D671-EFFE-40AD-B1E0-E733AD695BD7}" type="slidenum">
              <a:rPr lang="en-US"/>
              <a:pPr>
                <a:defRPr/>
              </a:pPr>
              <a:t>‹#›</a:t>
            </a:fld>
            <a:endParaRPr lang="en-US"/>
          </a:p>
        </p:txBody>
      </p:sp>
      <p:sp>
        <p:nvSpPr>
          <p:cNvPr id="8" name="Footer Placeholder 4"/>
          <p:cNvSpPr>
            <a:spLocks noGrp="1"/>
          </p:cNvSpPr>
          <p:nvPr>
            <p:ph type="ftr" sz="quarter" idx="16"/>
          </p:nvPr>
        </p:nvSpPr>
        <p:spPr/>
        <p:txBody>
          <a:bodyPr/>
          <a:lstStyle>
            <a:lvl1pPr>
              <a:defRPr/>
            </a:lvl1pPr>
          </a:lstStyle>
          <a:p>
            <a:pPr>
              <a:defRPr/>
            </a:pPr>
            <a:r>
              <a:rPr lang="en-US"/>
              <a:t>Presentation Title</a:t>
            </a:r>
          </a:p>
        </p:txBody>
      </p:sp>
    </p:spTree>
    <p:extLst>
      <p:ext uri="{BB962C8B-B14F-4D97-AF65-F5344CB8AC3E}">
        <p14:creationId xmlns:p14="http://schemas.microsoft.com/office/powerpoint/2010/main" xmlns="" val="3269279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sion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07474"/>
            <a:ext cx="8410104" cy="983693"/>
          </a:xfrm>
        </p:spPr>
        <p:txBody>
          <a:bodyPr/>
          <a:lstStyle>
            <a:lvl1pPr>
              <a:defRPr sz="2200" b="0" i="0" cap="none" baseline="0">
                <a:solidFill>
                  <a:srgbClr val="021F43"/>
                </a:solidFill>
                <a:latin typeface="+mj-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356934" y="1788583"/>
            <a:ext cx="4133273" cy="4399780"/>
          </a:xfrm>
        </p:spPr>
        <p:txBody>
          <a:bodyPr lIns="182880" rIns="182880" anchor="ctr"/>
          <a:lstStyle>
            <a:lvl1pPr marL="0" marR="0" indent="0" algn="l" defTabSz="914400" rtl="0" eaLnBrk="0" fontAlgn="base" latinLnBrk="0" hangingPunct="0">
              <a:lnSpc>
                <a:spcPct val="130000"/>
              </a:lnSpc>
              <a:spcBef>
                <a:spcPts val="1800"/>
              </a:spcBef>
              <a:spcAft>
                <a:spcPct val="0"/>
              </a:spcAft>
              <a:buClr>
                <a:schemeClr val="tx2">
                  <a:lumMod val="75000"/>
                  <a:lumOff val="25000"/>
                </a:schemeClr>
              </a:buClr>
              <a:buSzTx/>
              <a:buFontTx/>
              <a:buNone/>
              <a:tabLst/>
              <a:defRPr sz="1600">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3"/>
          <p:cNvSpPr>
            <a:spLocks noGrp="1"/>
          </p:cNvSpPr>
          <p:nvPr>
            <p:ph sz="half" idx="11"/>
          </p:nvPr>
        </p:nvSpPr>
        <p:spPr>
          <a:xfrm>
            <a:off x="4657428" y="1788509"/>
            <a:ext cx="4133088" cy="4402163"/>
          </a:xfrm>
        </p:spPr>
        <p:txBody>
          <a:bodyPr lIns="182880" rIns="182880" anchor="ctr"/>
          <a:lstStyle>
            <a:lvl1pPr marL="0" marR="0" indent="0" algn="l" defTabSz="914400" rtl="0" eaLnBrk="0" fontAlgn="base" latinLnBrk="0" hangingPunct="0">
              <a:lnSpc>
                <a:spcPct val="130000"/>
              </a:lnSpc>
              <a:spcBef>
                <a:spcPts val="1800"/>
              </a:spcBef>
              <a:spcAft>
                <a:spcPct val="0"/>
              </a:spcAft>
              <a:buClr>
                <a:schemeClr val="tx2">
                  <a:lumMod val="75000"/>
                  <a:lumOff val="25000"/>
                </a:schemeClr>
              </a:buClr>
              <a:buSzTx/>
              <a:buFontTx/>
              <a:buNone/>
              <a:tabLst/>
              <a:defRPr sz="1600">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Placeholder 3"/>
          <p:cNvSpPr>
            <a:spLocks noGrp="1"/>
          </p:cNvSpPr>
          <p:nvPr>
            <p:ph sz="half" idx="13"/>
          </p:nvPr>
        </p:nvSpPr>
        <p:spPr>
          <a:xfrm>
            <a:off x="356934" y="1429560"/>
            <a:ext cx="4133273" cy="264331"/>
          </a:xfrm>
        </p:spPr>
        <p:txBody>
          <a:bodyPr anchor="ctr">
            <a:normAutofit/>
          </a:bodyPr>
          <a:lstStyle>
            <a:lvl1pPr algn="ctr">
              <a:defRPr sz="1400" cap="all">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p:txBody>
      </p:sp>
      <p:sp>
        <p:nvSpPr>
          <p:cNvPr id="8" name="Content Placeholder 3"/>
          <p:cNvSpPr>
            <a:spLocks noGrp="1"/>
          </p:cNvSpPr>
          <p:nvPr>
            <p:ph sz="half" idx="14"/>
          </p:nvPr>
        </p:nvSpPr>
        <p:spPr>
          <a:xfrm>
            <a:off x="4657429" y="1421539"/>
            <a:ext cx="4133088" cy="264331"/>
          </a:xfrm>
        </p:spPr>
        <p:txBody>
          <a:bodyPr anchor="ctr">
            <a:normAutofit/>
          </a:bodyPr>
          <a:lstStyle>
            <a:lvl1pPr algn="ctr">
              <a:defRPr sz="1400" cap="all">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p:txBody>
      </p:sp>
      <p:sp>
        <p:nvSpPr>
          <p:cNvPr id="9" name="Slide Number Placeholder 3"/>
          <p:cNvSpPr>
            <a:spLocks noGrp="1"/>
          </p:cNvSpPr>
          <p:nvPr>
            <p:ph type="sldNum" sz="quarter" idx="15"/>
          </p:nvPr>
        </p:nvSpPr>
        <p:spPr/>
        <p:txBody>
          <a:bodyPr/>
          <a:lstStyle>
            <a:lvl1pPr>
              <a:defRPr/>
            </a:lvl1pPr>
          </a:lstStyle>
          <a:p>
            <a:pPr>
              <a:defRPr/>
            </a:pPr>
            <a:fld id="{B8C8F022-CF83-4CC3-82DB-7496FFBF52F6}" type="slidenum">
              <a:rPr lang="en-US"/>
              <a:pPr>
                <a:defRPr/>
              </a:pPr>
              <a:t>‹#›</a:t>
            </a:fld>
            <a:endParaRPr lang="en-US"/>
          </a:p>
        </p:txBody>
      </p:sp>
      <p:sp>
        <p:nvSpPr>
          <p:cNvPr id="10" name="Footer Placeholder 4"/>
          <p:cNvSpPr>
            <a:spLocks noGrp="1"/>
          </p:cNvSpPr>
          <p:nvPr>
            <p:ph type="ftr" sz="quarter" idx="16"/>
          </p:nvPr>
        </p:nvSpPr>
        <p:spPr/>
        <p:txBody>
          <a:bodyPr/>
          <a:lstStyle>
            <a:lvl1pPr>
              <a:defRPr/>
            </a:lvl1pPr>
          </a:lstStyle>
          <a:p>
            <a:pPr>
              <a:defRPr/>
            </a:pPr>
            <a:r>
              <a:rPr lang="en-US"/>
              <a:t>Presentation Title</a:t>
            </a:r>
          </a:p>
        </p:txBody>
      </p:sp>
    </p:spTree>
    <p:extLst>
      <p:ext uri="{BB962C8B-B14F-4D97-AF65-F5344CB8AC3E}">
        <p14:creationId xmlns:p14="http://schemas.microsoft.com/office/powerpoint/2010/main" xmlns="" val="17401836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ight Highligh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46364"/>
            <a:ext cx="3145592" cy="5784272"/>
          </a:xfrm>
        </p:spPr>
        <p:txBody>
          <a:bodyPr anchor="ctr"/>
          <a:lstStyle>
            <a:lvl1pPr>
              <a:defRPr sz="3200" b="0" i="0">
                <a:solidFill>
                  <a:schemeClr val="bg2"/>
                </a:solidFill>
                <a:latin typeface="+mn-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3682999" y="346364"/>
            <a:ext cx="5166895" cy="5784271"/>
          </a:xfrm>
        </p:spPr>
        <p:txBody>
          <a:bodyPr anchor="ctr"/>
          <a:lstStyle>
            <a:lvl1pPr>
              <a:lnSpc>
                <a:spcPct val="125000"/>
              </a:lnSpc>
              <a:spcBef>
                <a:spcPts val="0"/>
              </a:spcBef>
              <a:spcAft>
                <a:spcPts val="2200"/>
              </a:spcAft>
              <a:defRPr sz="2200">
                <a:solidFill>
                  <a:schemeClr val="tx2">
                    <a:lumMod val="50000"/>
                    <a:lumOff val="50000"/>
                  </a:schemeClr>
                </a:solidFill>
              </a:defRPr>
            </a:lvl1pPr>
            <a:lvl2pPr marL="0" indent="0">
              <a:lnSpc>
                <a:spcPct val="125000"/>
              </a:lnSpc>
              <a:spcBef>
                <a:spcPts val="0"/>
              </a:spcBef>
              <a:spcAft>
                <a:spcPts val="2200"/>
              </a:spcAft>
              <a:buNone/>
              <a:defRPr sz="2000" baseline="0">
                <a:solidFill>
                  <a:schemeClr val="tx2">
                    <a:lumMod val="50000"/>
                    <a:lumOff val="50000"/>
                  </a:schemeClr>
                </a:solidFill>
              </a:defRPr>
            </a:lvl2pPr>
            <a:lvl3pPr marL="0" indent="0">
              <a:lnSpc>
                <a:spcPct val="130000"/>
              </a:lnSpc>
              <a:buNone/>
              <a:defRPr sz="1600">
                <a:solidFill>
                  <a:schemeClr val="tx2">
                    <a:lumMod val="50000"/>
                    <a:lumOff val="50000"/>
                  </a:schemeClr>
                </a:solidFill>
              </a:defRPr>
            </a:lvl3pPr>
            <a:lvl4pPr marL="182880" indent="0">
              <a:lnSpc>
                <a:spcPct val="130000"/>
              </a:lnSpc>
              <a:buNone/>
              <a:defRPr sz="1600">
                <a:solidFill>
                  <a:schemeClr val="tx2">
                    <a:lumMod val="50000"/>
                    <a:lumOff val="50000"/>
                  </a:schemeClr>
                </a:solidFill>
              </a:defRPr>
            </a:lvl4pPr>
            <a:lvl5pPr marL="454914" indent="0">
              <a:lnSpc>
                <a:spcPct val="130000"/>
              </a:lnSpc>
              <a:buNone/>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Slide Number Placeholder 3"/>
          <p:cNvSpPr>
            <a:spLocks noGrp="1"/>
          </p:cNvSpPr>
          <p:nvPr>
            <p:ph type="sldNum" sz="quarter" idx="10"/>
          </p:nvPr>
        </p:nvSpPr>
        <p:spPr/>
        <p:txBody>
          <a:bodyPr/>
          <a:lstStyle>
            <a:lvl1pPr>
              <a:defRPr/>
            </a:lvl1pPr>
          </a:lstStyle>
          <a:p>
            <a:pPr>
              <a:defRPr/>
            </a:pPr>
            <a:fld id="{78EE54F7-6EF8-42CA-8692-C7C1F1197EAF}" type="slidenum">
              <a:rPr lang="en-US"/>
              <a:pPr>
                <a:defRPr/>
              </a:pPr>
              <a:t>‹#›</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Presentation Title</a:t>
            </a:r>
          </a:p>
        </p:txBody>
      </p:sp>
    </p:spTree>
    <p:extLst>
      <p:ext uri="{BB962C8B-B14F-4D97-AF65-F5344CB8AC3E}">
        <p14:creationId xmlns:p14="http://schemas.microsoft.com/office/powerpoint/2010/main" xmlns="" val="38826104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ark Highligh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46364"/>
            <a:ext cx="3145592" cy="5784272"/>
          </a:xfrm>
        </p:spPr>
        <p:txBody>
          <a:bodyPr anchor="ctr"/>
          <a:lstStyle>
            <a:lvl1pPr>
              <a:defRPr sz="3200" b="0" i="0">
                <a:solidFill>
                  <a:schemeClr val="tx1"/>
                </a:solidFill>
                <a:latin typeface="+mn-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3682999" y="346364"/>
            <a:ext cx="5166895" cy="5784271"/>
          </a:xfrm>
        </p:spPr>
        <p:txBody>
          <a:bodyPr anchor="ctr"/>
          <a:lstStyle>
            <a:lvl1pPr>
              <a:lnSpc>
                <a:spcPct val="125000"/>
              </a:lnSpc>
              <a:spcBef>
                <a:spcPts val="0"/>
              </a:spcBef>
              <a:spcAft>
                <a:spcPts val="2200"/>
              </a:spcAft>
              <a:defRPr sz="2200">
                <a:solidFill>
                  <a:schemeClr val="tx2">
                    <a:lumMod val="50000"/>
                    <a:lumOff val="50000"/>
                  </a:schemeClr>
                </a:solidFill>
              </a:defRPr>
            </a:lvl1pPr>
            <a:lvl2pPr marL="0" indent="0">
              <a:lnSpc>
                <a:spcPct val="125000"/>
              </a:lnSpc>
              <a:spcBef>
                <a:spcPts val="0"/>
              </a:spcBef>
              <a:spcAft>
                <a:spcPts val="2200"/>
              </a:spcAft>
              <a:buNone/>
              <a:defRPr sz="2000" baseline="0">
                <a:solidFill>
                  <a:schemeClr val="tx2">
                    <a:lumMod val="50000"/>
                    <a:lumOff val="50000"/>
                  </a:schemeClr>
                </a:solidFill>
              </a:defRPr>
            </a:lvl2pPr>
            <a:lvl3pPr marL="0" indent="0">
              <a:lnSpc>
                <a:spcPct val="130000"/>
              </a:lnSpc>
              <a:buNone/>
              <a:defRPr sz="1600">
                <a:solidFill>
                  <a:schemeClr val="tx2">
                    <a:lumMod val="50000"/>
                    <a:lumOff val="50000"/>
                  </a:schemeClr>
                </a:solidFill>
              </a:defRPr>
            </a:lvl3pPr>
            <a:lvl4pPr marL="182880" indent="0">
              <a:lnSpc>
                <a:spcPct val="130000"/>
              </a:lnSpc>
              <a:buNone/>
              <a:defRPr sz="1600">
                <a:solidFill>
                  <a:schemeClr val="tx2">
                    <a:lumMod val="50000"/>
                    <a:lumOff val="50000"/>
                  </a:schemeClr>
                </a:solidFill>
              </a:defRPr>
            </a:lvl4pPr>
            <a:lvl5pPr marL="454914" indent="0">
              <a:lnSpc>
                <a:spcPct val="130000"/>
              </a:lnSpc>
              <a:buNone/>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Slide Number Placeholder 3"/>
          <p:cNvSpPr>
            <a:spLocks noGrp="1"/>
          </p:cNvSpPr>
          <p:nvPr>
            <p:ph type="sldNum" sz="quarter" idx="10"/>
          </p:nvPr>
        </p:nvSpPr>
        <p:spPr/>
        <p:txBody>
          <a:bodyPr/>
          <a:lstStyle>
            <a:lvl1pPr>
              <a:defRPr/>
            </a:lvl1pPr>
          </a:lstStyle>
          <a:p>
            <a:pPr>
              <a:defRPr/>
            </a:pPr>
            <a:fld id="{693ED765-6A1C-464E-8BDD-1BAFC2446939}" type="slidenum">
              <a:rPr lang="en-US"/>
              <a:pPr>
                <a:defRPr/>
              </a:pPr>
              <a:t>‹#›</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Presentation Title</a:t>
            </a:r>
          </a:p>
        </p:txBody>
      </p:sp>
    </p:spTree>
    <p:extLst>
      <p:ext uri="{BB962C8B-B14F-4D97-AF65-F5344CB8AC3E}">
        <p14:creationId xmlns:p14="http://schemas.microsoft.com/office/powerpoint/2010/main" xmlns="" val="25630057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omb Stone">
    <p:spTree>
      <p:nvGrpSpPr>
        <p:cNvPr id="1" name=""/>
        <p:cNvGrpSpPr/>
        <p:nvPr/>
      </p:nvGrpSpPr>
      <p:grpSpPr>
        <a:xfrm>
          <a:off x="0" y="0"/>
          <a:ext cx="0" cy="0"/>
          <a:chOff x="0" y="0"/>
          <a:chExt cx="0" cy="0"/>
        </a:xfrm>
      </p:grpSpPr>
      <p:sp>
        <p:nvSpPr>
          <p:cNvPr id="73" name="Freeform 1683"/>
          <p:cNvSpPr>
            <a:spLocks/>
          </p:cNvSpPr>
          <p:nvPr/>
        </p:nvSpPr>
        <p:spPr bwMode="auto">
          <a:xfrm flipH="1">
            <a:off x="7410450" y="3175"/>
            <a:ext cx="712788" cy="584200"/>
          </a:xfrm>
          <a:custGeom>
            <a:avLst/>
            <a:gdLst>
              <a:gd name="T0" fmla="*/ 712788 w 448"/>
              <a:gd name="T1" fmla="*/ 584200 h 372"/>
              <a:gd name="T2" fmla="*/ 617325 w 448"/>
              <a:gd name="T3" fmla="*/ 474270 h 372"/>
              <a:gd name="T4" fmla="*/ 445493 w 448"/>
              <a:gd name="T5" fmla="*/ 326649 h 372"/>
              <a:gd name="T6" fmla="*/ 334119 w 448"/>
              <a:gd name="T7" fmla="*/ 223001 h 372"/>
              <a:gd name="T8" fmla="*/ 222746 w 448"/>
              <a:gd name="T9" fmla="*/ 147620 h 372"/>
              <a:gd name="T10" fmla="*/ 101827 w 448"/>
              <a:gd name="T11" fmla="*/ 69099 h 372"/>
              <a:gd name="T12" fmla="*/ 0 w 448"/>
              <a:gd name="T13" fmla="*/ 0 h 372"/>
              <a:gd name="T14" fmla="*/ 445493 w 448"/>
              <a:gd name="T15" fmla="*/ 0 h 372"/>
              <a:gd name="T16" fmla="*/ 477313 w 448"/>
              <a:gd name="T17" fmla="*/ 56535 h 372"/>
              <a:gd name="T18" fmla="*/ 515498 w 448"/>
              <a:gd name="T19" fmla="*/ 128775 h 372"/>
              <a:gd name="T20" fmla="*/ 550501 w 448"/>
              <a:gd name="T21" fmla="*/ 210438 h 372"/>
              <a:gd name="T22" fmla="*/ 601415 w 448"/>
              <a:gd name="T23" fmla="*/ 323509 h 372"/>
              <a:gd name="T24" fmla="*/ 649146 w 448"/>
              <a:gd name="T25" fmla="*/ 414594 h 372"/>
              <a:gd name="T26" fmla="*/ 690513 w 448"/>
              <a:gd name="T27" fmla="*/ 524524 h 372"/>
              <a:gd name="T28" fmla="*/ 712788 w 448"/>
              <a:gd name="T29" fmla="*/ 584200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74"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5"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6"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50000"/>
              </a:spcBef>
              <a:buFontTx/>
              <a:buChar char="•"/>
            </a:pPr>
            <a:endParaRPr lang="en-US" sz="1300" b="0"/>
          </a:p>
        </p:txBody>
      </p:sp>
      <p:sp>
        <p:nvSpPr>
          <p:cNvPr id="77"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50000"/>
              </a:spcBef>
              <a:buFontTx/>
              <a:buChar char="•"/>
            </a:pPr>
            <a:endParaRPr lang="en-US" sz="1300" b="0"/>
          </a:p>
        </p:txBody>
      </p:sp>
      <p:sp>
        <p:nvSpPr>
          <p:cNvPr id="78" name="Freeform 1098"/>
          <p:cNvSpPr>
            <a:spLocks/>
          </p:cNvSpPr>
          <p:nvPr/>
        </p:nvSpPr>
        <p:spPr bwMode="auto">
          <a:xfrm>
            <a:off x="487363" y="617538"/>
            <a:ext cx="3175" cy="1587"/>
          </a:xfrm>
          <a:custGeom>
            <a:avLst/>
            <a:gdLst>
              <a:gd name="T0" fmla="*/ 0 w 2"/>
              <a:gd name="T1" fmla="*/ 0 h 1587"/>
              <a:gd name="T2" fmla="*/ 3175 w 2"/>
              <a:gd name="T3" fmla="*/ 0 h 1587"/>
              <a:gd name="T4" fmla="*/ 3175 w 2"/>
              <a:gd name="T5" fmla="*/ 0 h 1587"/>
              <a:gd name="T6" fmla="*/ 3175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3175 w 2"/>
              <a:gd name="T35" fmla="*/ 0 h 1587"/>
              <a:gd name="T36" fmla="*/ 3175 w 2"/>
              <a:gd name="T37" fmla="*/ 0 h 1587"/>
              <a:gd name="T38" fmla="*/ 3175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9" name="Freeform 1115"/>
          <p:cNvSpPr>
            <a:spLocks/>
          </p:cNvSpPr>
          <p:nvPr/>
        </p:nvSpPr>
        <p:spPr bwMode="auto">
          <a:xfrm>
            <a:off x="458788" y="473075"/>
            <a:ext cx="3175" cy="3175"/>
          </a:xfrm>
          <a:custGeom>
            <a:avLst/>
            <a:gdLst>
              <a:gd name="T0" fmla="*/ 0 w 2"/>
              <a:gd name="T1" fmla="*/ 3175 h 2"/>
              <a:gd name="T2" fmla="*/ 0 w 2"/>
              <a:gd name="T3" fmla="*/ 3175 h 2"/>
              <a:gd name="T4" fmla="*/ 0 w 2"/>
              <a:gd name="T5" fmla="*/ 3175 h 2"/>
              <a:gd name="T6" fmla="*/ 0 w 2"/>
              <a:gd name="T7" fmla="*/ 3175 h 2"/>
              <a:gd name="T8" fmla="*/ 0 w 2"/>
              <a:gd name="T9" fmla="*/ 3175 h 2"/>
              <a:gd name="T10" fmla="*/ 0 w 2"/>
              <a:gd name="T11" fmla="*/ 3175 h 2"/>
              <a:gd name="T12" fmla="*/ 3175 w 2"/>
              <a:gd name="T13" fmla="*/ 3175 h 2"/>
              <a:gd name="T14" fmla="*/ 3175 w 2"/>
              <a:gd name="T15" fmla="*/ 3175 h 2"/>
              <a:gd name="T16" fmla="*/ 3175 w 2"/>
              <a:gd name="T17" fmla="*/ 0 h 2"/>
              <a:gd name="T18" fmla="*/ 0 w 2"/>
              <a:gd name="T19" fmla="*/ 3175 h 2"/>
              <a:gd name="T20" fmla="*/ 0 w 2"/>
              <a:gd name="T21" fmla="*/ 3175 h 2"/>
              <a:gd name="T22" fmla="*/ 0 w 2"/>
              <a:gd name="T23" fmla="*/ 3175 h 2"/>
              <a:gd name="T24" fmla="*/ 0 w 2"/>
              <a:gd name="T25" fmla="*/ 3175 h 2"/>
              <a:gd name="T26" fmla="*/ 0 w 2"/>
              <a:gd name="T27" fmla="*/ 3175 h 2"/>
              <a:gd name="T28" fmla="*/ 3175 w 2"/>
              <a:gd name="T29" fmla="*/ 3175 h 2"/>
              <a:gd name="T30" fmla="*/ 3175 w 2"/>
              <a:gd name="T31" fmla="*/ 3175 h 2"/>
              <a:gd name="T32" fmla="*/ 3175 w 2"/>
              <a:gd name="T33" fmla="*/ 3175 h 2"/>
              <a:gd name="T34" fmla="*/ 3175 w 2"/>
              <a:gd name="T35" fmla="*/ 3175 h 2"/>
              <a:gd name="T36" fmla="*/ 3175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3175 w 2"/>
              <a:gd name="T55" fmla="*/ 3175 h 2"/>
              <a:gd name="T56" fmla="*/ 0 w 2"/>
              <a:gd name="T57" fmla="*/ 3175 h 2"/>
              <a:gd name="T58" fmla="*/ 3175 w 2"/>
              <a:gd name="T59" fmla="*/ 3175 h 2"/>
              <a:gd name="T60" fmla="*/ 3175 w 2"/>
              <a:gd name="T61" fmla="*/ 3175 h 2"/>
              <a:gd name="T62" fmla="*/ 3175 w 2"/>
              <a:gd name="T63" fmla="*/ 3175 h 2"/>
              <a:gd name="T64" fmla="*/ 0 w 2"/>
              <a:gd name="T65" fmla="*/ 3175 h 2"/>
              <a:gd name="T66" fmla="*/ 0 w 2"/>
              <a:gd name="T67" fmla="*/ 3175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0" name="Freeform 1120"/>
          <p:cNvSpPr>
            <a:spLocks/>
          </p:cNvSpPr>
          <p:nvPr/>
        </p:nvSpPr>
        <p:spPr bwMode="auto">
          <a:xfrm>
            <a:off x="458788" y="463550"/>
            <a:ext cx="3175" cy="3175"/>
          </a:xfrm>
          <a:custGeom>
            <a:avLst/>
            <a:gdLst>
              <a:gd name="T0" fmla="*/ 0 w 2"/>
              <a:gd name="T1" fmla="*/ 0 h 2"/>
              <a:gd name="T2" fmla="*/ 0 w 2"/>
              <a:gd name="T3" fmla="*/ 3175 h 2"/>
              <a:gd name="T4" fmla="*/ 0 w 2"/>
              <a:gd name="T5" fmla="*/ 3175 h 2"/>
              <a:gd name="T6" fmla="*/ 0 w 2"/>
              <a:gd name="T7" fmla="*/ 3175 h 2"/>
              <a:gd name="T8" fmla="*/ 3175 w 2"/>
              <a:gd name="T9" fmla="*/ 3175 h 2"/>
              <a:gd name="T10" fmla="*/ 3175 w 2"/>
              <a:gd name="T11" fmla="*/ 0 h 2"/>
              <a:gd name="T12" fmla="*/ 3175 w 2"/>
              <a:gd name="T13" fmla="*/ 0 h 2"/>
              <a:gd name="T14" fmla="*/ 3175 w 2"/>
              <a:gd name="T15" fmla="*/ 0 h 2"/>
              <a:gd name="T16" fmla="*/ 0 w 2"/>
              <a:gd name="T17" fmla="*/ 0 h 2"/>
              <a:gd name="T18" fmla="*/ 0 w 2"/>
              <a:gd name="T19" fmla="*/ 3175 h 2"/>
              <a:gd name="T20" fmla="*/ 0 w 2"/>
              <a:gd name="T21" fmla="*/ 3175 h 2"/>
              <a:gd name="T22" fmla="*/ 3175 w 2"/>
              <a:gd name="T23" fmla="*/ 0 h 2"/>
              <a:gd name="T24" fmla="*/ 3175 w 2"/>
              <a:gd name="T25" fmla="*/ 0 h 2"/>
              <a:gd name="T26" fmla="*/ 3175 w 2"/>
              <a:gd name="T27" fmla="*/ 0 h 2"/>
              <a:gd name="T28" fmla="*/ 3175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3175 w 2"/>
              <a:gd name="T47" fmla="*/ 3175 h 2"/>
              <a:gd name="T48" fmla="*/ 0 w 2"/>
              <a:gd name="T49" fmla="*/ 3175 h 2"/>
              <a:gd name="T50" fmla="*/ 0 w 2"/>
              <a:gd name="T51" fmla="*/ 3175 h 2"/>
              <a:gd name="T52" fmla="*/ 3175 w 2"/>
              <a:gd name="T53" fmla="*/ 3175 h 2"/>
              <a:gd name="T54" fmla="*/ 3175 w 2"/>
              <a:gd name="T55" fmla="*/ 3175 h 2"/>
              <a:gd name="T56" fmla="*/ 3175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1" name="Freeform 1134"/>
          <p:cNvSpPr>
            <a:spLocks/>
          </p:cNvSpPr>
          <p:nvPr/>
        </p:nvSpPr>
        <p:spPr bwMode="auto">
          <a:xfrm>
            <a:off x="703263" y="514350"/>
            <a:ext cx="3175" cy="6350"/>
          </a:xfrm>
          <a:custGeom>
            <a:avLst/>
            <a:gdLst>
              <a:gd name="T0" fmla="*/ 3175 w 2"/>
              <a:gd name="T1" fmla="*/ 6350 h 4"/>
              <a:gd name="T2" fmla="*/ 3175 w 2"/>
              <a:gd name="T3" fmla="*/ 6350 h 4"/>
              <a:gd name="T4" fmla="*/ 3175 w 2"/>
              <a:gd name="T5" fmla="*/ 6350 h 4"/>
              <a:gd name="T6" fmla="*/ 3175 w 2"/>
              <a:gd name="T7" fmla="*/ 3175 h 4"/>
              <a:gd name="T8" fmla="*/ 3175 w 2"/>
              <a:gd name="T9" fmla="*/ 0 h 4"/>
              <a:gd name="T10" fmla="*/ 3175 w 2"/>
              <a:gd name="T11" fmla="*/ 0 h 4"/>
              <a:gd name="T12" fmla="*/ 3175 w 2"/>
              <a:gd name="T13" fmla="*/ 0 h 4"/>
              <a:gd name="T14" fmla="*/ 0 w 2"/>
              <a:gd name="T15" fmla="*/ 3175 h 4"/>
              <a:gd name="T16" fmla="*/ 3175 w 2"/>
              <a:gd name="T17" fmla="*/ 6350 h 4"/>
              <a:gd name="T18" fmla="*/ 3175 w 2"/>
              <a:gd name="T19" fmla="*/ 3175 h 4"/>
              <a:gd name="T20" fmla="*/ 3175 w 2"/>
              <a:gd name="T21" fmla="*/ 3175 h 4"/>
              <a:gd name="T22" fmla="*/ 3175 w 2"/>
              <a:gd name="T23" fmla="*/ 0 h 4"/>
              <a:gd name="T24" fmla="*/ 3175 w 2"/>
              <a:gd name="T25" fmla="*/ 3175 h 4"/>
              <a:gd name="T26" fmla="*/ 3175 w 2"/>
              <a:gd name="T27" fmla="*/ 3175 h 4"/>
              <a:gd name="T28" fmla="*/ 3175 w 2"/>
              <a:gd name="T29" fmla="*/ 3175 h 4"/>
              <a:gd name="T30" fmla="*/ 3175 w 2"/>
              <a:gd name="T31" fmla="*/ 3175 h 4"/>
              <a:gd name="T32" fmla="*/ 3175 w 2"/>
              <a:gd name="T33" fmla="*/ 3175 h 4"/>
              <a:gd name="T34" fmla="*/ 3175 w 2"/>
              <a:gd name="T35" fmla="*/ 3175 h 4"/>
              <a:gd name="T36" fmla="*/ 3175 w 2"/>
              <a:gd name="T37" fmla="*/ 3175 h 4"/>
              <a:gd name="T38" fmla="*/ 3175 w 2"/>
              <a:gd name="T39" fmla="*/ 3175 h 4"/>
              <a:gd name="T40" fmla="*/ 3175 w 2"/>
              <a:gd name="T41" fmla="*/ 3175 h 4"/>
              <a:gd name="T42" fmla="*/ 3175 w 2"/>
              <a:gd name="T43" fmla="*/ 3175 h 4"/>
              <a:gd name="T44" fmla="*/ 3175 w 2"/>
              <a:gd name="T45" fmla="*/ 3175 h 4"/>
              <a:gd name="T46" fmla="*/ 3175 w 2"/>
              <a:gd name="T47" fmla="*/ 3175 h 4"/>
              <a:gd name="T48" fmla="*/ 3175 w 2"/>
              <a:gd name="T49" fmla="*/ 3175 h 4"/>
              <a:gd name="T50" fmla="*/ 3175 w 2"/>
              <a:gd name="T51" fmla="*/ 3175 h 4"/>
              <a:gd name="T52" fmla="*/ 0 w 2"/>
              <a:gd name="T53" fmla="*/ 3175 h 4"/>
              <a:gd name="T54" fmla="*/ 3175 w 2"/>
              <a:gd name="T55" fmla="*/ 6350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2" name="Freeform 1141"/>
          <p:cNvSpPr>
            <a:spLocks/>
          </p:cNvSpPr>
          <p:nvPr/>
        </p:nvSpPr>
        <p:spPr bwMode="auto">
          <a:xfrm>
            <a:off x="706438" y="479425"/>
            <a:ext cx="1587" cy="6350"/>
          </a:xfrm>
          <a:custGeom>
            <a:avLst/>
            <a:gdLst>
              <a:gd name="T0" fmla="*/ 0 w 1587"/>
              <a:gd name="T1" fmla="*/ 6350 h 4"/>
              <a:gd name="T2" fmla="*/ 0 w 1587"/>
              <a:gd name="T3" fmla="*/ 3175 h 4"/>
              <a:gd name="T4" fmla="*/ 0 w 1587"/>
              <a:gd name="T5" fmla="*/ 0 h 4"/>
              <a:gd name="T6" fmla="*/ 0 w 1587"/>
              <a:gd name="T7" fmla="*/ 0 h 4"/>
              <a:gd name="T8" fmla="*/ 0 w 1587"/>
              <a:gd name="T9" fmla="*/ 3175 h 4"/>
              <a:gd name="T10" fmla="*/ 0 w 1587"/>
              <a:gd name="T11" fmla="*/ 3175 h 4"/>
              <a:gd name="T12" fmla="*/ 0 w 1587"/>
              <a:gd name="T13" fmla="*/ 6350 h 4"/>
              <a:gd name="T14" fmla="*/ 0 w 1587"/>
              <a:gd name="T15" fmla="*/ 3175 h 4"/>
              <a:gd name="T16" fmla="*/ 0 w 1587"/>
              <a:gd name="T17" fmla="*/ 3175 h 4"/>
              <a:gd name="T18" fmla="*/ 0 w 1587"/>
              <a:gd name="T19" fmla="*/ 3175 h 4"/>
              <a:gd name="T20" fmla="*/ 0 w 1587"/>
              <a:gd name="T21" fmla="*/ 3175 h 4"/>
              <a:gd name="T22" fmla="*/ 0 w 1587"/>
              <a:gd name="T23" fmla="*/ 3175 h 4"/>
              <a:gd name="T24" fmla="*/ 0 w 1587"/>
              <a:gd name="T25" fmla="*/ 3175 h 4"/>
              <a:gd name="T26" fmla="*/ 0 w 1587"/>
              <a:gd name="T27" fmla="*/ 3175 h 4"/>
              <a:gd name="T28" fmla="*/ 0 w 1587"/>
              <a:gd name="T29" fmla="*/ 6350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3" name="Freeform 1148"/>
          <p:cNvSpPr>
            <a:spLocks/>
          </p:cNvSpPr>
          <p:nvPr/>
        </p:nvSpPr>
        <p:spPr bwMode="auto">
          <a:xfrm>
            <a:off x="693738" y="460375"/>
            <a:ext cx="3175" cy="3175"/>
          </a:xfrm>
          <a:custGeom>
            <a:avLst/>
            <a:gdLst>
              <a:gd name="T0" fmla="*/ 3175 w 2"/>
              <a:gd name="T1" fmla="*/ 3175 h 2"/>
              <a:gd name="T2" fmla="*/ 3175 w 2"/>
              <a:gd name="T3" fmla="*/ 0 h 2"/>
              <a:gd name="T4" fmla="*/ 3175 w 2"/>
              <a:gd name="T5" fmla="*/ 0 h 2"/>
              <a:gd name="T6" fmla="*/ 3175 w 2"/>
              <a:gd name="T7" fmla="*/ 0 h 2"/>
              <a:gd name="T8" fmla="*/ 3175 w 2"/>
              <a:gd name="T9" fmla="*/ 0 h 2"/>
              <a:gd name="T10" fmla="*/ 0 w 2"/>
              <a:gd name="T11" fmla="*/ 0 h 2"/>
              <a:gd name="T12" fmla="*/ 0 w 2"/>
              <a:gd name="T13" fmla="*/ 0 h 2"/>
              <a:gd name="T14" fmla="*/ 0 w 2"/>
              <a:gd name="T15" fmla="*/ 3175 h 2"/>
              <a:gd name="T16" fmla="*/ 0 w 2"/>
              <a:gd name="T17" fmla="*/ 3175 h 2"/>
              <a:gd name="T18" fmla="*/ 0 w 2"/>
              <a:gd name="T19" fmla="*/ 3175 h 2"/>
              <a:gd name="T20" fmla="*/ 3175 w 2"/>
              <a:gd name="T21" fmla="*/ 3175 h 2"/>
              <a:gd name="T22" fmla="*/ 3175 w 2"/>
              <a:gd name="T23" fmla="*/ 3175 h 2"/>
              <a:gd name="T24" fmla="*/ 3175 w 2"/>
              <a:gd name="T25" fmla="*/ 0 h 2"/>
              <a:gd name="T26" fmla="*/ 3175 w 2"/>
              <a:gd name="T27" fmla="*/ 0 h 2"/>
              <a:gd name="T28" fmla="*/ 3175 w 2"/>
              <a:gd name="T29" fmla="*/ 0 h 2"/>
              <a:gd name="T30" fmla="*/ 0 w 2"/>
              <a:gd name="T31" fmla="*/ 3175 h 2"/>
              <a:gd name="T32" fmla="*/ 3175 w 2"/>
              <a:gd name="T33" fmla="*/ 3175 h 2"/>
              <a:gd name="T34" fmla="*/ 3175 w 2"/>
              <a:gd name="T35" fmla="*/ 0 h 2"/>
              <a:gd name="T36" fmla="*/ 0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3175 w 2"/>
              <a:gd name="T59" fmla="*/ 3175 h 2"/>
              <a:gd name="T60" fmla="*/ 3175 w 2"/>
              <a:gd name="T61" fmla="*/ 3175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4" name="Freeform 1150"/>
          <p:cNvSpPr>
            <a:spLocks/>
          </p:cNvSpPr>
          <p:nvPr/>
        </p:nvSpPr>
        <p:spPr bwMode="auto">
          <a:xfrm>
            <a:off x="684213" y="447675"/>
            <a:ext cx="1587" cy="3175"/>
          </a:xfrm>
          <a:custGeom>
            <a:avLst/>
            <a:gdLst>
              <a:gd name="T0" fmla="*/ 0 w 1587"/>
              <a:gd name="T1" fmla="*/ 3175 h 2"/>
              <a:gd name="T2" fmla="*/ 0 w 1587"/>
              <a:gd name="T3" fmla="*/ 0 h 2"/>
              <a:gd name="T4" fmla="*/ 0 w 1587"/>
              <a:gd name="T5" fmla="*/ 3175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5" name="Freeform 1152"/>
          <p:cNvSpPr>
            <a:spLocks/>
          </p:cNvSpPr>
          <p:nvPr/>
        </p:nvSpPr>
        <p:spPr bwMode="auto">
          <a:xfrm>
            <a:off x="684213" y="447675"/>
            <a:ext cx="3175" cy="3175"/>
          </a:xfrm>
          <a:custGeom>
            <a:avLst/>
            <a:gdLst>
              <a:gd name="T0" fmla="*/ 3175 w 2"/>
              <a:gd name="T1" fmla="*/ 0 h 2"/>
              <a:gd name="T2" fmla="*/ 0 w 2"/>
              <a:gd name="T3" fmla="*/ 0 h 2"/>
              <a:gd name="T4" fmla="*/ 0 w 2"/>
              <a:gd name="T5" fmla="*/ 0 h 2"/>
              <a:gd name="T6" fmla="*/ 0 w 2"/>
              <a:gd name="T7" fmla="*/ 0 h 2"/>
              <a:gd name="T8" fmla="*/ 0 w 2"/>
              <a:gd name="T9" fmla="*/ 3175 h 2"/>
              <a:gd name="T10" fmla="*/ 3175 w 2"/>
              <a:gd name="T11" fmla="*/ 3175 h 2"/>
              <a:gd name="T12" fmla="*/ 3175 w 2"/>
              <a:gd name="T13" fmla="*/ 0 h 2"/>
              <a:gd name="T14" fmla="*/ 0 w 2"/>
              <a:gd name="T15" fmla="*/ 0 h 2"/>
              <a:gd name="T16" fmla="*/ 0 w 2"/>
              <a:gd name="T17" fmla="*/ 0 h 2"/>
              <a:gd name="T18" fmla="*/ 0 w 2"/>
              <a:gd name="T19" fmla="*/ 0 h 2"/>
              <a:gd name="T20" fmla="*/ 0 w 2"/>
              <a:gd name="T21" fmla="*/ 3175 h 2"/>
              <a:gd name="T22" fmla="*/ 3175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6" name="Freeform 1154"/>
          <p:cNvSpPr>
            <a:spLocks/>
          </p:cNvSpPr>
          <p:nvPr/>
        </p:nvSpPr>
        <p:spPr bwMode="auto">
          <a:xfrm>
            <a:off x="665163" y="434975"/>
            <a:ext cx="3175"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7" name="Freeform 1156"/>
          <p:cNvSpPr>
            <a:spLocks/>
          </p:cNvSpPr>
          <p:nvPr/>
        </p:nvSpPr>
        <p:spPr bwMode="auto">
          <a:xfrm>
            <a:off x="665163" y="431800"/>
            <a:ext cx="3175" cy="3175"/>
          </a:xfrm>
          <a:custGeom>
            <a:avLst/>
            <a:gdLst>
              <a:gd name="T0" fmla="*/ 3175 w 2"/>
              <a:gd name="T1" fmla="*/ 3175 h 2"/>
              <a:gd name="T2" fmla="*/ 0 w 2"/>
              <a:gd name="T3" fmla="*/ 0 h 2"/>
              <a:gd name="T4" fmla="*/ 0 w 2"/>
              <a:gd name="T5" fmla="*/ 0 h 2"/>
              <a:gd name="T6" fmla="*/ 0 w 2"/>
              <a:gd name="T7" fmla="*/ 3175 h 2"/>
              <a:gd name="T8" fmla="*/ 3175 w 2"/>
              <a:gd name="T9" fmla="*/ 3175 h 2"/>
              <a:gd name="T10" fmla="*/ 3175 w 2"/>
              <a:gd name="T11" fmla="*/ 3175 h 2"/>
              <a:gd name="T12" fmla="*/ 3175 w 2"/>
              <a:gd name="T13" fmla="*/ 3175 h 2"/>
              <a:gd name="T14" fmla="*/ 0 w 2"/>
              <a:gd name="T15" fmla="*/ 0 h 2"/>
              <a:gd name="T16" fmla="*/ 0 w 2"/>
              <a:gd name="T17" fmla="*/ 0 h 2"/>
              <a:gd name="T18" fmla="*/ 0 w 2"/>
              <a:gd name="T19" fmla="*/ 3175 h 2"/>
              <a:gd name="T20" fmla="*/ 3175 w 2"/>
              <a:gd name="T21" fmla="*/ 3175 h 2"/>
              <a:gd name="T22" fmla="*/ 3175 w 2"/>
              <a:gd name="T23" fmla="*/ 3175 h 2"/>
              <a:gd name="T24" fmla="*/ 3175 w 2"/>
              <a:gd name="T25" fmla="*/ 3175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8" name="Freeform 1163"/>
          <p:cNvSpPr>
            <a:spLocks/>
          </p:cNvSpPr>
          <p:nvPr/>
        </p:nvSpPr>
        <p:spPr bwMode="auto">
          <a:xfrm>
            <a:off x="611188" y="415925"/>
            <a:ext cx="6350" cy="3175"/>
          </a:xfrm>
          <a:custGeom>
            <a:avLst/>
            <a:gdLst>
              <a:gd name="T0" fmla="*/ 3175 w 4"/>
              <a:gd name="T1" fmla="*/ 3175 h 2"/>
              <a:gd name="T2" fmla="*/ 3175 w 4"/>
              <a:gd name="T3" fmla="*/ 3175 h 2"/>
              <a:gd name="T4" fmla="*/ 6350 w 4"/>
              <a:gd name="T5" fmla="*/ 3175 h 2"/>
              <a:gd name="T6" fmla="*/ 6350 w 4"/>
              <a:gd name="T7" fmla="*/ 0 h 2"/>
              <a:gd name="T8" fmla="*/ 6350 w 4"/>
              <a:gd name="T9" fmla="*/ 0 h 2"/>
              <a:gd name="T10" fmla="*/ 3175 w 4"/>
              <a:gd name="T11" fmla="*/ 0 h 2"/>
              <a:gd name="T12" fmla="*/ 3175 w 4"/>
              <a:gd name="T13" fmla="*/ 0 h 2"/>
              <a:gd name="T14" fmla="*/ 0 w 4"/>
              <a:gd name="T15" fmla="*/ 3175 h 2"/>
              <a:gd name="T16" fmla="*/ 3175 w 4"/>
              <a:gd name="T17" fmla="*/ 3175 h 2"/>
              <a:gd name="T18" fmla="*/ 3175 w 4"/>
              <a:gd name="T19" fmla="*/ 0 h 2"/>
              <a:gd name="T20" fmla="*/ 6350 w 4"/>
              <a:gd name="T21" fmla="*/ 3175 h 2"/>
              <a:gd name="T22" fmla="*/ 6350 w 4"/>
              <a:gd name="T23" fmla="*/ 0 h 2"/>
              <a:gd name="T24" fmla="*/ 6350 w 4"/>
              <a:gd name="T25" fmla="*/ 0 h 2"/>
              <a:gd name="T26" fmla="*/ 3175 w 4"/>
              <a:gd name="T27" fmla="*/ 0 h 2"/>
              <a:gd name="T28" fmla="*/ 3175 w 4"/>
              <a:gd name="T29" fmla="*/ 0 h 2"/>
              <a:gd name="T30" fmla="*/ 0 w 4"/>
              <a:gd name="T31" fmla="*/ 0 h 2"/>
              <a:gd name="T32" fmla="*/ 3175 w 4"/>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9" name="Freeform 1172"/>
          <p:cNvSpPr>
            <a:spLocks/>
          </p:cNvSpPr>
          <p:nvPr/>
        </p:nvSpPr>
        <p:spPr bwMode="auto">
          <a:xfrm>
            <a:off x="582613" y="476250"/>
            <a:ext cx="3175" cy="3175"/>
          </a:xfrm>
          <a:custGeom>
            <a:avLst/>
            <a:gdLst>
              <a:gd name="T0" fmla="*/ 0 w 2"/>
              <a:gd name="T1" fmla="*/ 3175 h 2"/>
              <a:gd name="T2" fmla="*/ 0 w 2"/>
              <a:gd name="T3" fmla="*/ 3175 h 2"/>
              <a:gd name="T4" fmla="*/ 3175 w 2"/>
              <a:gd name="T5" fmla="*/ 3175 h 2"/>
              <a:gd name="T6" fmla="*/ 0 w 2"/>
              <a:gd name="T7" fmla="*/ 0 h 2"/>
              <a:gd name="T8" fmla="*/ 0 w 2"/>
              <a:gd name="T9" fmla="*/ 0 h 2"/>
              <a:gd name="T10" fmla="*/ 0 w 2"/>
              <a:gd name="T11" fmla="*/ 0 h 2"/>
              <a:gd name="T12" fmla="*/ 0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0 w 2"/>
              <a:gd name="T59" fmla="*/ 3175 h 2"/>
              <a:gd name="T60" fmla="*/ 0 w 2"/>
              <a:gd name="T61" fmla="*/ 3175 h 2"/>
              <a:gd name="T62" fmla="*/ 0 w 2"/>
              <a:gd name="T63" fmla="*/ 3175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0" name="Freeform 1177"/>
          <p:cNvSpPr>
            <a:spLocks/>
          </p:cNvSpPr>
          <p:nvPr/>
        </p:nvSpPr>
        <p:spPr bwMode="auto">
          <a:xfrm>
            <a:off x="557213" y="534988"/>
            <a:ext cx="3175" cy="3175"/>
          </a:xfrm>
          <a:custGeom>
            <a:avLst/>
            <a:gdLst>
              <a:gd name="T0" fmla="*/ 0 w 2"/>
              <a:gd name="T1" fmla="*/ 3175 h 2"/>
              <a:gd name="T2" fmla="*/ 3175 w 2"/>
              <a:gd name="T3" fmla="*/ 3175 h 2"/>
              <a:gd name="T4" fmla="*/ 3175 w 2"/>
              <a:gd name="T5" fmla="*/ 3175 h 2"/>
              <a:gd name="T6" fmla="*/ 3175 w 2"/>
              <a:gd name="T7" fmla="*/ 0 h 2"/>
              <a:gd name="T8" fmla="*/ 3175 w 2"/>
              <a:gd name="T9" fmla="*/ 0 h 2"/>
              <a:gd name="T10" fmla="*/ 3175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3175 h 2"/>
              <a:gd name="T40" fmla="*/ 0 w 2"/>
              <a:gd name="T41" fmla="*/ 3175 h 2"/>
              <a:gd name="T42" fmla="*/ 3175 w 2"/>
              <a:gd name="T43" fmla="*/ 3175 h 2"/>
              <a:gd name="T44" fmla="*/ 3175 w 2"/>
              <a:gd name="T45" fmla="*/ 0 h 2"/>
              <a:gd name="T46" fmla="*/ 3175 w 2"/>
              <a:gd name="T47" fmla="*/ 0 h 2"/>
              <a:gd name="T48" fmla="*/ 3175 w 2"/>
              <a:gd name="T49" fmla="*/ 0 h 2"/>
              <a:gd name="T50" fmla="*/ 3175 w 2"/>
              <a:gd name="T51" fmla="*/ 0 h 2"/>
              <a:gd name="T52" fmla="*/ 3175 w 2"/>
              <a:gd name="T53" fmla="*/ 0 h 2"/>
              <a:gd name="T54" fmla="*/ 3175 w 2"/>
              <a:gd name="T55" fmla="*/ 0 h 2"/>
              <a:gd name="T56" fmla="*/ 3175 w 2"/>
              <a:gd name="T57" fmla="*/ 0 h 2"/>
              <a:gd name="T58" fmla="*/ 3175 w 2"/>
              <a:gd name="T59" fmla="*/ 0 h 2"/>
              <a:gd name="T60" fmla="*/ 3175 w 2"/>
              <a:gd name="T61" fmla="*/ 0 h 2"/>
              <a:gd name="T62" fmla="*/ 3175 w 2"/>
              <a:gd name="T63" fmla="*/ 0 h 2"/>
              <a:gd name="T64" fmla="*/ 3175 w 2"/>
              <a:gd name="T65" fmla="*/ 0 h 2"/>
              <a:gd name="T66" fmla="*/ 3175 w 2"/>
              <a:gd name="T67" fmla="*/ 3175 h 2"/>
              <a:gd name="T68" fmla="*/ 3175 w 2"/>
              <a:gd name="T69" fmla="*/ 0 h 2"/>
              <a:gd name="T70" fmla="*/ 3175 w 2"/>
              <a:gd name="T71" fmla="*/ 0 h 2"/>
              <a:gd name="T72" fmla="*/ 0 w 2"/>
              <a:gd name="T73" fmla="*/ 0 h 2"/>
              <a:gd name="T74" fmla="*/ 0 w 2"/>
              <a:gd name="T75" fmla="*/ 0 h 2"/>
              <a:gd name="T76" fmla="*/ 0 w 2"/>
              <a:gd name="T77" fmla="*/ 3175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1" name="Freeform 1180"/>
          <p:cNvSpPr>
            <a:spLocks/>
          </p:cNvSpPr>
          <p:nvPr/>
        </p:nvSpPr>
        <p:spPr bwMode="auto">
          <a:xfrm>
            <a:off x="560388" y="530225"/>
            <a:ext cx="3175" cy="4763"/>
          </a:xfrm>
          <a:custGeom>
            <a:avLst/>
            <a:gdLst>
              <a:gd name="T0" fmla="*/ 0 w 2"/>
              <a:gd name="T1" fmla="*/ 4763 h 3"/>
              <a:gd name="T2" fmla="*/ 0 w 2"/>
              <a:gd name="T3" fmla="*/ 4763 h 3"/>
              <a:gd name="T4" fmla="*/ 3175 w 2"/>
              <a:gd name="T5" fmla="*/ 4763 h 3"/>
              <a:gd name="T6" fmla="*/ 3175 w 2"/>
              <a:gd name="T7" fmla="*/ 4763 h 3"/>
              <a:gd name="T8" fmla="*/ 0 w 2"/>
              <a:gd name="T9" fmla="*/ 0 h 3"/>
              <a:gd name="T10" fmla="*/ 0 w 2"/>
              <a:gd name="T11" fmla="*/ 0 h 3"/>
              <a:gd name="T12" fmla="*/ 0 w 2"/>
              <a:gd name="T13" fmla="*/ 0 h 3"/>
              <a:gd name="T14" fmla="*/ 0 w 2"/>
              <a:gd name="T15" fmla="*/ 4763 h 3"/>
              <a:gd name="T16" fmla="*/ 0 w 2"/>
              <a:gd name="T17" fmla="*/ 4763 h 3"/>
              <a:gd name="T18" fmla="*/ 0 w 2"/>
              <a:gd name="T19" fmla="*/ 4763 h 3"/>
              <a:gd name="T20" fmla="*/ 0 w 2"/>
              <a:gd name="T21" fmla="*/ 4763 h 3"/>
              <a:gd name="T22" fmla="*/ 0 w 2"/>
              <a:gd name="T23" fmla="*/ 0 h 3"/>
              <a:gd name="T24" fmla="*/ 0 w 2"/>
              <a:gd name="T25" fmla="*/ 4763 h 3"/>
              <a:gd name="T26" fmla="*/ 0 w 2"/>
              <a:gd name="T27" fmla="*/ 4763 h 3"/>
              <a:gd name="T28" fmla="*/ 0 w 2"/>
              <a:gd name="T29" fmla="*/ 4763 h 3"/>
              <a:gd name="T30" fmla="*/ 0 w 2"/>
              <a:gd name="T31" fmla="*/ 4763 h 3"/>
              <a:gd name="T32" fmla="*/ 0 w 2"/>
              <a:gd name="T33" fmla="*/ 4763 h 3"/>
              <a:gd name="T34" fmla="*/ 0 w 2"/>
              <a:gd name="T35" fmla="*/ 4763 h 3"/>
              <a:gd name="T36" fmla="*/ 0 w 2"/>
              <a:gd name="T37" fmla="*/ 4763 h 3"/>
              <a:gd name="T38" fmla="*/ 0 w 2"/>
              <a:gd name="T39" fmla="*/ 4763 h 3"/>
              <a:gd name="T40" fmla="*/ 0 w 2"/>
              <a:gd name="T41" fmla="*/ 4763 h 3"/>
              <a:gd name="T42" fmla="*/ 0 w 2"/>
              <a:gd name="T43" fmla="*/ 4763 h 3"/>
              <a:gd name="T44" fmla="*/ 0 w 2"/>
              <a:gd name="T45" fmla="*/ 4763 h 3"/>
              <a:gd name="T46" fmla="*/ 0 w 2"/>
              <a:gd name="T47" fmla="*/ 4763 h 3"/>
              <a:gd name="T48" fmla="*/ 0 w 2"/>
              <a:gd name="T49" fmla="*/ 4763 h 3"/>
              <a:gd name="T50" fmla="*/ 0 w 2"/>
              <a:gd name="T51" fmla="*/ 4763 h 3"/>
              <a:gd name="T52" fmla="*/ 0 w 2"/>
              <a:gd name="T53" fmla="*/ 476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2"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3"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5" name="Freeform 1210"/>
          <p:cNvSpPr>
            <a:spLocks/>
          </p:cNvSpPr>
          <p:nvPr/>
        </p:nvSpPr>
        <p:spPr bwMode="auto">
          <a:xfrm>
            <a:off x="595313" y="557213"/>
            <a:ext cx="3175" cy="3175"/>
          </a:xfrm>
          <a:custGeom>
            <a:avLst/>
            <a:gdLst>
              <a:gd name="T0" fmla="*/ 0 w 2"/>
              <a:gd name="T1" fmla="*/ 3175 h 2"/>
              <a:gd name="T2" fmla="*/ 0 w 2"/>
              <a:gd name="T3" fmla="*/ 3175 h 2"/>
              <a:gd name="T4" fmla="*/ 3175 w 2"/>
              <a:gd name="T5" fmla="*/ 3175 h 2"/>
              <a:gd name="T6" fmla="*/ 3175 w 2"/>
              <a:gd name="T7" fmla="*/ 0 h 2"/>
              <a:gd name="T8" fmla="*/ 3175 w 2"/>
              <a:gd name="T9" fmla="*/ 0 h 2"/>
              <a:gd name="T10" fmla="*/ 0 w 2"/>
              <a:gd name="T11" fmla="*/ 0 h 2"/>
              <a:gd name="T12" fmla="*/ 0 w 2"/>
              <a:gd name="T13" fmla="*/ 0 h 2"/>
              <a:gd name="T14" fmla="*/ 0 w 2"/>
              <a:gd name="T15" fmla="*/ 0 h 2"/>
              <a:gd name="T16" fmla="*/ 0 w 2"/>
              <a:gd name="T17" fmla="*/ 3175 h 2"/>
              <a:gd name="T18" fmla="*/ 0 w 2"/>
              <a:gd name="T19" fmla="*/ 3175 h 2"/>
              <a:gd name="T20" fmla="*/ 3175 w 2"/>
              <a:gd name="T21" fmla="*/ 3175 h 2"/>
              <a:gd name="T22" fmla="*/ 3175 w 2"/>
              <a:gd name="T23" fmla="*/ 0 h 2"/>
              <a:gd name="T24" fmla="*/ 3175 w 2"/>
              <a:gd name="T25" fmla="*/ 0 h 2"/>
              <a:gd name="T26" fmla="*/ 0 w 2"/>
              <a:gd name="T27" fmla="*/ 0 h 2"/>
              <a:gd name="T28" fmla="*/ 0 w 2"/>
              <a:gd name="T29" fmla="*/ 0 h 2"/>
              <a:gd name="T30" fmla="*/ 0 w 2"/>
              <a:gd name="T31" fmla="*/ 0 h 2"/>
              <a:gd name="T32" fmla="*/ 0 w 2"/>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6" name="Freeform 1214"/>
          <p:cNvSpPr>
            <a:spLocks/>
          </p:cNvSpPr>
          <p:nvPr/>
        </p:nvSpPr>
        <p:spPr bwMode="auto">
          <a:xfrm>
            <a:off x="595313" y="557213"/>
            <a:ext cx="3175" cy="3175"/>
          </a:xfrm>
          <a:custGeom>
            <a:avLst/>
            <a:gdLst>
              <a:gd name="T0" fmla="*/ 0 w 2"/>
              <a:gd name="T1" fmla="*/ 3175 h 2"/>
              <a:gd name="T2" fmla="*/ 3175 w 2"/>
              <a:gd name="T3" fmla="*/ 3175 h 2"/>
              <a:gd name="T4" fmla="*/ 0 w 2"/>
              <a:gd name="T5" fmla="*/ 0 h 2"/>
              <a:gd name="T6" fmla="*/ 0 w 2"/>
              <a:gd name="T7" fmla="*/ 3175 h 2"/>
              <a:gd name="T8" fmla="*/ 0 w 2"/>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7"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50000"/>
              </a:spcBef>
              <a:buFontTx/>
              <a:buChar char="•"/>
            </a:pPr>
            <a:endParaRPr lang="en-US" sz="1300" b="0"/>
          </a:p>
        </p:txBody>
      </p:sp>
      <p:sp>
        <p:nvSpPr>
          <p:cNvPr id="98"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9"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0" name="Freeform 1221"/>
          <p:cNvSpPr>
            <a:spLocks/>
          </p:cNvSpPr>
          <p:nvPr/>
        </p:nvSpPr>
        <p:spPr bwMode="auto">
          <a:xfrm>
            <a:off x="731838" y="541338"/>
            <a:ext cx="3175" cy="3175"/>
          </a:xfrm>
          <a:custGeom>
            <a:avLst/>
            <a:gdLst>
              <a:gd name="T0" fmla="*/ 3175 w 2"/>
              <a:gd name="T1" fmla="*/ 0 h 2"/>
              <a:gd name="T2" fmla="*/ 3175 w 2"/>
              <a:gd name="T3" fmla="*/ 0 h 2"/>
              <a:gd name="T4" fmla="*/ 3175 w 2"/>
              <a:gd name="T5" fmla="*/ 0 h 2"/>
              <a:gd name="T6" fmla="*/ 0 w 2"/>
              <a:gd name="T7" fmla="*/ 0 h 2"/>
              <a:gd name="T8" fmla="*/ 0 w 2"/>
              <a:gd name="T9" fmla="*/ 0 h 2"/>
              <a:gd name="T10" fmla="*/ 0 w 2"/>
              <a:gd name="T11" fmla="*/ 3175 h 2"/>
              <a:gd name="T12" fmla="*/ 3175 w 2"/>
              <a:gd name="T13" fmla="*/ 0 h 2"/>
              <a:gd name="T14" fmla="*/ 3175 w 2"/>
              <a:gd name="T15" fmla="*/ 0 h 2"/>
              <a:gd name="T16" fmla="*/ 3175 w 2"/>
              <a:gd name="T17" fmla="*/ 0 h 2"/>
              <a:gd name="T18" fmla="*/ 0 w 2"/>
              <a:gd name="T19" fmla="*/ 0 h 2"/>
              <a:gd name="T20" fmla="*/ 0 w 2"/>
              <a:gd name="T21" fmla="*/ 0 h 2"/>
              <a:gd name="T22" fmla="*/ 0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1" name="Freeform 1234"/>
          <p:cNvSpPr>
            <a:spLocks/>
          </p:cNvSpPr>
          <p:nvPr/>
        </p:nvSpPr>
        <p:spPr bwMode="auto">
          <a:xfrm>
            <a:off x="722313" y="550863"/>
            <a:ext cx="3175" cy="1587"/>
          </a:xfrm>
          <a:custGeom>
            <a:avLst/>
            <a:gdLst>
              <a:gd name="T0" fmla="*/ 0 w 2"/>
              <a:gd name="T1" fmla="*/ 0 h 1587"/>
              <a:gd name="T2" fmla="*/ 0 w 2"/>
              <a:gd name="T3" fmla="*/ 0 h 1587"/>
              <a:gd name="T4" fmla="*/ 3175 w 2"/>
              <a:gd name="T5" fmla="*/ 0 h 1587"/>
              <a:gd name="T6" fmla="*/ 3175 w 2"/>
              <a:gd name="T7" fmla="*/ 0 h 1587"/>
              <a:gd name="T8" fmla="*/ 3175 w 2"/>
              <a:gd name="T9" fmla="*/ 0 h 1587"/>
              <a:gd name="T10" fmla="*/ 3175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3175 w 2"/>
              <a:gd name="T25" fmla="*/ 0 h 1587"/>
              <a:gd name="T26" fmla="*/ 3175 w 2"/>
              <a:gd name="T27" fmla="*/ 0 h 1587"/>
              <a:gd name="T28" fmla="*/ 3175 w 2"/>
              <a:gd name="T29" fmla="*/ 0 h 1587"/>
              <a:gd name="T30" fmla="*/ 0 w 2"/>
              <a:gd name="T31" fmla="*/ 0 h 1587"/>
              <a:gd name="T32" fmla="*/ 0 w 2"/>
              <a:gd name="T33" fmla="*/ 0 h 1587"/>
              <a:gd name="T34" fmla="*/ 3175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2"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3"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4" name="Freeform 1240"/>
          <p:cNvSpPr>
            <a:spLocks/>
          </p:cNvSpPr>
          <p:nvPr/>
        </p:nvSpPr>
        <p:spPr bwMode="auto">
          <a:xfrm>
            <a:off x="728663" y="541338"/>
            <a:ext cx="1587"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5" name="Freeform 1243"/>
          <p:cNvSpPr>
            <a:spLocks/>
          </p:cNvSpPr>
          <p:nvPr/>
        </p:nvSpPr>
        <p:spPr bwMode="auto">
          <a:xfrm>
            <a:off x="728663" y="538163"/>
            <a:ext cx="3175" cy="3175"/>
          </a:xfrm>
          <a:custGeom>
            <a:avLst/>
            <a:gdLst>
              <a:gd name="T0" fmla="*/ 3175 w 2"/>
              <a:gd name="T1" fmla="*/ 3175 h 2"/>
              <a:gd name="T2" fmla="*/ 3175 w 2"/>
              <a:gd name="T3" fmla="*/ 3175 h 2"/>
              <a:gd name="T4" fmla="*/ 3175 w 2"/>
              <a:gd name="T5" fmla="*/ 3175 h 2"/>
              <a:gd name="T6" fmla="*/ 3175 w 2"/>
              <a:gd name="T7" fmla="*/ 3175 h 2"/>
              <a:gd name="T8" fmla="*/ 0 w 2"/>
              <a:gd name="T9" fmla="*/ 3175 h 2"/>
              <a:gd name="T10" fmla="*/ 0 w 2"/>
              <a:gd name="T11" fmla="*/ 3175 h 2"/>
              <a:gd name="T12" fmla="*/ 3175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3175 w 2"/>
              <a:gd name="T39" fmla="*/ 3175 h 2"/>
              <a:gd name="T40" fmla="*/ 3175 w 2"/>
              <a:gd name="T41" fmla="*/ 3175 h 2"/>
              <a:gd name="T42" fmla="*/ 3175 w 2"/>
              <a:gd name="T43" fmla="*/ 3175 h 2"/>
              <a:gd name="T44" fmla="*/ 3175 w 2"/>
              <a:gd name="T45" fmla="*/ 3175 h 2"/>
              <a:gd name="T46" fmla="*/ 3175 w 2"/>
              <a:gd name="T47" fmla="*/ 3175 h 2"/>
              <a:gd name="T48" fmla="*/ 0 w 2"/>
              <a:gd name="T49" fmla="*/ 0 h 2"/>
              <a:gd name="T50" fmla="*/ 0 w 2"/>
              <a:gd name="T51" fmla="*/ 3175 h 2"/>
              <a:gd name="T52" fmla="*/ 0 w 2"/>
              <a:gd name="T53" fmla="*/ 3175 h 2"/>
              <a:gd name="T54" fmla="*/ 0 w 2"/>
              <a:gd name="T55" fmla="*/ 3175 h 2"/>
              <a:gd name="T56" fmla="*/ 3175 w 2"/>
              <a:gd name="T57" fmla="*/ 3175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6" name="Freeform 1246"/>
          <p:cNvSpPr>
            <a:spLocks/>
          </p:cNvSpPr>
          <p:nvPr/>
        </p:nvSpPr>
        <p:spPr bwMode="auto">
          <a:xfrm>
            <a:off x="725488" y="547688"/>
            <a:ext cx="3175" cy="3175"/>
          </a:xfrm>
          <a:custGeom>
            <a:avLst/>
            <a:gdLst>
              <a:gd name="T0" fmla="*/ 0 w 2"/>
              <a:gd name="T1" fmla="*/ 3175 h 2"/>
              <a:gd name="T2" fmla="*/ 0 w 2"/>
              <a:gd name="T3" fmla="*/ 3175 h 2"/>
              <a:gd name="T4" fmla="*/ 3175 w 2"/>
              <a:gd name="T5" fmla="*/ 0 h 2"/>
              <a:gd name="T6" fmla="*/ 3175 w 2"/>
              <a:gd name="T7" fmla="*/ 0 h 2"/>
              <a:gd name="T8" fmla="*/ 0 w 2"/>
              <a:gd name="T9" fmla="*/ 0 h 2"/>
              <a:gd name="T10" fmla="*/ 0 w 2"/>
              <a:gd name="T11" fmla="*/ 0 h 2"/>
              <a:gd name="T12" fmla="*/ 0 w 2"/>
              <a:gd name="T13" fmla="*/ 3175 h 2"/>
              <a:gd name="T14" fmla="*/ 0 w 2"/>
              <a:gd name="T15" fmla="*/ 3175 h 2"/>
              <a:gd name="T16" fmla="*/ 3175 w 2"/>
              <a:gd name="T17" fmla="*/ 0 h 2"/>
              <a:gd name="T18" fmla="*/ 3175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3175 h 2"/>
              <a:gd name="T48" fmla="*/ 0 w 2"/>
              <a:gd name="T49" fmla="*/ 3175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7" name="Freeform 1250"/>
          <p:cNvSpPr>
            <a:spLocks/>
          </p:cNvSpPr>
          <p:nvPr/>
        </p:nvSpPr>
        <p:spPr bwMode="auto">
          <a:xfrm>
            <a:off x="731838" y="530225"/>
            <a:ext cx="3175"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8" name="Freeform 1252"/>
          <p:cNvSpPr>
            <a:spLocks/>
          </p:cNvSpPr>
          <p:nvPr/>
        </p:nvSpPr>
        <p:spPr bwMode="auto">
          <a:xfrm>
            <a:off x="731838" y="527050"/>
            <a:ext cx="3175" cy="7938"/>
          </a:xfrm>
          <a:custGeom>
            <a:avLst/>
            <a:gdLst>
              <a:gd name="T0" fmla="*/ 3175 w 2"/>
              <a:gd name="T1" fmla="*/ 3175 h 5"/>
              <a:gd name="T2" fmla="*/ 3175 w 2"/>
              <a:gd name="T3" fmla="*/ 3175 h 5"/>
              <a:gd name="T4" fmla="*/ 0 w 2"/>
              <a:gd name="T5" fmla="*/ 0 h 5"/>
              <a:gd name="T6" fmla="*/ 0 w 2"/>
              <a:gd name="T7" fmla="*/ 3175 h 5"/>
              <a:gd name="T8" fmla="*/ 0 w 2"/>
              <a:gd name="T9" fmla="*/ 3175 h 5"/>
              <a:gd name="T10" fmla="*/ 3175 w 2"/>
              <a:gd name="T11" fmla="*/ 7938 h 5"/>
              <a:gd name="T12" fmla="*/ 3175 w 2"/>
              <a:gd name="T13" fmla="*/ 3175 h 5"/>
              <a:gd name="T14" fmla="*/ 3175 w 2"/>
              <a:gd name="T15" fmla="*/ 3175 h 5"/>
              <a:gd name="T16" fmla="*/ 0 w 2"/>
              <a:gd name="T17" fmla="*/ 0 h 5"/>
              <a:gd name="T18" fmla="*/ 0 w 2"/>
              <a:gd name="T19" fmla="*/ 3175 h 5"/>
              <a:gd name="T20" fmla="*/ 0 w 2"/>
              <a:gd name="T21" fmla="*/ 3175 h 5"/>
              <a:gd name="T22" fmla="*/ 3175 w 2"/>
              <a:gd name="T23" fmla="*/ 7938 h 5"/>
              <a:gd name="T24" fmla="*/ 3175 w 2"/>
              <a:gd name="T25" fmla="*/ 3175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9" name="Freeform 1255"/>
          <p:cNvSpPr>
            <a:spLocks/>
          </p:cNvSpPr>
          <p:nvPr/>
        </p:nvSpPr>
        <p:spPr bwMode="auto">
          <a:xfrm>
            <a:off x="712788" y="550863"/>
            <a:ext cx="3175" cy="1587"/>
          </a:xfrm>
          <a:custGeom>
            <a:avLst/>
            <a:gdLst>
              <a:gd name="T0" fmla="*/ 0 w 2"/>
              <a:gd name="T1" fmla="*/ 0 h 1587"/>
              <a:gd name="T2" fmla="*/ 3175 w 2"/>
              <a:gd name="T3" fmla="*/ 0 h 1587"/>
              <a:gd name="T4" fmla="*/ 3175 w 2"/>
              <a:gd name="T5" fmla="*/ 0 h 1587"/>
              <a:gd name="T6" fmla="*/ 3175 w 2"/>
              <a:gd name="T7" fmla="*/ 0 h 1587"/>
              <a:gd name="T8" fmla="*/ 3175 w 2"/>
              <a:gd name="T9" fmla="*/ 0 h 1587"/>
              <a:gd name="T10" fmla="*/ 0 w 2"/>
              <a:gd name="T11" fmla="*/ 0 h 1587"/>
              <a:gd name="T12" fmla="*/ 0 w 2"/>
              <a:gd name="T13" fmla="*/ 0 h 1587"/>
              <a:gd name="T14" fmla="*/ 0 w 2"/>
              <a:gd name="T15" fmla="*/ 0 h 1587"/>
              <a:gd name="T16" fmla="*/ 0 w 2"/>
              <a:gd name="T17" fmla="*/ 0 h 1587"/>
              <a:gd name="T18" fmla="*/ 3175 w 2"/>
              <a:gd name="T19" fmla="*/ 0 h 1587"/>
              <a:gd name="T20" fmla="*/ 3175 w 2"/>
              <a:gd name="T21" fmla="*/ 0 h 1587"/>
              <a:gd name="T22" fmla="*/ 3175 w 2"/>
              <a:gd name="T23" fmla="*/ 0 h 1587"/>
              <a:gd name="T24" fmla="*/ 3175 w 2"/>
              <a:gd name="T25" fmla="*/ 0 h 1587"/>
              <a:gd name="T26" fmla="*/ 3175 w 2"/>
              <a:gd name="T27" fmla="*/ 0 h 1587"/>
              <a:gd name="T28" fmla="*/ 3175 w 2"/>
              <a:gd name="T29" fmla="*/ 0 h 1587"/>
              <a:gd name="T30" fmla="*/ 3175 w 2"/>
              <a:gd name="T31" fmla="*/ 0 h 1587"/>
              <a:gd name="T32" fmla="*/ 3175 w 2"/>
              <a:gd name="T33" fmla="*/ 0 h 1587"/>
              <a:gd name="T34" fmla="*/ 3175 w 2"/>
              <a:gd name="T35" fmla="*/ 0 h 1587"/>
              <a:gd name="T36" fmla="*/ 3175 w 2"/>
              <a:gd name="T37" fmla="*/ 0 h 1587"/>
              <a:gd name="T38" fmla="*/ 3175 w 2"/>
              <a:gd name="T39" fmla="*/ 0 h 1587"/>
              <a:gd name="T40" fmla="*/ 3175 w 2"/>
              <a:gd name="T41" fmla="*/ 0 h 1587"/>
              <a:gd name="T42" fmla="*/ 3175 w 2"/>
              <a:gd name="T43" fmla="*/ 0 h 1587"/>
              <a:gd name="T44" fmla="*/ 3175 w 2"/>
              <a:gd name="T45" fmla="*/ 0 h 1587"/>
              <a:gd name="T46" fmla="*/ 3175 w 2"/>
              <a:gd name="T47" fmla="*/ 0 h 1587"/>
              <a:gd name="T48" fmla="*/ 3175 w 2"/>
              <a:gd name="T49" fmla="*/ 0 h 1587"/>
              <a:gd name="T50" fmla="*/ 3175 w 2"/>
              <a:gd name="T51" fmla="*/ 0 h 1587"/>
              <a:gd name="T52" fmla="*/ 3175 w 2"/>
              <a:gd name="T53" fmla="*/ 0 h 1587"/>
              <a:gd name="T54" fmla="*/ 3175 w 2"/>
              <a:gd name="T55" fmla="*/ 0 h 1587"/>
              <a:gd name="T56" fmla="*/ 3175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0"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50000"/>
              </a:spcBef>
              <a:buFontTx/>
              <a:buChar char="•"/>
            </a:pPr>
            <a:endParaRPr lang="en-US" sz="1300" b="0"/>
          </a:p>
        </p:txBody>
      </p:sp>
      <p:sp>
        <p:nvSpPr>
          <p:cNvPr id="111"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2"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3" name="Freeform 1269"/>
          <p:cNvSpPr>
            <a:spLocks/>
          </p:cNvSpPr>
          <p:nvPr/>
        </p:nvSpPr>
        <p:spPr bwMode="auto">
          <a:xfrm>
            <a:off x="728663" y="530225"/>
            <a:ext cx="3175" cy="4763"/>
          </a:xfrm>
          <a:custGeom>
            <a:avLst/>
            <a:gdLst>
              <a:gd name="T0" fmla="*/ 0 w 2"/>
              <a:gd name="T1" fmla="*/ 4763 h 3"/>
              <a:gd name="T2" fmla="*/ 3175 w 2"/>
              <a:gd name="T3" fmla="*/ 0 h 3"/>
              <a:gd name="T4" fmla="*/ 3175 w 2"/>
              <a:gd name="T5" fmla="*/ 0 h 3"/>
              <a:gd name="T6" fmla="*/ 3175 w 2"/>
              <a:gd name="T7" fmla="*/ 0 h 3"/>
              <a:gd name="T8" fmla="*/ 3175 w 2"/>
              <a:gd name="T9" fmla="*/ 0 h 3"/>
              <a:gd name="T10" fmla="*/ 0 w 2"/>
              <a:gd name="T11" fmla="*/ 0 h 3"/>
              <a:gd name="T12" fmla="*/ 0 w 2"/>
              <a:gd name="T13" fmla="*/ 0 h 3"/>
              <a:gd name="T14" fmla="*/ 0 w 2"/>
              <a:gd name="T15" fmla="*/ 4763 h 3"/>
              <a:gd name="T16" fmla="*/ 0 w 2"/>
              <a:gd name="T17" fmla="*/ 4763 h 3"/>
              <a:gd name="T18" fmla="*/ 3175 w 2"/>
              <a:gd name="T19" fmla="*/ 0 h 3"/>
              <a:gd name="T20" fmla="*/ 3175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4763 h 3"/>
              <a:gd name="T40" fmla="*/ 0 w 2"/>
              <a:gd name="T41" fmla="*/ 476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4"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5"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6"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50000"/>
              </a:spcBef>
              <a:buFontTx/>
              <a:buChar char="•"/>
            </a:pPr>
            <a:endParaRPr lang="en-US" sz="1300" b="0"/>
          </a:p>
        </p:txBody>
      </p:sp>
      <p:sp>
        <p:nvSpPr>
          <p:cNvPr id="117"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50000"/>
              </a:spcBef>
              <a:buFontTx/>
              <a:buChar char="•"/>
            </a:pPr>
            <a:endParaRPr lang="en-US" sz="1300" b="0"/>
          </a:p>
        </p:txBody>
      </p:sp>
      <p:sp>
        <p:nvSpPr>
          <p:cNvPr id="118"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9"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0" name="Freeform 1277"/>
          <p:cNvSpPr>
            <a:spLocks/>
          </p:cNvSpPr>
          <p:nvPr/>
        </p:nvSpPr>
        <p:spPr bwMode="auto">
          <a:xfrm>
            <a:off x="728663" y="523875"/>
            <a:ext cx="1587"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1" name="Freeform 1287"/>
          <p:cNvSpPr>
            <a:spLocks/>
          </p:cNvSpPr>
          <p:nvPr/>
        </p:nvSpPr>
        <p:spPr bwMode="auto">
          <a:xfrm>
            <a:off x="719138" y="514350"/>
            <a:ext cx="3175" cy="3175"/>
          </a:xfrm>
          <a:custGeom>
            <a:avLst/>
            <a:gdLst>
              <a:gd name="T0" fmla="*/ 0 w 2"/>
              <a:gd name="T1" fmla="*/ 0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3175 h 2"/>
              <a:gd name="T18" fmla="*/ 0 w 2"/>
              <a:gd name="T19" fmla="*/ 3175 h 2"/>
              <a:gd name="T20" fmla="*/ 0 w 2"/>
              <a:gd name="T21" fmla="*/ 3175 h 2"/>
              <a:gd name="T22" fmla="*/ 0 w 2"/>
              <a:gd name="T23" fmla="*/ 3175 h 2"/>
              <a:gd name="T24" fmla="*/ 3175 w 2"/>
              <a:gd name="T25" fmla="*/ 3175 h 2"/>
              <a:gd name="T26" fmla="*/ 3175 w 2"/>
              <a:gd name="T27" fmla="*/ 3175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2" name="Freeform 1290"/>
          <p:cNvSpPr>
            <a:spLocks/>
          </p:cNvSpPr>
          <p:nvPr/>
        </p:nvSpPr>
        <p:spPr bwMode="auto">
          <a:xfrm>
            <a:off x="719138" y="517525"/>
            <a:ext cx="3175" cy="3175"/>
          </a:xfrm>
          <a:custGeom>
            <a:avLst/>
            <a:gdLst>
              <a:gd name="T0" fmla="*/ 0 w 2"/>
              <a:gd name="T1" fmla="*/ 3175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0 h 2"/>
              <a:gd name="T18" fmla="*/ 0 w 2"/>
              <a:gd name="T19" fmla="*/ 0 h 2"/>
              <a:gd name="T20" fmla="*/ 3175 w 2"/>
              <a:gd name="T21" fmla="*/ 0 h 2"/>
              <a:gd name="T22" fmla="*/ 0 w 2"/>
              <a:gd name="T23" fmla="*/ 0 h 2"/>
              <a:gd name="T24" fmla="*/ 0 w 2"/>
              <a:gd name="T25" fmla="*/ 0 h 2"/>
              <a:gd name="T26" fmla="*/ 0 w 2"/>
              <a:gd name="T27" fmla="*/ 0 h 2"/>
              <a:gd name="T28" fmla="*/ 0 w 2"/>
              <a:gd name="T29" fmla="*/ 0 h 2"/>
              <a:gd name="T30" fmla="*/ 0 w 2"/>
              <a:gd name="T31" fmla="*/ 3175 h 2"/>
              <a:gd name="T32" fmla="*/ 0 w 2"/>
              <a:gd name="T33" fmla="*/ 3175 h 2"/>
              <a:gd name="T34" fmla="*/ 0 w 2"/>
              <a:gd name="T35" fmla="*/ 3175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3175 h 2"/>
              <a:gd name="T50" fmla="*/ 3175 w 2"/>
              <a:gd name="T51" fmla="*/ 3175 h 2"/>
              <a:gd name="T52" fmla="*/ 3175 w 2"/>
              <a:gd name="T53" fmla="*/ 0 h 2"/>
              <a:gd name="T54" fmla="*/ 3175 w 2"/>
              <a:gd name="T55" fmla="*/ 0 h 2"/>
              <a:gd name="T56" fmla="*/ 0 w 2"/>
              <a:gd name="T57" fmla="*/ 0 h 2"/>
              <a:gd name="T58" fmla="*/ 0 w 2"/>
              <a:gd name="T59" fmla="*/ 0 h 2"/>
              <a:gd name="T60" fmla="*/ 0 w 2"/>
              <a:gd name="T61" fmla="*/ 3175 h 2"/>
              <a:gd name="T62" fmla="*/ 0 w 2"/>
              <a:gd name="T63" fmla="*/ 3175 h 2"/>
              <a:gd name="T64" fmla="*/ 3175 w 2"/>
              <a:gd name="T65" fmla="*/ 3175 h 2"/>
              <a:gd name="T66" fmla="*/ 3175 w 2"/>
              <a:gd name="T67" fmla="*/ 3175 h 2"/>
              <a:gd name="T68" fmla="*/ 0 w 2"/>
              <a:gd name="T69" fmla="*/ 3175 h 2"/>
              <a:gd name="T70" fmla="*/ 0 w 2"/>
              <a:gd name="T71" fmla="*/ 3175 h 2"/>
              <a:gd name="T72" fmla="*/ 0 w 2"/>
              <a:gd name="T73" fmla="*/ 3175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3"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50000"/>
              </a:spcBef>
              <a:buFontTx/>
              <a:buChar char="•"/>
            </a:pPr>
            <a:endParaRPr lang="en-US" sz="1300" b="0"/>
          </a:p>
        </p:txBody>
      </p:sp>
      <p:sp>
        <p:nvSpPr>
          <p:cNvPr id="124"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50000"/>
              </a:spcBef>
              <a:buFontTx/>
              <a:buChar char="•"/>
            </a:pPr>
            <a:endParaRPr lang="en-US" sz="1300" b="0"/>
          </a:p>
        </p:txBody>
      </p:sp>
      <p:sp>
        <p:nvSpPr>
          <p:cNvPr id="125"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50000"/>
              </a:spcBef>
              <a:buFontTx/>
              <a:buChar char="•"/>
            </a:pPr>
            <a:endParaRPr lang="en-US" sz="1300" b="0"/>
          </a:p>
        </p:txBody>
      </p:sp>
      <p:sp>
        <p:nvSpPr>
          <p:cNvPr id="126"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50000"/>
              </a:spcBef>
              <a:buFontTx/>
              <a:buChar char="•"/>
            </a:pPr>
            <a:endParaRPr lang="en-US" sz="1300" b="0"/>
          </a:p>
        </p:txBody>
      </p:sp>
      <p:sp>
        <p:nvSpPr>
          <p:cNvPr id="127"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50000"/>
              </a:spcBef>
              <a:buFontTx/>
              <a:buChar char="•"/>
            </a:pPr>
            <a:endParaRPr lang="en-US" sz="1300" b="0"/>
          </a:p>
        </p:txBody>
      </p:sp>
      <p:sp>
        <p:nvSpPr>
          <p:cNvPr id="128"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50000"/>
              </a:spcBef>
              <a:buFontTx/>
              <a:buChar char="•"/>
            </a:pPr>
            <a:endParaRPr lang="en-US" sz="1300" b="0"/>
          </a:p>
        </p:txBody>
      </p:sp>
      <p:sp>
        <p:nvSpPr>
          <p:cNvPr id="129"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50000"/>
              </a:spcBef>
              <a:buFontTx/>
              <a:buChar char="•"/>
            </a:pPr>
            <a:endParaRPr lang="en-US" sz="1300" b="0"/>
          </a:p>
        </p:txBody>
      </p:sp>
      <p:sp>
        <p:nvSpPr>
          <p:cNvPr id="130"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50000"/>
              </a:spcBef>
              <a:buFontTx/>
              <a:buChar char="•"/>
            </a:pPr>
            <a:endParaRPr lang="en-US" sz="1300" b="0"/>
          </a:p>
        </p:txBody>
      </p:sp>
      <p:sp>
        <p:nvSpPr>
          <p:cNvPr id="170" name="ClipArt Placeholder 9"/>
          <p:cNvSpPr>
            <a:spLocks noGrp="1"/>
          </p:cNvSpPr>
          <p:nvPr>
            <p:ph type="clipArt" sz="quarter" idx="49"/>
          </p:nvPr>
        </p:nvSpPr>
        <p:spPr>
          <a:xfrm>
            <a:off x="341834" y="3721341"/>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clip art</a:t>
            </a:r>
            <a:endParaRPr lang="en-US" noProof="0" dirty="0"/>
          </a:p>
        </p:txBody>
      </p:sp>
      <p:sp>
        <p:nvSpPr>
          <p:cNvPr id="177" name="ClipArt Placeholder 9"/>
          <p:cNvSpPr>
            <a:spLocks noGrp="1"/>
          </p:cNvSpPr>
          <p:nvPr>
            <p:ph type="clipArt" sz="quarter" idx="56"/>
          </p:nvPr>
        </p:nvSpPr>
        <p:spPr>
          <a:xfrm>
            <a:off x="2093047" y="3721341"/>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clip art</a:t>
            </a:r>
            <a:endParaRPr lang="en-US" noProof="0" dirty="0"/>
          </a:p>
        </p:txBody>
      </p:sp>
      <p:sp>
        <p:nvSpPr>
          <p:cNvPr id="184" name="ClipArt Placeholder 9"/>
          <p:cNvSpPr>
            <a:spLocks noGrp="1"/>
          </p:cNvSpPr>
          <p:nvPr>
            <p:ph type="clipArt" sz="quarter" idx="63"/>
          </p:nvPr>
        </p:nvSpPr>
        <p:spPr>
          <a:xfrm>
            <a:off x="3844259" y="3721341"/>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clip art</a:t>
            </a:r>
            <a:endParaRPr lang="en-US" noProof="0" dirty="0"/>
          </a:p>
        </p:txBody>
      </p:sp>
      <p:sp>
        <p:nvSpPr>
          <p:cNvPr id="191" name="ClipArt Placeholder 9"/>
          <p:cNvSpPr>
            <a:spLocks noGrp="1"/>
          </p:cNvSpPr>
          <p:nvPr>
            <p:ph type="clipArt" sz="quarter" idx="70"/>
          </p:nvPr>
        </p:nvSpPr>
        <p:spPr>
          <a:xfrm>
            <a:off x="5595471" y="3721341"/>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clip art</a:t>
            </a:r>
            <a:endParaRPr lang="en-US" noProof="0" dirty="0"/>
          </a:p>
        </p:txBody>
      </p:sp>
      <p:sp>
        <p:nvSpPr>
          <p:cNvPr id="198" name="ClipArt Placeholder 9"/>
          <p:cNvSpPr>
            <a:spLocks noGrp="1"/>
          </p:cNvSpPr>
          <p:nvPr>
            <p:ph type="clipArt" sz="quarter" idx="77"/>
          </p:nvPr>
        </p:nvSpPr>
        <p:spPr>
          <a:xfrm>
            <a:off x="7346684" y="3721341"/>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clip art</a:t>
            </a:r>
            <a:endParaRPr lang="en-US" noProof="0" dirty="0"/>
          </a:p>
        </p:txBody>
      </p:sp>
      <p:sp>
        <p:nvSpPr>
          <p:cNvPr id="324" name="Title 323"/>
          <p:cNvSpPr>
            <a:spLocks noGrp="1"/>
          </p:cNvSpPr>
          <p:nvPr>
            <p:ph type="title"/>
          </p:nvPr>
        </p:nvSpPr>
        <p:spPr>
          <a:xfrm>
            <a:off x="343401" y="301625"/>
            <a:ext cx="8439652" cy="668193"/>
          </a:xfrm>
        </p:spPr>
        <p:txBody>
          <a:bodyPr/>
          <a:lstStyle>
            <a:lvl1pPr>
              <a:defRPr b="0" i="0">
                <a:solidFill>
                  <a:schemeClr val="bg2"/>
                </a:solidFill>
                <a:latin typeface="+mn-lt"/>
                <a:cs typeface="Andes ExtraLight"/>
              </a:defRPr>
            </a:lvl1pPr>
          </a:lstStyle>
          <a:p>
            <a:r>
              <a:rPr lang="en-US"/>
              <a:t>Click to edit Master title style</a:t>
            </a:r>
            <a:endParaRPr lang="en-US" dirty="0"/>
          </a:p>
        </p:txBody>
      </p:sp>
      <p:sp>
        <p:nvSpPr>
          <p:cNvPr id="171" name="Text Placeholder 2"/>
          <p:cNvSpPr>
            <a:spLocks noGrp="1"/>
          </p:cNvSpPr>
          <p:nvPr>
            <p:ph type="body" sz="quarter" idx="50"/>
          </p:nvPr>
        </p:nvSpPr>
        <p:spPr>
          <a:xfrm>
            <a:off x="603491"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72" name="Picture Placeholder 4"/>
          <p:cNvSpPr>
            <a:spLocks noGrp="1"/>
          </p:cNvSpPr>
          <p:nvPr>
            <p:ph type="pic" sz="quarter" idx="51"/>
          </p:nvPr>
        </p:nvSpPr>
        <p:spPr>
          <a:xfrm>
            <a:off x="476491" y="4049120"/>
            <a:ext cx="1187450" cy="492125"/>
          </a:xfrm>
        </p:spPr>
        <p:txBody>
          <a:bodyPr/>
          <a:lstStyle>
            <a:lvl1pPr algn="ctr">
              <a:defRPr sz="1100">
                <a:solidFill>
                  <a:schemeClr val="tx2">
                    <a:lumMod val="65000"/>
                    <a:lumOff val="35000"/>
                  </a:schemeClr>
                </a:solidFill>
              </a:defRPr>
            </a:lvl1pPr>
          </a:lstStyle>
          <a:p>
            <a:pPr lvl="0"/>
            <a:r>
              <a:rPr lang="en-US" noProof="0"/>
              <a:t>Drag picture to placeholder or click icon to add</a:t>
            </a:r>
            <a:endParaRPr lang="en-US" noProof="0" dirty="0"/>
          </a:p>
        </p:txBody>
      </p:sp>
      <p:sp>
        <p:nvSpPr>
          <p:cNvPr id="173" name="Text Placeholder 2"/>
          <p:cNvSpPr>
            <a:spLocks noGrp="1"/>
          </p:cNvSpPr>
          <p:nvPr>
            <p:ph type="body" sz="quarter" idx="52"/>
          </p:nvPr>
        </p:nvSpPr>
        <p:spPr>
          <a:xfrm>
            <a:off x="465099"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74" name="Text Placeholder 2"/>
          <p:cNvSpPr>
            <a:spLocks noGrp="1"/>
          </p:cNvSpPr>
          <p:nvPr>
            <p:ph type="body" sz="quarter" idx="53"/>
          </p:nvPr>
        </p:nvSpPr>
        <p:spPr>
          <a:xfrm>
            <a:off x="465099"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75" name="Text Placeholder 2"/>
          <p:cNvSpPr>
            <a:spLocks noGrp="1"/>
          </p:cNvSpPr>
          <p:nvPr>
            <p:ph type="body" sz="quarter" idx="54"/>
          </p:nvPr>
        </p:nvSpPr>
        <p:spPr>
          <a:xfrm>
            <a:off x="465099"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76" name="Text Placeholder 2"/>
          <p:cNvSpPr>
            <a:spLocks noGrp="1"/>
          </p:cNvSpPr>
          <p:nvPr>
            <p:ph type="body" sz="quarter" idx="55"/>
          </p:nvPr>
        </p:nvSpPr>
        <p:spPr>
          <a:xfrm>
            <a:off x="465099"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78" name="Text Placeholder 2"/>
          <p:cNvSpPr>
            <a:spLocks noGrp="1"/>
          </p:cNvSpPr>
          <p:nvPr>
            <p:ph type="body" sz="quarter" idx="57"/>
          </p:nvPr>
        </p:nvSpPr>
        <p:spPr>
          <a:xfrm>
            <a:off x="2321508"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79" name="Picture Placeholder 4"/>
          <p:cNvSpPr>
            <a:spLocks noGrp="1"/>
          </p:cNvSpPr>
          <p:nvPr>
            <p:ph type="pic" sz="quarter" idx="58"/>
          </p:nvPr>
        </p:nvSpPr>
        <p:spPr>
          <a:xfrm>
            <a:off x="2194508" y="4049120"/>
            <a:ext cx="1187450" cy="492125"/>
          </a:xfrm>
        </p:spPr>
        <p:txBody>
          <a:bodyPr/>
          <a:lstStyle>
            <a:lvl1pPr algn="ctr">
              <a:defRPr sz="1100">
                <a:solidFill>
                  <a:schemeClr val="tx2">
                    <a:lumMod val="65000"/>
                    <a:lumOff val="35000"/>
                  </a:schemeClr>
                </a:solidFill>
              </a:defRPr>
            </a:lvl1pPr>
          </a:lstStyle>
          <a:p>
            <a:pPr lvl="0"/>
            <a:r>
              <a:rPr lang="en-US" noProof="0"/>
              <a:t>Drag picture to placeholder or click icon to add</a:t>
            </a:r>
            <a:endParaRPr lang="en-US" noProof="0" dirty="0"/>
          </a:p>
        </p:txBody>
      </p:sp>
      <p:sp>
        <p:nvSpPr>
          <p:cNvPr id="180" name="Text Placeholder 2"/>
          <p:cNvSpPr>
            <a:spLocks noGrp="1"/>
          </p:cNvSpPr>
          <p:nvPr>
            <p:ph type="body" sz="quarter" idx="59"/>
          </p:nvPr>
        </p:nvSpPr>
        <p:spPr>
          <a:xfrm>
            <a:off x="2183116"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81" name="Text Placeholder 2"/>
          <p:cNvSpPr>
            <a:spLocks noGrp="1"/>
          </p:cNvSpPr>
          <p:nvPr>
            <p:ph type="body" sz="quarter" idx="60"/>
          </p:nvPr>
        </p:nvSpPr>
        <p:spPr>
          <a:xfrm>
            <a:off x="2183116"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82" name="Text Placeholder 2"/>
          <p:cNvSpPr>
            <a:spLocks noGrp="1"/>
          </p:cNvSpPr>
          <p:nvPr>
            <p:ph type="body" sz="quarter" idx="61"/>
          </p:nvPr>
        </p:nvSpPr>
        <p:spPr>
          <a:xfrm>
            <a:off x="2183116"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83" name="Text Placeholder 2"/>
          <p:cNvSpPr>
            <a:spLocks noGrp="1"/>
          </p:cNvSpPr>
          <p:nvPr>
            <p:ph type="body" sz="quarter" idx="62"/>
          </p:nvPr>
        </p:nvSpPr>
        <p:spPr>
          <a:xfrm>
            <a:off x="2183116"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85" name="Text Placeholder 2"/>
          <p:cNvSpPr>
            <a:spLocks noGrp="1"/>
          </p:cNvSpPr>
          <p:nvPr>
            <p:ph type="body" sz="quarter" idx="64"/>
          </p:nvPr>
        </p:nvSpPr>
        <p:spPr>
          <a:xfrm>
            <a:off x="4101439"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86" name="Picture Placeholder 4"/>
          <p:cNvSpPr>
            <a:spLocks noGrp="1"/>
          </p:cNvSpPr>
          <p:nvPr>
            <p:ph type="pic" sz="quarter" idx="65"/>
          </p:nvPr>
        </p:nvSpPr>
        <p:spPr>
          <a:xfrm>
            <a:off x="3974439" y="4049120"/>
            <a:ext cx="1187450" cy="492125"/>
          </a:xfrm>
        </p:spPr>
        <p:txBody>
          <a:bodyPr/>
          <a:lstStyle>
            <a:lvl1pPr algn="ctr">
              <a:defRPr sz="1100">
                <a:solidFill>
                  <a:schemeClr val="tx2">
                    <a:lumMod val="65000"/>
                    <a:lumOff val="35000"/>
                  </a:schemeClr>
                </a:solidFill>
              </a:defRPr>
            </a:lvl1pPr>
          </a:lstStyle>
          <a:p>
            <a:pPr lvl="0"/>
            <a:r>
              <a:rPr lang="en-US" noProof="0"/>
              <a:t>Drag picture to placeholder or click icon to add</a:t>
            </a:r>
            <a:endParaRPr lang="en-US" noProof="0" dirty="0"/>
          </a:p>
        </p:txBody>
      </p:sp>
      <p:sp>
        <p:nvSpPr>
          <p:cNvPr id="187" name="Text Placeholder 2"/>
          <p:cNvSpPr>
            <a:spLocks noGrp="1"/>
          </p:cNvSpPr>
          <p:nvPr>
            <p:ph type="body" sz="quarter" idx="66"/>
          </p:nvPr>
        </p:nvSpPr>
        <p:spPr>
          <a:xfrm>
            <a:off x="3963047"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88" name="Text Placeholder 2"/>
          <p:cNvSpPr>
            <a:spLocks noGrp="1"/>
          </p:cNvSpPr>
          <p:nvPr>
            <p:ph type="body" sz="quarter" idx="67"/>
          </p:nvPr>
        </p:nvSpPr>
        <p:spPr>
          <a:xfrm>
            <a:off x="3963047"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89" name="Text Placeholder 2"/>
          <p:cNvSpPr>
            <a:spLocks noGrp="1"/>
          </p:cNvSpPr>
          <p:nvPr>
            <p:ph type="body" sz="quarter" idx="68"/>
          </p:nvPr>
        </p:nvSpPr>
        <p:spPr>
          <a:xfrm>
            <a:off x="3963047"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0" name="Text Placeholder 2"/>
          <p:cNvSpPr>
            <a:spLocks noGrp="1"/>
          </p:cNvSpPr>
          <p:nvPr>
            <p:ph type="body" sz="quarter" idx="69"/>
          </p:nvPr>
        </p:nvSpPr>
        <p:spPr>
          <a:xfrm>
            <a:off x="3963047"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2" name="Text Placeholder 2"/>
          <p:cNvSpPr>
            <a:spLocks noGrp="1"/>
          </p:cNvSpPr>
          <p:nvPr>
            <p:ph type="body" sz="quarter" idx="71"/>
          </p:nvPr>
        </p:nvSpPr>
        <p:spPr>
          <a:xfrm>
            <a:off x="5863108"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93" name="Picture Placeholder 4"/>
          <p:cNvSpPr>
            <a:spLocks noGrp="1"/>
          </p:cNvSpPr>
          <p:nvPr>
            <p:ph type="pic" sz="quarter" idx="72"/>
          </p:nvPr>
        </p:nvSpPr>
        <p:spPr>
          <a:xfrm>
            <a:off x="5736108" y="4049120"/>
            <a:ext cx="1187450" cy="492125"/>
          </a:xfrm>
        </p:spPr>
        <p:txBody>
          <a:bodyPr/>
          <a:lstStyle>
            <a:lvl1pPr algn="ctr">
              <a:defRPr sz="1100">
                <a:solidFill>
                  <a:schemeClr val="tx2">
                    <a:lumMod val="65000"/>
                    <a:lumOff val="35000"/>
                  </a:schemeClr>
                </a:solidFill>
              </a:defRPr>
            </a:lvl1pPr>
          </a:lstStyle>
          <a:p>
            <a:pPr lvl="0"/>
            <a:r>
              <a:rPr lang="en-US" noProof="0"/>
              <a:t>Drag picture to placeholder or click icon to add</a:t>
            </a:r>
            <a:endParaRPr lang="en-US" noProof="0" dirty="0"/>
          </a:p>
        </p:txBody>
      </p:sp>
      <p:sp>
        <p:nvSpPr>
          <p:cNvPr id="194" name="Text Placeholder 2"/>
          <p:cNvSpPr>
            <a:spLocks noGrp="1"/>
          </p:cNvSpPr>
          <p:nvPr>
            <p:ph type="body" sz="quarter" idx="73"/>
          </p:nvPr>
        </p:nvSpPr>
        <p:spPr>
          <a:xfrm>
            <a:off x="5724716"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95" name="Text Placeholder 2"/>
          <p:cNvSpPr>
            <a:spLocks noGrp="1"/>
          </p:cNvSpPr>
          <p:nvPr>
            <p:ph type="body" sz="quarter" idx="74"/>
          </p:nvPr>
        </p:nvSpPr>
        <p:spPr>
          <a:xfrm>
            <a:off x="5724716"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96" name="Text Placeholder 2"/>
          <p:cNvSpPr>
            <a:spLocks noGrp="1"/>
          </p:cNvSpPr>
          <p:nvPr>
            <p:ph type="body" sz="quarter" idx="75"/>
          </p:nvPr>
        </p:nvSpPr>
        <p:spPr>
          <a:xfrm>
            <a:off x="5724716"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7" name="Text Placeholder 2"/>
          <p:cNvSpPr>
            <a:spLocks noGrp="1"/>
          </p:cNvSpPr>
          <p:nvPr>
            <p:ph type="body" sz="quarter" idx="76"/>
          </p:nvPr>
        </p:nvSpPr>
        <p:spPr>
          <a:xfrm>
            <a:off x="5724716"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9" name="Text Placeholder 2"/>
          <p:cNvSpPr>
            <a:spLocks noGrp="1"/>
          </p:cNvSpPr>
          <p:nvPr>
            <p:ph type="body" sz="quarter" idx="78"/>
          </p:nvPr>
        </p:nvSpPr>
        <p:spPr>
          <a:xfrm>
            <a:off x="7636461"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200" name="Picture Placeholder 4"/>
          <p:cNvSpPr>
            <a:spLocks noGrp="1"/>
          </p:cNvSpPr>
          <p:nvPr>
            <p:ph type="pic" sz="quarter" idx="79"/>
          </p:nvPr>
        </p:nvSpPr>
        <p:spPr>
          <a:xfrm>
            <a:off x="7509461" y="4049120"/>
            <a:ext cx="1187450" cy="492125"/>
          </a:xfrm>
        </p:spPr>
        <p:txBody>
          <a:bodyPr/>
          <a:lstStyle>
            <a:lvl1pPr algn="ctr">
              <a:defRPr sz="1100">
                <a:solidFill>
                  <a:schemeClr val="tx2">
                    <a:lumMod val="65000"/>
                    <a:lumOff val="35000"/>
                  </a:schemeClr>
                </a:solidFill>
              </a:defRPr>
            </a:lvl1pPr>
          </a:lstStyle>
          <a:p>
            <a:pPr lvl="0"/>
            <a:r>
              <a:rPr lang="en-US" noProof="0"/>
              <a:t>Drag picture to placeholder or click icon to add</a:t>
            </a:r>
            <a:endParaRPr lang="en-US" noProof="0" dirty="0"/>
          </a:p>
        </p:txBody>
      </p:sp>
      <p:sp>
        <p:nvSpPr>
          <p:cNvPr id="201" name="Text Placeholder 2"/>
          <p:cNvSpPr>
            <a:spLocks noGrp="1"/>
          </p:cNvSpPr>
          <p:nvPr>
            <p:ph type="body" sz="quarter" idx="80"/>
          </p:nvPr>
        </p:nvSpPr>
        <p:spPr>
          <a:xfrm>
            <a:off x="7498069"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02" name="Text Placeholder 2"/>
          <p:cNvSpPr>
            <a:spLocks noGrp="1"/>
          </p:cNvSpPr>
          <p:nvPr>
            <p:ph type="body" sz="quarter" idx="81"/>
          </p:nvPr>
        </p:nvSpPr>
        <p:spPr>
          <a:xfrm>
            <a:off x="7498069"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03" name="Text Placeholder 2"/>
          <p:cNvSpPr>
            <a:spLocks noGrp="1"/>
          </p:cNvSpPr>
          <p:nvPr>
            <p:ph type="body" sz="quarter" idx="82"/>
          </p:nvPr>
        </p:nvSpPr>
        <p:spPr>
          <a:xfrm>
            <a:off x="7498069"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04" name="Text Placeholder 2"/>
          <p:cNvSpPr>
            <a:spLocks noGrp="1"/>
          </p:cNvSpPr>
          <p:nvPr>
            <p:ph type="body" sz="quarter" idx="83"/>
          </p:nvPr>
        </p:nvSpPr>
        <p:spPr>
          <a:xfrm>
            <a:off x="7498069"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05" name="ClipArt Placeholder 9"/>
          <p:cNvSpPr>
            <a:spLocks noGrp="1"/>
          </p:cNvSpPr>
          <p:nvPr>
            <p:ph type="clipArt" sz="quarter" idx="84"/>
          </p:nvPr>
        </p:nvSpPr>
        <p:spPr>
          <a:xfrm>
            <a:off x="349091" y="1370027"/>
            <a:ext cx="1456764" cy="2023969"/>
          </a:xfrm>
          <a:prstGeom prst="roundRect">
            <a:avLst/>
          </a:prstGeom>
          <a:ln w="19050" cmpd="sng">
            <a:solidFill>
              <a:schemeClr val="bg2"/>
            </a:solidFill>
          </a:ln>
        </p:spPr>
        <p:txBody>
          <a:bodyPr/>
          <a:lstStyle/>
          <a:p>
            <a:pPr lvl="0"/>
            <a:r>
              <a:rPr lang="en-US" noProof="0"/>
              <a:t>Click icon to add clip art</a:t>
            </a:r>
            <a:endParaRPr lang="en-US" noProof="0" dirty="0"/>
          </a:p>
        </p:txBody>
      </p:sp>
      <p:sp>
        <p:nvSpPr>
          <p:cNvPr id="206" name="ClipArt Placeholder 9"/>
          <p:cNvSpPr>
            <a:spLocks noGrp="1"/>
          </p:cNvSpPr>
          <p:nvPr>
            <p:ph type="clipArt" sz="quarter" idx="85"/>
          </p:nvPr>
        </p:nvSpPr>
        <p:spPr>
          <a:xfrm>
            <a:off x="2100304" y="1370027"/>
            <a:ext cx="1456764" cy="2023969"/>
          </a:xfrm>
          <a:prstGeom prst="roundRect">
            <a:avLst/>
          </a:prstGeom>
          <a:ln w="19050" cmpd="sng">
            <a:solidFill>
              <a:schemeClr val="bg2"/>
            </a:solidFill>
          </a:ln>
        </p:spPr>
        <p:txBody>
          <a:bodyPr/>
          <a:lstStyle/>
          <a:p>
            <a:pPr lvl="0"/>
            <a:r>
              <a:rPr lang="en-US" noProof="0"/>
              <a:t>Click icon to add clip art</a:t>
            </a:r>
            <a:endParaRPr lang="en-US" noProof="0" dirty="0"/>
          </a:p>
        </p:txBody>
      </p:sp>
      <p:sp>
        <p:nvSpPr>
          <p:cNvPr id="207" name="ClipArt Placeholder 9"/>
          <p:cNvSpPr>
            <a:spLocks noGrp="1"/>
          </p:cNvSpPr>
          <p:nvPr>
            <p:ph type="clipArt" sz="quarter" idx="86"/>
          </p:nvPr>
        </p:nvSpPr>
        <p:spPr>
          <a:xfrm>
            <a:off x="3851516" y="1370027"/>
            <a:ext cx="1456764" cy="2023969"/>
          </a:xfrm>
          <a:prstGeom prst="roundRect">
            <a:avLst/>
          </a:prstGeom>
          <a:ln w="19050" cmpd="sng">
            <a:solidFill>
              <a:schemeClr val="bg2"/>
            </a:solidFill>
          </a:ln>
        </p:spPr>
        <p:txBody>
          <a:bodyPr/>
          <a:lstStyle/>
          <a:p>
            <a:pPr lvl="0"/>
            <a:r>
              <a:rPr lang="en-US" noProof="0"/>
              <a:t>Click icon to add clip art</a:t>
            </a:r>
            <a:endParaRPr lang="en-US" noProof="0" dirty="0"/>
          </a:p>
        </p:txBody>
      </p:sp>
      <p:sp>
        <p:nvSpPr>
          <p:cNvPr id="208" name="ClipArt Placeholder 9"/>
          <p:cNvSpPr>
            <a:spLocks noGrp="1"/>
          </p:cNvSpPr>
          <p:nvPr>
            <p:ph type="clipArt" sz="quarter" idx="87"/>
          </p:nvPr>
        </p:nvSpPr>
        <p:spPr>
          <a:xfrm>
            <a:off x="5602728" y="1370027"/>
            <a:ext cx="1456764" cy="2023969"/>
          </a:xfrm>
          <a:prstGeom prst="roundRect">
            <a:avLst/>
          </a:prstGeom>
          <a:ln w="19050" cmpd="sng">
            <a:solidFill>
              <a:schemeClr val="bg2"/>
            </a:solidFill>
          </a:ln>
        </p:spPr>
        <p:txBody>
          <a:bodyPr/>
          <a:lstStyle/>
          <a:p>
            <a:pPr lvl="0"/>
            <a:r>
              <a:rPr lang="en-US" noProof="0"/>
              <a:t>Click icon to add clip art</a:t>
            </a:r>
            <a:endParaRPr lang="en-US" noProof="0" dirty="0"/>
          </a:p>
        </p:txBody>
      </p:sp>
      <p:sp>
        <p:nvSpPr>
          <p:cNvPr id="209" name="ClipArt Placeholder 9"/>
          <p:cNvSpPr>
            <a:spLocks noGrp="1"/>
          </p:cNvSpPr>
          <p:nvPr>
            <p:ph type="clipArt" sz="quarter" idx="88"/>
          </p:nvPr>
        </p:nvSpPr>
        <p:spPr>
          <a:xfrm>
            <a:off x="7353941" y="1370027"/>
            <a:ext cx="1456764" cy="2023969"/>
          </a:xfrm>
          <a:prstGeom prst="roundRect">
            <a:avLst/>
          </a:prstGeom>
          <a:ln w="19050" cmpd="sng">
            <a:solidFill>
              <a:schemeClr val="bg2"/>
            </a:solidFill>
          </a:ln>
        </p:spPr>
        <p:txBody>
          <a:bodyPr/>
          <a:lstStyle/>
          <a:p>
            <a:pPr lvl="0"/>
            <a:r>
              <a:rPr lang="en-US" noProof="0"/>
              <a:t>Click icon to add clip art</a:t>
            </a:r>
            <a:endParaRPr lang="en-US" noProof="0" dirty="0"/>
          </a:p>
        </p:txBody>
      </p:sp>
      <p:sp>
        <p:nvSpPr>
          <p:cNvPr id="210" name="Text Placeholder 2"/>
          <p:cNvSpPr>
            <a:spLocks noGrp="1"/>
          </p:cNvSpPr>
          <p:nvPr>
            <p:ph type="body" sz="quarter" idx="89"/>
          </p:nvPr>
        </p:nvSpPr>
        <p:spPr>
          <a:xfrm>
            <a:off x="610748" y="1423804"/>
            <a:ext cx="93345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11" name="Picture Placeholder 4"/>
          <p:cNvSpPr>
            <a:spLocks noGrp="1"/>
          </p:cNvSpPr>
          <p:nvPr>
            <p:ph type="pic" sz="quarter" idx="90"/>
          </p:nvPr>
        </p:nvSpPr>
        <p:spPr>
          <a:xfrm>
            <a:off x="483748" y="1697806"/>
            <a:ext cx="1187450" cy="492125"/>
          </a:xfrm>
        </p:spPr>
        <p:txBody>
          <a:bodyPr/>
          <a:lstStyle>
            <a:lvl1pPr algn="ctr">
              <a:defRPr sz="1100"/>
            </a:lvl1pPr>
          </a:lstStyle>
          <a:p>
            <a:pPr lvl="0"/>
            <a:r>
              <a:rPr lang="en-US" noProof="0"/>
              <a:t>Drag picture to placeholder or click icon to add</a:t>
            </a:r>
            <a:endParaRPr lang="en-US" noProof="0" dirty="0"/>
          </a:p>
        </p:txBody>
      </p:sp>
      <p:sp>
        <p:nvSpPr>
          <p:cNvPr id="212" name="Text Placeholder 2"/>
          <p:cNvSpPr>
            <a:spLocks noGrp="1"/>
          </p:cNvSpPr>
          <p:nvPr>
            <p:ph type="body" sz="quarter" idx="91"/>
          </p:nvPr>
        </p:nvSpPr>
        <p:spPr>
          <a:xfrm>
            <a:off x="472356"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13" name="Text Placeholder 2"/>
          <p:cNvSpPr>
            <a:spLocks noGrp="1"/>
          </p:cNvSpPr>
          <p:nvPr>
            <p:ph type="body" sz="quarter" idx="92"/>
          </p:nvPr>
        </p:nvSpPr>
        <p:spPr>
          <a:xfrm>
            <a:off x="472356"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14" name="Text Placeholder 2"/>
          <p:cNvSpPr>
            <a:spLocks noGrp="1"/>
          </p:cNvSpPr>
          <p:nvPr>
            <p:ph type="body" sz="quarter" idx="93"/>
          </p:nvPr>
        </p:nvSpPr>
        <p:spPr>
          <a:xfrm>
            <a:off x="472356"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15" name="Text Placeholder 2"/>
          <p:cNvSpPr>
            <a:spLocks noGrp="1"/>
          </p:cNvSpPr>
          <p:nvPr>
            <p:ph type="body" sz="quarter" idx="94"/>
          </p:nvPr>
        </p:nvSpPr>
        <p:spPr>
          <a:xfrm>
            <a:off x="472356"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16" name="Text Placeholder 2"/>
          <p:cNvSpPr>
            <a:spLocks noGrp="1"/>
          </p:cNvSpPr>
          <p:nvPr>
            <p:ph type="body" sz="quarter" idx="95"/>
          </p:nvPr>
        </p:nvSpPr>
        <p:spPr>
          <a:xfrm>
            <a:off x="2328765" y="1423804"/>
            <a:ext cx="93345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17" name="Picture Placeholder 4"/>
          <p:cNvSpPr>
            <a:spLocks noGrp="1"/>
          </p:cNvSpPr>
          <p:nvPr>
            <p:ph type="pic" sz="quarter" idx="96"/>
          </p:nvPr>
        </p:nvSpPr>
        <p:spPr>
          <a:xfrm>
            <a:off x="2201765" y="1697806"/>
            <a:ext cx="1187450" cy="492125"/>
          </a:xfrm>
        </p:spPr>
        <p:txBody>
          <a:bodyPr/>
          <a:lstStyle>
            <a:lvl1pPr algn="ctr">
              <a:defRPr sz="1100"/>
            </a:lvl1pPr>
          </a:lstStyle>
          <a:p>
            <a:pPr lvl="0"/>
            <a:r>
              <a:rPr lang="en-US" noProof="0"/>
              <a:t>Drag picture to placeholder or click icon to add</a:t>
            </a:r>
            <a:endParaRPr lang="en-US" noProof="0" dirty="0"/>
          </a:p>
        </p:txBody>
      </p:sp>
      <p:sp>
        <p:nvSpPr>
          <p:cNvPr id="218" name="Text Placeholder 2"/>
          <p:cNvSpPr>
            <a:spLocks noGrp="1"/>
          </p:cNvSpPr>
          <p:nvPr>
            <p:ph type="body" sz="quarter" idx="97"/>
          </p:nvPr>
        </p:nvSpPr>
        <p:spPr>
          <a:xfrm>
            <a:off x="2190373"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19" name="Text Placeholder 2"/>
          <p:cNvSpPr>
            <a:spLocks noGrp="1"/>
          </p:cNvSpPr>
          <p:nvPr>
            <p:ph type="body" sz="quarter" idx="98"/>
          </p:nvPr>
        </p:nvSpPr>
        <p:spPr>
          <a:xfrm>
            <a:off x="2190373"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20" name="Text Placeholder 2"/>
          <p:cNvSpPr>
            <a:spLocks noGrp="1"/>
          </p:cNvSpPr>
          <p:nvPr>
            <p:ph type="body" sz="quarter" idx="99"/>
          </p:nvPr>
        </p:nvSpPr>
        <p:spPr>
          <a:xfrm>
            <a:off x="2190373"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1" name="Text Placeholder 2"/>
          <p:cNvSpPr>
            <a:spLocks noGrp="1"/>
          </p:cNvSpPr>
          <p:nvPr>
            <p:ph type="body" sz="quarter" idx="100"/>
          </p:nvPr>
        </p:nvSpPr>
        <p:spPr>
          <a:xfrm>
            <a:off x="2190373"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2" name="Text Placeholder 2"/>
          <p:cNvSpPr>
            <a:spLocks noGrp="1"/>
          </p:cNvSpPr>
          <p:nvPr>
            <p:ph type="body" sz="quarter" idx="101"/>
          </p:nvPr>
        </p:nvSpPr>
        <p:spPr>
          <a:xfrm>
            <a:off x="4108696" y="1423804"/>
            <a:ext cx="93345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23" name="Picture Placeholder 4"/>
          <p:cNvSpPr>
            <a:spLocks noGrp="1"/>
          </p:cNvSpPr>
          <p:nvPr>
            <p:ph type="pic" sz="quarter" idx="102"/>
          </p:nvPr>
        </p:nvSpPr>
        <p:spPr>
          <a:xfrm>
            <a:off x="3981696" y="1697806"/>
            <a:ext cx="1187450" cy="492125"/>
          </a:xfrm>
        </p:spPr>
        <p:txBody>
          <a:bodyPr/>
          <a:lstStyle>
            <a:lvl1pPr algn="ctr">
              <a:defRPr sz="1100"/>
            </a:lvl1pPr>
          </a:lstStyle>
          <a:p>
            <a:pPr lvl="0"/>
            <a:r>
              <a:rPr lang="en-US" noProof="0"/>
              <a:t>Drag picture to placeholder or click icon to add</a:t>
            </a:r>
            <a:endParaRPr lang="en-US" noProof="0" dirty="0"/>
          </a:p>
        </p:txBody>
      </p:sp>
      <p:sp>
        <p:nvSpPr>
          <p:cNvPr id="224" name="Text Placeholder 2"/>
          <p:cNvSpPr>
            <a:spLocks noGrp="1"/>
          </p:cNvSpPr>
          <p:nvPr>
            <p:ph type="body" sz="quarter" idx="103"/>
          </p:nvPr>
        </p:nvSpPr>
        <p:spPr>
          <a:xfrm>
            <a:off x="3970304"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25" name="Text Placeholder 2"/>
          <p:cNvSpPr>
            <a:spLocks noGrp="1"/>
          </p:cNvSpPr>
          <p:nvPr>
            <p:ph type="body" sz="quarter" idx="104"/>
          </p:nvPr>
        </p:nvSpPr>
        <p:spPr>
          <a:xfrm>
            <a:off x="3970304"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26" name="Text Placeholder 2"/>
          <p:cNvSpPr>
            <a:spLocks noGrp="1"/>
          </p:cNvSpPr>
          <p:nvPr>
            <p:ph type="body" sz="quarter" idx="105"/>
          </p:nvPr>
        </p:nvSpPr>
        <p:spPr>
          <a:xfrm>
            <a:off x="3970304"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7" name="Text Placeholder 2"/>
          <p:cNvSpPr>
            <a:spLocks noGrp="1"/>
          </p:cNvSpPr>
          <p:nvPr>
            <p:ph type="body" sz="quarter" idx="106"/>
          </p:nvPr>
        </p:nvSpPr>
        <p:spPr>
          <a:xfrm>
            <a:off x="3970304"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8" name="Text Placeholder 2"/>
          <p:cNvSpPr>
            <a:spLocks noGrp="1"/>
          </p:cNvSpPr>
          <p:nvPr>
            <p:ph type="body" sz="quarter" idx="107"/>
          </p:nvPr>
        </p:nvSpPr>
        <p:spPr>
          <a:xfrm>
            <a:off x="5870365" y="1423804"/>
            <a:ext cx="93345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29" name="Picture Placeholder 4"/>
          <p:cNvSpPr>
            <a:spLocks noGrp="1"/>
          </p:cNvSpPr>
          <p:nvPr>
            <p:ph type="pic" sz="quarter" idx="108"/>
          </p:nvPr>
        </p:nvSpPr>
        <p:spPr>
          <a:xfrm>
            <a:off x="5743365" y="1697806"/>
            <a:ext cx="1187450" cy="492125"/>
          </a:xfrm>
        </p:spPr>
        <p:txBody>
          <a:bodyPr/>
          <a:lstStyle>
            <a:lvl1pPr algn="ctr">
              <a:defRPr sz="1100"/>
            </a:lvl1pPr>
          </a:lstStyle>
          <a:p>
            <a:pPr lvl="0"/>
            <a:r>
              <a:rPr lang="en-US" noProof="0"/>
              <a:t>Drag picture to placeholder or click icon to add</a:t>
            </a:r>
            <a:endParaRPr lang="en-US" noProof="0" dirty="0"/>
          </a:p>
        </p:txBody>
      </p:sp>
      <p:sp>
        <p:nvSpPr>
          <p:cNvPr id="230" name="Text Placeholder 2"/>
          <p:cNvSpPr>
            <a:spLocks noGrp="1"/>
          </p:cNvSpPr>
          <p:nvPr>
            <p:ph type="body" sz="quarter" idx="109"/>
          </p:nvPr>
        </p:nvSpPr>
        <p:spPr>
          <a:xfrm>
            <a:off x="5731973"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31" name="Text Placeholder 2"/>
          <p:cNvSpPr>
            <a:spLocks noGrp="1"/>
          </p:cNvSpPr>
          <p:nvPr>
            <p:ph type="body" sz="quarter" idx="110"/>
          </p:nvPr>
        </p:nvSpPr>
        <p:spPr>
          <a:xfrm>
            <a:off x="5731973"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32" name="Text Placeholder 2"/>
          <p:cNvSpPr>
            <a:spLocks noGrp="1"/>
          </p:cNvSpPr>
          <p:nvPr>
            <p:ph type="body" sz="quarter" idx="111"/>
          </p:nvPr>
        </p:nvSpPr>
        <p:spPr>
          <a:xfrm>
            <a:off x="5731973"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33" name="Text Placeholder 2"/>
          <p:cNvSpPr>
            <a:spLocks noGrp="1"/>
          </p:cNvSpPr>
          <p:nvPr>
            <p:ph type="body" sz="quarter" idx="112"/>
          </p:nvPr>
        </p:nvSpPr>
        <p:spPr>
          <a:xfrm>
            <a:off x="5731973"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34" name="Text Placeholder 2"/>
          <p:cNvSpPr>
            <a:spLocks noGrp="1"/>
          </p:cNvSpPr>
          <p:nvPr>
            <p:ph type="body" sz="quarter" idx="113"/>
          </p:nvPr>
        </p:nvSpPr>
        <p:spPr>
          <a:xfrm>
            <a:off x="7643718" y="1423804"/>
            <a:ext cx="93345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35" name="Picture Placeholder 4"/>
          <p:cNvSpPr>
            <a:spLocks noGrp="1"/>
          </p:cNvSpPr>
          <p:nvPr>
            <p:ph type="pic" sz="quarter" idx="114"/>
          </p:nvPr>
        </p:nvSpPr>
        <p:spPr>
          <a:xfrm>
            <a:off x="7516718" y="1697806"/>
            <a:ext cx="1187450" cy="492125"/>
          </a:xfrm>
        </p:spPr>
        <p:txBody>
          <a:bodyPr/>
          <a:lstStyle>
            <a:lvl1pPr algn="ctr">
              <a:defRPr sz="1100"/>
            </a:lvl1pPr>
          </a:lstStyle>
          <a:p>
            <a:pPr lvl="0"/>
            <a:r>
              <a:rPr lang="en-US" noProof="0"/>
              <a:t>Drag picture to placeholder or click icon to add</a:t>
            </a:r>
            <a:endParaRPr lang="en-US" noProof="0" dirty="0"/>
          </a:p>
        </p:txBody>
      </p:sp>
      <p:sp>
        <p:nvSpPr>
          <p:cNvPr id="236" name="Text Placeholder 2"/>
          <p:cNvSpPr>
            <a:spLocks noGrp="1"/>
          </p:cNvSpPr>
          <p:nvPr>
            <p:ph type="body" sz="quarter" idx="115"/>
          </p:nvPr>
        </p:nvSpPr>
        <p:spPr>
          <a:xfrm>
            <a:off x="7505326"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37" name="Text Placeholder 2"/>
          <p:cNvSpPr>
            <a:spLocks noGrp="1"/>
          </p:cNvSpPr>
          <p:nvPr>
            <p:ph type="body" sz="quarter" idx="116"/>
          </p:nvPr>
        </p:nvSpPr>
        <p:spPr>
          <a:xfrm>
            <a:off x="7505326"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38" name="Text Placeholder 2"/>
          <p:cNvSpPr>
            <a:spLocks noGrp="1"/>
          </p:cNvSpPr>
          <p:nvPr>
            <p:ph type="body" sz="quarter" idx="117"/>
          </p:nvPr>
        </p:nvSpPr>
        <p:spPr>
          <a:xfrm>
            <a:off x="7505326"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39" name="Text Placeholder 2"/>
          <p:cNvSpPr>
            <a:spLocks noGrp="1"/>
          </p:cNvSpPr>
          <p:nvPr>
            <p:ph type="body" sz="quarter" idx="118"/>
          </p:nvPr>
        </p:nvSpPr>
        <p:spPr>
          <a:xfrm>
            <a:off x="7505326"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31" name="Footer Placeholder 1"/>
          <p:cNvSpPr>
            <a:spLocks noGrp="1"/>
          </p:cNvSpPr>
          <p:nvPr>
            <p:ph type="ftr" sz="quarter" idx="119"/>
          </p:nvPr>
        </p:nvSpPr>
        <p:spPr/>
        <p:txBody>
          <a:bodyPr/>
          <a:lstStyle>
            <a:lvl1pPr>
              <a:defRPr/>
            </a:lvl1pPr>
          </a:lstStyle>
          <a:p>
            <a:pPr>
              <a:defRPr/>
            </a:pPr>
            <a:r>
              <a:rPr lang="en-US"/>
              <a:t>Presentation Title</a:t>
            </a:r>
          </a:p>
        </p:txBody>
      </p:sp>
      <p:sp>
        <p:nvSpPr>
          <p:cNvPr id="132" name="Slide Number Placeholder 2"/>
          <p:cNvSpPr>
            <a:spLocks noGrp="1"/>
          </p:cNvSpPr>
          <p:nvPr>
            <p:ph type="sldNum" sz="quarter" idx="120"/>
          </p:nvPr>
        </p:nvSpPr>
        <p:spPr/>
        <p:txBody>
          <a:bodyPr/>
          <a:lstStyle>
            <a:lvl1pPr>
              <a:defRPr smtClean="0"/>
            </a:lvl1pPr>
          </a:lstStyle>
          <a:p>
            <a:pPr>
              <a:defRPr/>
            </a:pPr>
            <a:fld id="{F14D01B2-10AA-4A51-9782-D5953403B425}" type="slidenum">
              <a:rPr lang="en-US"/>
              <a:pPr>
                <a:defRPr/>
              </a:pPr>
              <a:t>‹#›</a:t>
            </a:fld>
            <a:endParaRPr lang="en-US"/>
          </a:p>
        </p:txBody>
      </p:sp>
    </p:spTree>
    <p:extLst>
      <p:ext uri="{BB962C8B-B14F-4D97-AF65-F5344CB8AC3E}">
        <p14:creationId xmlns:p14="http://schemas.microsoft.com/office/powerpoint/2010/main" xmlns="" val="17415981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136106"/>
          </a:xfrm>
        </p:spPr>
        <p:txBody>
          <a:bodyPr/>
          <a:lstStyle>
            <a:lvl1pPr algn="ctr">
              <a:defRPr/>
            </a:lvl1pPr>
          </a:lstStyle>
          <a:p>
            <a:pPr lvl="0"/>
            <a:r>
              <a:rPr lang="en-US" noProof="0"/>
              <a:t>Drag picture to placeholder or click icon to add</a:t>
            </a:r>
            <a:endParaRPr lang="en-US" noProof="0" dirty="0"/>
          </a:p>
        </p:txBody>
      </p:sp>
      <p:sp>
        <p:nvSpPr>
          <p:cNvPr id="3" name="Title 2"/>
          <p:cNvSpPr>
            <a:spLocks noGrp="1"/>
          </p:cNvSpPr>
          <p:nvPr>
            <p:ph type="title"/>
          </p:nvPr>
        </p:nvSpPr>
        <p:spPr>
          <a:xfrm>
            <a:off x="4946316" y="4064001"/>
            <a:ext cx="3978929" cy="1751263"/>
          </a:xfrm>
        </p:spPr>
        <p:txBody>
          <a:bodyPr/>
          <a:lstStyle>
            <a:lvl1pPr>
              <a:defRPr sz="3000" b="0" i="0">
                <a:solidFill>
                  <a:schemeClr val="tx1"/>
                </a:solidFill>
                <a:effectLst/>
                <a:latin typeface="Arial"/>
                <a:cs typeface="Arial"/>
              </a:defRPr>
            </a:lvl1pPr>
          </a:lstStyle>
          <a:p>
            <a:r>
              <a:rPr lang="en-US"/>
              <a:t>Click to edit Master title style</a:t>
            </a:r>
            <a:endParaRPr lang="en-US" dirty="0"/>
          </a:p>
        </p:txBody>
      </p:sp>
      <p:sp>
        <p:nvSpPr>
          <p:cNvPr id="5" name="Slide Number Placeholder 3"/>
          <p:cNvSpPr>
            <a:spLocks noGrp="1"/>
          </p:cNvSpPr>
          <p:nvPr>
            <p:ph type="sldNum" sz="quarter" idx="11"/>
          </p:nvPr>
        </p:nvSpPr>
        <p:spPr/>
        <p:txBody>
          <a:bodyPr/>
          <a:lstStyle>
            <a:lvl1pPr>
              <a:defRPr/>
            </a:lvl1pPr>
          </a:lstStyle>
          <a:p>
            <a:pPr>
              <a:defRPr/>
            </a:pPr>
            <a:fld id="{D51055B0-583E-4CE9-B46F-403A4F4B007B}" type="slidenum">
              <a:rPr lang="en-US"/>
              <a:pPr>
                <a:defRPr/>
              </a:pPr>
              <a:t>‹#›</a:t>
            </a:fld>
            <a:endParaRPr lang="en-US"/>
          </a:p>
        </p:txBody>
      </p:sp>
      <p:sp>
        <p:nvSpPr>
          <p:cNvPr id="6" name="Footer Placeholder 4"/>
          <p:cNvSpPr>
            <a:spLocks noGrp="1"/>
          </p:cNvSpPr>
          <p:nvPr>
            <p:ph type="ftr" sz="quarter" idx="12"/>
          </p:nvPr>
        </p:nvSpPr>
        <p:spPr/>
        <p:txBody>
          <a:bodyPr/>
          <a:lstStyle>
            <a:lvl1pPr>
              <a:defRPr/>
            </a:lvl1pPr>
          </a:lstStyle>
          <a:p>
            <a:pPr>
              <a:defRPr/>
            </a:pPr>
            <a:r>
              <a:rPr lang="en-US"/>
              <a:t>Presentation Title</a:t>
            </a:r>
          </a:p>
        </p:txBody>
      </p:sp>
    </p:spTree>
    <p:extLst>
      <p:ext uri="{BB962C8B-B14F-4D97-AF65-F5344CB8AC3E}">
        <p14:creationId xmlns:p14="http://schemas.microsoft.com/office/powerpoint/2010/main" xmlns="" val="37554599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ll Bleed Photo">
    <p:spTree>
      <p:nvGrpSpPr>
        <p:cNvPr id="1" name=""/>
        <p:cNvGrpSpPr/>
        <p:nvPr/>
      </p:nvGrpSpPr>
      <p:grpSpPr>
        <a:xfrm>
          <a:off x="0" y="0"/>
          <a:ext cx="0" cy="0"/>
          <a:chOff x="0" y="0"/>
          <a:chExt cx="0" cy="0"/>
        </a:xfrm>
      </p:grpSpPr>
      <p:sp>
        <p:nvSpPr>
          <p:cNvPr id="5" name="Rectangle 9"/>
          <p:cNvSpPr>
            <a:spLocks noChangeArrowheads="1"/>
          </p:cNvSpPr>
          <p:nvPr/>
        </p:nvSpPr>
        <p:spPr bwMode="auto">
          <a:xfrm>
            <a:off x="3846513" y="5302250"/>
            <a:ext cx="5297487" cy="1555750"/>
          </a:xfrm>
          <a:prstGeom prst="rect">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115888" indent="-115888">
              <a:spcBef>
                <a:spcPct val="50000"/>
              </a:spcBef>
              <a:buFontTx/>
              <a:buChar char="•"/>
            </a:pPr>
            <a:endParaRPr lang="en-US" sz="1300" b="0"/>
          </a:p>
        </p:txBody>
      </p:sp>
      <p:sp>
        <p:nvSpPr>
          <p:cNvPr id="4" name="Picture Placeholder 3"/>
          <p:cNvSpPr>
            <a:spLocks noGrp="1"/>
          </p:cNvSpPr>
          <p:nvPr>
            <p:ph type="pic" sz="quarter" idx="10"/>
          </p:nvPr>
        </p:nvSpPr>
        <p:spPr>
          <a:xfrm>
            <a:off x="0" y="0"/>
            <a:ext cx="9144000" cy="6858000"/>
          </a:xfrm>
        </p:spPr>
        <p:txBody>
          <a:bodyPr/>
          <a:lstStyle>
            <a:lvl1pPr algn="ctr">
              <a:defRPr baseline="0"/>
            </a:lvl1pPr>
          </a:lstStyle>
          <a:p>
            <a:pPr lvl="0"/>
            <a:r>
              <a:rPr lang="en-US" noProof="0"/>
              <a:t>Drag picture to placeholder or click icon to add</a:t>
            </a:r>
            <a:endParaRPr lang="en-US" noProof="0" dirty="0"/>
          </a:p>
        </p:txBody>
      </p:sp>
      <p:sp>
        <p:nvSpPr>
          <p:cNvPr id="3" name="Title 2"/>
          <p:cNvSpPr>
            <a:spLocks noGrp="1"/>
          </p:cNvSpPr>
          <p:nvPr>
            <p:ph type="title"/>
          </p:nvPr>
        </p:nvSpPr>
        <p:spPr>
          <a:xfrm>
            <a:off x="4946316" y="3075216"/>
            <a:ext cx="3978929" cy="1950356"/>
          </a:xfrm>
        </p:spPr>
        <p:txBody>
          <a:bodyPr/>
          <a:lstStyle>
            <a:lvl1pPr>
              <a:defRPr sz="3000" b="0" i="0" baseline="0">
                <a:solidFill>
                  <a:schemeClr val="tx1"/>
                </a:solidFill>
                <a:effectLst/>
                <a:latin typeface="Arial"/>
                <a:cs typeface="Arial"/>
              </a:defRPr>
            </a:lvl1pPr>
          </a:lstStyle>
          <a:p>
            <a:r>
              <a:rPr lang="en-US"/>
              <a:t>Click to edit Master title style</a:t>
            </a:r>
            <a:endParaRPr lang="en-US" dirty="0"/>
          </a:p>
        </p:txBody>
      </p:sp>
    </p:spTree>
    <p:extLst>
      <p:ext uri="{BB962C8B-B14F-4D97-AF65-F5344CB8AC3E}">
        <p14:creationId xmlns:p14="http://schemas.microsoft.com/office/powerpoint/2010/main" xmlns="" val="13048855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n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0" y="1132417"/>
            <a:ext cx="8445500" cy="5069416"/>
          </a:xfrm>
        </p:spPr>
        <p:txBody>
          <a:bodyPr/>
          <a:lstStyle/>
          <a:p>
            <a:pPr lvl="0"/>
            <a:endParaRPr lang="en-US" noProof="0" dirty="0"/>
          </a:p>
        </p:txBody>
      </p:sp>
      <p:sp>
        <p:nvSpPr>
          <p:cNvPr id="2" name="Title 1"/>
          <p:cNvSpPr>
            <a:spLocks noGrp="1"/>
          </p:cNvSpPr>
          <p:nvPr>
            <p:ph type="title"/>
          </p:nvPr>
        </p:nvSpPr>
        <p:spPr>
          <a:xfrm>
            <a:off x="356934" y="307475"/>
            <a:ext cx="8410104" cy="708526"/>
          </a:xfrm>
        </p:spPr>
        <p:txBody>
          <a:bodyPr/>
          <a:lstStyle>
            <a:lvl1pPr>
              <a:defRPr sz="2200" b="0" i="0" cap="none" baseline="0">
                <a:solidFill>
                  <a:srgbClr val="021F43"/>
                </a:solidFill>
                <a:latin typeface="+mj-lt"/>
                <a:cs typeface="Andes ExtraLight"/>
              </a:defRPr>
            </a:lvl1pPr>
          </a:lstStyle>
          <a:p>
            <a:r>
              <a:rPr lang="en-US"/>
              <a:t>Click to edit Master title style</a:t>
            </a:r>
            <a:endParaRPr lang="en-US" dirty="0"/>
          </a:p>
        </p:txBody>
      </p:sp>
      <p:sp>
        <p:nvSpPr>
          <p:cNvPr id="4" name="Slide Number Placeholder 3"/>
          <p:cNvSpPr>
            <a:spLocks noGrp="1"/>
          </p:cNvSpPr>
          <p:nvPr>
            <p:ph type="sldNum" sz="quarter" idx="19"/>
          </p:nvPr>
        </p:nvSpPr>
        <p:spPr/>
        <p:txBody>
          <a:bodyPr/>
          <a:lstStyle>
            <a:lvl1pPr>
              <a:defRPr/>
            </a:lvl1pPr>
          </a:lstStyle>
          <a:p>
            <a:pPr>
              <a:defRPr/>
            </a:pPr>
            <a:fld id="{2BA9DDAB-13A3-4E47-8334-BEEEDFD18BC7}" type="slidenum">
              <a:rPr lang="en-US"/>
              <a:pPr>
                <a:defRPr/>
              </a:pPr>
              <a:t>‹#›</a:t>
            </a:fld>
            <a:endParaRPr lang="en-US"/>
          </a:p>
        </p:txBody>
      </p:sp>
      <p:sp>
        <p:nvSpPr>
          <p:cNvPr id="6" name="Footer Placeholder 4"/>
          <p:cNvSpPr>
            <a:spLocks noGrp="1"/>
          </p:cNvSpPr>
          <p:nvPr>
            <p:ph type="ftr" sz="quarter" idx="20"/>
          </p:nvPr>
        </p:nvSpPr>
        <p:spPr/>
        <p:txBody>
          <a:bodyPr/>
          <a:lstStyle>
            <a:lvl1pPr>
              <a:defRPr/>
            </a:lvl1pPr>
          </a:lstStyle>
          <a:p>
            <a:pPr>
              <a:defRPr/>
            </a:pPr>
            <a:r>
              <a:rPr lang="en-US"/>
              <a:t>Presentation Title</a:t>
            </a:r>
          </a:p>
        </p:txBody>
      </p:sp>
    </p:spTree>
    <p:extLst>
      <p:ext uri="{BB962C8B-B14F-4D97-AF65-F5344CB8AC3E}">
        <p14:creationId xmlns:p14="http://schemas.microsoft.com/office/powerpoint/2010/main" xmlns="" val="3521856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hite Title Slide">
    <p:spTree>
      <p:nvGrpSpPr>
        <p:cNvPr id="1" name=""/>
        <p:cNvGrpSpPr/>
        <p:nvPr/>
      </p:nvGrpSpPr>
      <p:grpSpPr>
        <a:xfrm>
          <a:off x="0" y="0"/>
          <a:ext cx="0" cy="0"/>
          <a:chOff x="0" y="0"/>
          <a:chExt cx="0" cy="0"/>
        </a:xfrm>
      </p:grpSpPr>
      <p:sp>
        <p:nvSpPr>
          <p:cNvPr id="5" name="Rectangle 5"/>
          <p:cNvSpPr>
            <a:spLocks noChangeArrowheads="1"/>
          </p:cNvSpPr>
          <p:nvPr/>
        </p:nvSpPr>
        <p:spPr bwMode="auto">
          <a:xfrm>
            <a:off x="0" y="4311650"/>
            <a:ext cx="9144000" cy="176213"/>
          </a:xfrm>
          <a:prstGeom prst="rect">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115888" indent="-115888">
              <a:spcBef>
                <a:spcPct val="50000"/>
              </a:spcBef>
              <a:buFontTx/>
              <a:buChar char="•"/>
            </a:pPr>
            <a:endParaRPr lang="en-US" sz="1300" b="0">
              <a:solidFill>
                <a:schemeClr val="bg2"/>
              </a:solidFill>
            </a:endParaRPr>
          </a:p>
        </p:txBody>
      </p:sp>
      <p:sp>
        <p:nvSpPr>
          <p:cNvPr id="330" name="Title 329"/>
          <p:cNvSpPr>
            <a:spLocks noGrp="1"/>
          </p:cNvSpPr>
          <p:nvPr>
            <p:ph type="title"/>
          </p:nvPr>
        </p:nvSpPr>
        <p:spPr>
          <a:xfrm>
            <a:off x="1512623" y="1189789"/>
            <a:ext cx="6971806" cy="1822161"/>
          </a:xfrm>
        </p:spPr>
        <p:txBody>
          <a:bodyPr anchor="b"/>
          <a:lstStyle>
            <a:lvl1pPr>
              <a:lnSpc>
                <a:spcPct val="100000"/>
              </a:lnSpc>
              <a:spcBef>
                <a:spcPts val="0"/>
              </a:spcBef>
              <a:defRPr sz="3600" b="1" baseline="0">
                <a:solidFill>
                  <a:schemeClr val="tx1"/>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1525172" y="3000005"/>
            <a:ext cx="6959257" cy="875885"/>
          </a:xfrm>
        </p:spPr>
        <p:txBody>
          <a:bodyPr>
            <a:normAutofit/>
          </a:bodyPr>
          <a:lstStyle>
            <a:lvl1pPr>
              <a:lnSpc>
                <a:spcPct val="100000"/>
              </a:lnSpc>
              <a:spcBef>
                <a:spcPts val="0"/>
              </a:spcBef>
              <a:defRPr sz="2400" b="0" i="0" cap="all" baseline="0">
                <a:solidFill>
                  <a:schemeClr val="tx1"/>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Edit Master text styles</a:t>
            </a:r>
          </a:p>
        </p:txBody>
      </p:sp>
      <p:sp>
        <p:nvSpPr>
          <p:cNvPr id="69" name="Text Placeholder 331"/>
          <p:cNvSpPr>
            <a:spLocks noGrp="1"/>
          </p:cNvSpPr>
          <p:nvPr>
            <p:ph type="body" sz="quarter" idx="14"/>
          </p:nvPr>
        </p:nvSpPr>
        <p:spPr>
          <a:xfrm>
            <a:off x="5682073" y="4699001"/>
            <a:ext cx="2821170" cy="1393637"/>
          </a:xfrm>
        </p:spPr>
        <p:txBody>
          <a:bodyPr anchor="b"/>
          <a:lstStyle>
            <a:lvl1pPr algn="r">
              <a:lnSpc>
                <a:spcPct val="100000"/>
              </a:lnSpc>
              <a:defRPr sz="1500" b="0" i="0" baseline="0">
                <a:solidFill>
                  <a:schemeClr val="tx1"/>
                </a:solidFill>
                <a:latin typeface="Arial"/>
                <a:cs typeface="Arial"/>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Edit Master text styles</a:t>
            </a:r>
          </a:p>
          <a:p>
            <a:pPr lvl="1"/>
            <a:r>
              <a:rPr lang="en-US"/>
              <a:t>Second level</a:t>
            </a:r>
          </a:p>
        </p:txBody>
      </p:sp>
      <p:sp>
        <p:nvSpPr>
          <p:cNvPr id="7" name="Rectangle 1028"/>
          <p:cNvSpPr>
            <a:spLocks noGrp="1" noChangeArrowheads="1"/>
          </p:cNvSpPr>
          <p:nvPr>
            <p:ph type="dt" sz="half" idx="15"/>
          </p:nvPr>
        </p:nvSpPr>
        <p:spPr>
          <a:xfrm>
            <a:off x="5942013" y="6107113"/>
            <a:ext cx="2551112" cy="306387"/>
          </a:xfrm>
        </p:spPr>
        <p:txBody>
          <a:bodyPr rIns="0" anchor="ctr"/>
          <a:lstStyle>
            <a:lvl1pPr algn="r">
              <a:defRPr b="0" i="0">
                <a:solidFill>
                  <a:schemeClr val="tx1"/>
                </a:solidFill>
                <a:latin typeface="Arial"/>
                <a:cs typeface="Arial"/>
              </a:defRPr>
            </a:lvl1pPr>
          </a:lstStyle>
          <a:p>
            <a:pPr>
              <a:defRPr/>
            </a:pPr>
            <a:endParaRPr lang="en-US"/>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553806" y="4720709"/>
            <a:ext cx="4998858" cy="1066854"/>
          </a:xfrm>
          <a:prstGeom prst="rect">
            <a:avLst/>
          </a:prstGeom>
        </p:spPr>
      </p:pic>
    </p:spTree>
    <p:extLst>
      <p:ext uri="{BB962C8B-B14F-4D97-AF65-F5344CB8AC3E}">
        <p14:creationId xmlns:p14="http://schemas.microsoft.com/office/powerpoint/2010/main" xmlns="" val="2654643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ha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0" y="1147233"/>
            <a:ext cx="4159249" cy="5048250"/>
          </a:xfrm>
        </p:spPr>
        <p:txBody>
          <a:bodyPr/>
          <a:lstStyle/>
          <a:p>
            <a:pPr lvl="0"/>
            <a:endParaRPr lang="en-US" noProof="0"/>
          </a:p>
        </p:txBody>
      </p:sp>
      <p:sp>
        <p:nvSpPr>
          <p:cNvPr id="2" name="Title 1"/>
          <p:cNvSpPr>
            <a:spLocks noGrp="1"/>
          </p:cNvSpPr>
          <p:nvPr>
            <p:ph type="title"/>
          </p:nvPr>
        </p:nvSpPr>
        <p:spPr>
          <a:xfrm>
            <a:off x="356934" y="307475"/>
            <a:ext cx="8410104" cy="708526"/>
          </a:xfrm>
        </p:spPr>
        <p:txBody>
          <a:bodyPr/>
          <a:lstStyle>
            <a:lvl1pPr>
              <a:defRPr sz="2200" b="0" i="0" cap="none" baseline="0">
                <a:solidFill>
                  <a:srgbClr val="021F43"/>
                </a:solidFill>
                <a:latin typeface="+mj-lt"/>
                <a:cs typeface="Andes ExtraLight"/>
              </a:defRPr>
            </a:lvl1pPr>
          </a:lstStyle>
          <a:p>
            <a:r>
              <a:rPr lang="en-US"/>
              <a:t>Click to edit Master title style</a:t>
            </a:r>
            <a:endParaRPr lang="en-US" dirty="0"/>
          </a:p>
        </p:txBody>
      </p:sp>
      <p:sp>
        <p:nvSpPr>
          <p:cNvPr id="13" name="Chart Placeholder 4"/>
          <p:cNvSpPr>
            <a:spLocks noGrp="1"/>
          </p:cNvSpPr>
          <p:nvPr>
            <p:ph type="chart" sz="quarter" idx="19"/>
          </p:nvPr>
        </p:nvSpPr>
        <p:spPr>
          <a:xfrm>
            <a:off x="4607983" y="1147233"/>
            <a:ext cx="4159249" cy="5048250"/>
          </a:xfrm>
        </p:spPr>
        <p:txBody>
          <a:bodyPr/>
          <a:lstStyle/>
          <a:p>
            <a:pPr lvl="0"/>
            <a:endParaRPr lang="en-US" noProof="0"/>
          </a:p>
        </p:txBody>
      </p:sp>
      <p:sp>
        <p:nvSpPr>
          <p:cNvPr id="6" name="Slide Number Placeholder 3"/>
          <p:cNvSpPr>
            <a:spLocks noGrp="1"/>
          </p:cNvSpPr>
          <p:nvPr>
            <p:ph type="sldNum" sz="quarter" idx="20"/>
          </p:nvPr>
        </p:nvSpPr>
        <p:spPr/>
        <p:txBody>
          <a:bodyPr/>
          <a:lstStyle>
            <a:lvl1pPr>
              <a:defRPr/>
            </a:lvl1pPr>
          </a:lstStyle>
          <a:p>
            <a:pPr>
              <a:defRPr/>
            </a:pPr>
            <a:fld id="{588D7F4F-7EA8-495D-9EDB-0B3F348E4CB8}" type="slidenum">
              <a:rPr lang="en-US"/>
              <a:pPr>
                <a:defRPr/>
              </a:pPr>
              <a:t>‹#›</a:t>
            </a:fld>
            <a:endParaRPr lang="en-US"/>
          </a:p>
        </p:txBody>
      </p:sp>
      <p:sp>
        <p:nvSpPr>
          <p:cNvPr id="7" name="Footer Placeholder 4"/>
          <p:cNvSpPr>
            <a:spLocks noGrp="1"/>
          </p:cNvSpPr>
          <p:nvPr>
            <p:ph type="ftr" sz="quarter" idx="21"/>
          </p:nvPr>
        </p:nvSpPr>
        <p:spPr/>
        <p:txBody>
          <a:bodyPr/>
          <a:lstStyle>
            <a:lvl1pPr>
              <a:defRPr/>
            </a:lvl1pPr>
          </a:lstStyle>
          <a:p>
            <a:pPr>
              <a:defRPr/>
            </a:pPr>
            <a:r>
              <a:rPr lang="en-US"/>
              <a:t>Presentation Title</a:t>
            </a:r>
          </a:p>
        </p:txBody>
      </p:sp>
    </p:spTree>
    <p:extLst>
      <p:ext uri="{BB962C8B-B14F-4D97-AF65-F5344CB8AC3E}">
        <p14:creationId xmlns:p14="http://schemas.microsoft.com/office/powerpoint/2010/main" xmlns="" val="5119494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0" y="1147233"/>
            <a:ext cx="4159249" cy="5048250"/>
          </a:xfrm>
        </p:spPr>
        <p:txBody>
          <a:bodyPr/>
          <a:lstStyle/>
          <a:p>
            <a:pPr lvl="0"/>
            <a:endParaRPr lang="en-US" noProof="0" dirty="0"/>
          </a:p>
        </p:txBody>
      </p:sp>
      <p:sp>
        <p:nvSpPr>
          <p:cNvPr id="2" name="Title 1"/>
          <p:cNvSpPr>
            <a:spLocks noGrp="1"/>
          </p:cNvSpPr>
          <p:nvPr>
            <p:ph type="title"/>
          </p:nvPr>
        </p:nvSpPr>
        <p:spPr>
          <a:xfrm>
            <a:off x="356934" y="307475"/>
            <a:ext cx="8410104" cy="708526"/>
          </a:xfrm>
        </p:spPr>
        <p:txBody>
          <a:bodyPr/>
          <a:lstStyle>
            <a:lvl1pPr>
              <a:defRPr sz="2200" b="0" i="0" cap="none" baseline="0">
                <a:solidFill>
                  <a:srgbClr val="021F43"/>
                </a:solidFill>
                <a:latin typeface="+mj-lt"/>
                <a:cs typeface="Andes ExtraLight"/>
              </a:defRPr>
            </a:lvl1pPr>
          </a:lstStyle>
          <a:p>
            <a:r>
              <a:rPr lang="en-US"/>
              <a:t>Click to edit Master title style</a:t>
            </a:r>
            <a:endParaRPr lang="en-US" dirty="0"/>
          </a:p>
        </p:txBody>
      </p:sp>
      <p:sp>
        <p:nvSpPr>
          <p:cNvPr id="13" name="Chart Placeholder 4"/>
          <p:cNvSpPr>
            <a:spLocks noGrp="1"/>
          </p:cNvSpPr>
          <p:nvPr>
            <p:ph type="chart" sz="quarter" idx="19"/>
          </p:nvPr>
        </p:nvSpPr>
        <p:spPr>
          <a:xfrm>
            <a:off x="4607983" y="1147233"/>
            <a:ext cx="4159249" cy="2461684"/>
          </a:xfrm>
        </p:spPr>
        <p:txBody>
          <a:bodyPr/>
          <a:lstStyle/>
          <a:p>
            <a:pPr lvl="0"/>
            <a:endParaRPr lang="en-US" noProof="0" dirty="0"/>
          </a:p>
        </p:txBody>
      </p:sp>
      <p:sp>
        <p:nvSpPr>
          <p:cNvPr id="8" name="Chart Placeholder 4"/>
          <p:cNvSpPr>
            <a:spLocks noGrp="1"/>
          </p:cNvSpPr>
          <p:nvPr>
            <p:ph type="chart" sz="quarter" idx="20"/>
          </p:nvPr>
        </p:nvSpPr>
        <p:spPr>
          <a:xfrm>
            <a:off x="4612216" y="3723217"/>
            <a:ext cx="4159249" cy="2461684"/>
          </a:xfrm>
        </p:spPr>
        <p:txBody>
          <a:bodyPr/>
          <a:lstStyle/>
          <a:p>
            <a:pPr lvl="0"/>
            <a:endParaRPr lang="en-US" noProof="0" dirty="0"/>
          </a:p>
        </p:txBody>
      </p:sp>
      <p:sp>
        <p:nvSpPr>
          <p:cNvPr id="6" name="Slide Number Placeholder 3"/>
          <p:cNvSpPr>
            <a:spLocks noGrp="1"/>
          </p:cNvSpPr>
          <p:nvPr>
            <p:ph type="sldNum" sz="quarter" idx="21"/>
          </p:nvPr>
        </p:nvSpPr>
        <p:spPr/>
        <p:txBody>
          <a:bodyPr/>
          <a:lstStyle>
            <a:lvl1pPr>
              <a:defRPr/>
            </a:lvl1pPr>
          </a:lstStyle>
          <a:p>
            <a:pPr>
              <a:defRPr/>
            </a:pPr>
            <a:fld id="{1DF046AC-8236-4238-B268-CD84337F66BC}" type="slidenum">
              <a:rPr lang="en-US"/>
              <a:pPr>
                <a:defRPr/>
              </a:pPr>
              <a:t>‹#›</a:t>
            </a:fld>
            <a:endParaRPr lang="en-US"/>
          </a:p>
        </p:txBody>
      </p:sp>
      <p:sp>
        <p:nvSpPr>
          <p:cNvPr id="7" name="Footer Placeholder 4"/>
          <p:cNvSpPr>
            <a:spLocks noGrp="1"/>
          </p:cNvSpPr>
          <p:nvPr>
            <p:ph type="ftr" sz="quarter" idx="22"/>
          </p:nvPr>
        </p:nvSpPr>
        <p:spPr/>
        <p:txBody>
          <a:bodyPr/>
          <a:lstStyle>
            <a:lvl1pPr>
              <a:defRPr/>
            </a:lvl1pPr>
          </a:lstStyle>
          <a:p>
            <a:pPr>
              <a:defRPr/>
            </a:pPr>
            <a:endParaRPr lang="en-US" dirty="0"/>
          </a:p>
        </p:txBody>
      </p:sp>
    </p:spTree>
    <p:extLst>
      <p:ext uri="{BB962C8B-B14F-4D97-AF65-F5344CB8AC3E}">
        <p14:creationId xmlns:p14="http://schemas.microsoft.com/office/powerpoint/2010/main" xmlns="" val="41577888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ur Char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07475"/>
            <a:ext cx="8410104" cy="708526"/>
          </a:xfrm>
        </p:spPr>
        <p:txBody>
          <a:bodyPr/>
          <a:lstStyle>
            <a:lvl1pPr>
              <a:defRPr sz="2200" b="0" i="0" cap="none" baseline="0">
                <a:solidFill>
                  <a:srgbClr val="021F43"/>
                </a:solidFill>
                <a:latin typeface="+mj-lt"/>
                <a:cs typeface="Andes ExtraLight"/>
              </a:defRPr>
            </a:lvl1pPr>
          </a:lstStyle>
          <a:p>
            <a:r>
              <a:rPr lang="en-US"/>
              <a:t>Click to edit Master title style</a:t>
            </a:r>
            <a:endParaRPr lang="en-US" dirty="0"/>
          </a:p>
        </p:txBody>
      </p:sp>
      <p:sp>
        <p:nvSpPr>
          <p:cNvPr id="13" name="Chart Placeholder 4"/>
          <p:cNvSpPr>
            <a:spLocks noGrp="1"/>
          </p:cNvSpPr>
          <p:nvPr>
            <p:ph type="chart" sz="quarter" idx="19"/>
          </p:nvPr>
        </p:nvSpPr>
        <p:spPr>
          <a:xfrm>
            <a:off x="4607983" y="1147233"/>
            <a:ext cx="4159249" cy="2461684"/>
          </a:xfrm>
        </p:spPr>
        <p:txBody>
          <a:bodyPr/>
          <a:lstStyle/>
          <a:p>
            <a:pPr lvl="0"/>
            <a:endParaRPr lang="en-US" noProof="0" dirty="0"/>
          </a:p>
        </p:txBody>
      </p:sp>
      <p:sp>
        <p:nvSpPr>
          <p:cNvPr id="8" name="Chart Placeholder 4"/>
          <p:cNvSpPr>
            <a:spLocks noGrp="1"/>
          </p:cNvSpPr>
          <p:nvPr>
            <p:ph type="chart" sz="quarter" idx="20"/>
          </p:nvPr>
        </p:nvSpPr>
        <p:spPr>
          <a:xfrm>
            <a:off x="4612216" y="3723217"/>
            <a:ext cx="4159249" cy="2461684"/>
          </a:xfrm>
        </p:spPr>
        <p:txBody>
          <a:bodyPr/>
          <a:lstStyle/>
          <a:p>
            <a:pPr lvl="0"/>
            <a:endParaRPr lang="en-US" noProof="0" dirty="0"/>
          </a:p>
        </p:txBody>
      </p:sp>
      <p:sp>
        <p:nvSpPr>
          <p:cNvPr id="9" name="Chart Placeholder 4"/>
          <p:cNvSpPr>
            <a:spLocks noGrp="1"/>
          </p:cNvSpPr>
          <p:nvPr>
            <p:ph type="chart" sz="quarter" idx="21"/>
          </p:nvPr>
        </p:nvSpPr>
        <p:spPr>
          <a:xfrm>
            <a:off x="347133" y="1140883"/>
            <a:ext cx="4159249" cy="2461684"/>
          </a:xfrm>
        </p:spPr>
        <p:txBody>
          <a:bodyPr/>
          <a:lstStyle/>
          <a:p>
            <a:pPr lvl="0"/>
            <a:endParaRPr lang="en-US" noProof="0" dirty="0"/>
          </a:p>
        </p:txBody>
      </p:sp>
      <p:sp>
        <p:nvSpPr>
          <p:cNvPr id="14" name="Chart Placeholder 4"/>
          <p:cNvSpPr>
            <a:spLocks noGrp="1"/>
          </p:cNvSpPr>
          <p:nvPr>
            <p:ph type="chart" sz="quarter" idx="22"/>
          </p:nvPr>
        </p:nvSpPr>
        <p:spPr>
          <a:xfrm>
            <a:off x="351366" y="3716867"/>
            <a:ext cx="4159249" cy="2461684"/>
          </a:xfrm>
        </p:spPr>
        <p:txBody>
          <a:bodyPr/>
          <a:lstStyle/>
          <a:p>
            <a:pPr lvl="0"/>
            <a:endParaRPr lang="en-US" noProof="0" dirty="0"/>
          </a:p>
        </p:txBody>
      </p:sp>
      <p:sp>
        <p:nvSpPr>
          <p:cNvPr id="7" name="Slide Number Placeholder 3"/>
          <p:cNvSpPr>
            <a:spLocks noGrp="1"/>
          </p:cNvSpPr>
          <p:nvPr>
            <p:ph type="sldNum" sz="quarter" idx="23"/>
          </p:nvPr>
        </p:nvSpPr>
        <p:spPr/>
        <p:txBody>
          <a:bodyPr/>
          <a:lstStyle>
            <a:lvl1pPr>
              <a:defRPr/>
            </a:lvl1pPr>
          </a:lstStyle>
          <a:p>
            <a:pPr>
              <a:defRPr/>
            </a:pPr>
            <a:fld id="{C559EF53-64A7-469D-BF9D-A24E8EFB9C8E}" type="slidenum">
              <a:rPr lang="en-US"/>
              <a:pPr>
                <a:defRPr/>
              </a:pPr>
              <a:t>‹#›</a:t>
            </a:fld>
            <a:endParaRPr lang="en-US"/>
          </a:p>
        </p:txBody>
      </p:sp>
      <p:sp>
        <p:nvSpPr>
          <p:cNvPr id="10" name="Footer Placeholder 4"/>
          <p:cNvSpPr>
            <a:spLocks noGrp="1"/>
          </p:cNvSpPr>
          <p:nvPr>
            <p:ph type="ftr" sz="quarter" idx="24"/>
          </p:nvPr>
        </p:nvSpPr>
        <p:spPr/>
        <p:txBody>
          <a:bodyPr/>
          <a:lstStyle>
            <a:lvl1pPr>
              <a:defRPr/>
            </a:lvl1pPr>
          </a:lstStyle>
          <a:p>
            <a:pPr>
              <a:defRPr/>
            </a:pPr>
            <a:endParaRPr lang="en-US" dirty="0"/>
          </a:p>
        </p:txBody>
      </p:sp>
    </p:spTree>
    <p:extLst>
      <p:ext uri="{BB962C8B-B14F-4D97-AF65-F5344CB8AC3E}">
        <p14:creationId xmlns:p14="http://schemas.microsoft.com/office/powerpoint/2010/main" xmlns="" val="23513152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4"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50000"/>
              </a:spcBef>
              <a:buFontTx/>
              <a:buChar char="•"/>
            </a:pPr>
            <a:endParaRPr lang="en-US" sz="1300" b="0"/>
          </a:p>
        </p:txBody>
      </p:sp>
      <p:sp>
        <p:nvSpPr>
          <p:cNvPr id="7"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50000"/>
              </a:spcBef>
              <a:buFontTx/>
              <a:buChar char="•"/>
            </a:pPr>
            <a:endParaRPr lang="en-US" sz="1300" b="0"/>
          </a:p>
        </p:txBody>
      </p:sp>
      <p:sp>
        <p:nvSpPr>
          <p:cNvPr id="8" name="Freeform 1098"/>
          <p:cNvSpPr>
            <a:spLocks/>
          </p:cNvSpPr>
          <p:nvPr/>
        </p:nvSpPr>
        <p:spPr bwMode="auto">
          <a:xfrm>
            <a:off x="487363" y="617538"/>
            <a:ext cx="3175" cy="1587"/>
          </a:xfrm>
          <a:custGeom>
            <a:avLst/>
            <a:gdLst>
              <a:gd name="T0" fmla="*/ 0 w 2"/>
              <a:gd name="T1" fmla="*/ 0 h 1587"/>
              <a:gd name="T2" fmla="*/ 3175 w 2"/>
              <a:gd name="T3" fmla="*/ 0 h 1587"/>
              <a:gd name="T4" fmla="*/ 3175 w 2"/>
              <a:gd name="T5" fmla="*/ 0 h 1587"/>
              <a:gd name="T6" fmla="*/ 3175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3175 w 2"/>
              <a:gd name="T35" fmla="*/ 0 h 1587"/>
              <a:gd name="T36" fmla="*/ 3175 w 2"/>
              <a:gd name="T37" fmla="*/ 0 h 1587"/>
              <a:gd name="T38" fmla="*/ 3175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 name="Freeform 1115"/>
          <p:cNvSpPr>
            <a:spLocks/>
          </p:cNvSpPr>
          <p:nvPr/>
        </p:nvSpPr>
        <p:spPr bwMode="auto">
          <a:xfrm>
            <a:off x="458788" y="473075"/>
            <a:ext cx="3175" cy="3175"/>
          </a:xfrm>
          <a:custGeom>
            <a:avLst/>
            <a:gdLst>
              <a:gd name="T0" fmla="*/ 0 w 2"/>
              <a:gd name="T1" fmla="*/ 3175 h 2"/>
              <a:gd name="T2" fmla="*/ 0 w 2"/>
              <a:gd name="T3" fmla="*/ 3175 h 2"/>
              <a:gd name="T4" fmla="*/ 0 w 2"/>
              <a:gd name="T5" fmla="*/ 3175 h 2"/>
              <a:gd name="T6" fmla="*/ 0 w 2"/>
              <a:gd name="T7" fmla="*/ 3175 h 2"/>
              <a:gd name="T8" fmla="*/ 0 w 2"/>
              <a:gd name="T9" fmla="*/ 3175 h 2"/>
              <a:gd name="T10" fmla="*/ 0 w 2"/>
              <a:gd name="T11" fmla="*/ 3175 h 2"/>
              <a:gd name="T12" fmla="*/ 3175 w 2"/>
              <a:gd name="T13" fmla="*/ 3175 h 2"/>
              <a:gd name="T14" fmla="*/ 3175 w 2"/>
              <a:gd name="T15" fmla="*/ 3175 h 2"/>
              <a:gd name="T16" fmla="*/ 3175 w 2"/>
              <a:gd name="T17" fmla="*/ 0 h 2"/>
              <a:gd name="T18" fmla="*/ 0 w 2"/>
              <a:gd name="T19" fmla="*/ 3175 h 2"/>
              <a:gd name="T20" fmla="*/ 0 w 2"/>
              <a:gd name="T21" fmla="*/ 3175 h 2"/>
              <a:gd name="T22" fmla="*/ 0 w 2"/>
              <a:gd name="T23" fmla="*/ 3175 h 2"/>
              <a:gd name="T24" fmla="*/ 0 w 2"/>
              <a:gd name="T25" fmla="*/ 3175 h 2"/>
              <a:gd name="T26" fmla="*/ 0 w 2"/>
              <a:gd name="T27" fmla="*/ 3175 h 2"/>
              <a:gd name="T28" fmla="*/ 3175 w 2"/>
              <a:gd name="T29" fmla="*/ 3175 h 2"/>
              <a:gd name="T30" fmla="*/ 3175 w 2"/>
              <a:gd name="T31" fmla="*/ 3175 h 2"/>
              <a:gd name="T32" fmla="*/ 3175 w 2"/>
              <a:gd name="T33" fmla="*/ 3175 h 2"/>
              <a:gd name="T34" fmla="*/ 3175 w 2"/>
              <a:gd name="T35" fmla="*/ 3175 h 2"/>
              <a:gd name="T36" fmla="*/ 3175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3175 w 2"/>
              <a:gd name="T55" fmla="*/ 3175 h 2"/>
              <a:gd name="T56" fmla="*/ 0 w 2"/>
              <a:gd name="T57" fmla="*/ 3175 h 2"/>
              <a:gd name="T58" fmla="*/ 3175 w 2"/>
              <a:gd name="T59" fmla="*/ 3175 h 2"/>
              <a:gd name="T60" fmla="*/ 3175 w 2"/>
              <a:gd name="T61" fmla="*/ 3175 h 2"/>
              <a:gd name="T62" fmla="*/ 3175 w 2"/>
              <a:gd name="T63" fmla="*/ 3175 h 2"/>
              <a:gd name="T64" fmla="*/ 0 w 2"/>
              <a:gd name="T65" fmla="*/ 3175 h 2"/>
              <a:gd name="T66" fmla="*/ 0 w 2"/>
              <a:gd name="T67" fmla="*/ 3175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 name="Freeform 1120"/>
          <p:cNvSpPr>
            <a:spLocks/>
          </p:cNvSpPr>
          <p:nvPr/>
        </p:nvSpPr>
        <p:spPr bwMode="auto">
          <a:xfrm>
            <a:off x="458788" y="463550"/>
            <a:ext cx="3175" cy="3175"/>
          </a:xfrm>
          <a:custGeom>
            <a:avLst/>
            <a:gdLst>
              <a:gd name="T0" fmla="*/ 0 w 2"/>
              <a:gd name="T1" fmla="*/ 0 h 2"/>
              <a:gd name="T2" fmla="*/ 0 w 2"/>
              <a:gd name="T3" fmla="*/ 3175 h 2"/>
              <a:gd name="T4" fmla="*/ 0 w 2"/>
              <a:gd name="T5" fmla="*/ 3175 h 2"/>
              <a:gd name="T6" fmla="*/ 0 w 2"/>
              <a:gd name="T7" fmla="*/ 3175 h 2"/>
              <a:gd name="T8" fmla="*/ 3175 w 2"/>
              <a:gd name="T9" fmla="*/ 3175 h 2"/>
              <a:gd name="T10" fmla="*/ 3175 w 2"/>
              <a:gd name="T11" fmla="*/ 0 h 2"/>
              <a:gd name="T12" fmla="*/ 3175 w 2"/>
              <a:gd name="T13" fmla="*/ 0 h 2"/>
              <a:gd name="T14" fmla="*/ 3175 w 2"/>
              <a:gd name="T15" fmla="*/ 0 h 2"/>
              <a:gd name="T16" fmla="*/ 0 w 2"/>
              <a:gd name="T17" fmla="*/ 0 h 2"/>
              <a:gd name="T18" fmla="*/ 0 w 2"/>
              <a:gd name="T19" fmla="*/ 3175 h 2"/>
              <a:gd name="T20" fmla="*/ 0 w 2"/>
              <a:gd name="T21" fmla="*/ 3175 h 2"/>
              <a:gd name="T22" fmla="*/ 3175 w 2"/>
              <a:gd name="T23" fmla="*/ 0 h 2"/>
              <a:gd name="T24" fmla="*/ 3175 w 2"/>
              <a:gd name="T25" fmla="*/ 0 h 2"/>
              <a:gd name="T26" fmla="*/ 3175 w 2"/>
              <a:gd name="T27" fmla="*/ 0 h 2"/>
              <a:gd name="T28" fmla="*/ 3175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3175 w 2"/>
              <a:gd name="T47" fmla="*/ 3175 h 2"/>
              <a:gd name="T48" fmla="*/ 0 w 2"/>
              <a:gd name="T49" fmla="*/ 3175 h 2"/>
              <a:gd name="T50" fmla="*/ 0 w 2"/>
              <a:gd name="T51" fmla="*/ 3175 h 2"/>
              <a:gd name="T52" fmla="*/ 3175 w 2"/>
              <a:gd name="T53" fmla="*/ 3175 h 2"/>
              <a:gd name="T54" fmla="*/ 3175 w 2"/>
              <a:gd name="T55" fmla="*/ 3175 h 2"/>
              <a:gd name="T56" fmla="*/ 3175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 name="Freeform 1134"/>
          <p:cNvSpPr>
            <a:spLocks/>
          </p:cNvSpPr>
          <p:nvPr/>
        </p:nvSpPr>
        <p:spPr bwMode="auto">
          <a:xfrm>
            <a:off x="703263" y="514350"/>
            <a:ext cx="3175" cy="6350"/>
          </a:xfrm>
          <a:custGeom>
            <a:avLst/>
            <a:gdLst>
              <a:gd name="T0" fmla="*/ 3175 w 2"/>
              <a:gd name="T1" fmla="*/ 6350 h 4"/>
              <a:gd name="T2" fmla="*/ 3175 w 2"/>
              <a:gd name="T3" fmla="*/ 6350 h 4"/>
              <a:gd name="T4" fmla="*/ 3175 w 2"/>
              <a:gd name="T5" fmla="*/ 6350 h 4"/>
              <a:gd name="T6" fmla="*/ 3175 w 2"/>
              <a:gd name="T7" fmla="*/ 3175 h 4"/>
              <a:gd name="T8" fmla="*/ 3175 w 2"/>
              <a:gd name="T9" fmla="*/ 0 h 4"/>
              <a:gd name="T10" fmla="*/ 3175 w 2"/>
              <a:gd name="T11" fmla="*/ 0 h 4"/>
              <a:gd name="T12" fmla="*/ 3175 w 2"/>
              <a:gd name="T13" fmla="*/ 0 h 4"/>
              <a:gd name="T14" fmla="*/ 0 w 2"/>
              <a:gd name="T15" fmla="*/ 3175 h 4"/>
              <a:gd name="T16" fmla="*/ 3175 w 2"/>
              <a:gd name="T17" fmla="*/ 6350 h 4"/>
              <a:gd name="T18" fmla="*/ 3175 w 2"/>
              <a:gd name="T19" fmla="*/ 3175 h 4"/>
              <a:gd name="T20" fmla="*/ 3175 w 2"/>
              <a:gd name="T21" fmla="*/ 3175 h 4"/>
              <a:gd name="T22" fmla="*/ 3175 w 2"/>
              <a:gd name="T23" fmla="*/ 0 h 4"/>
              <a:gd name="T24" fmla="*/ 3175 w 2"/>
              <a:gd name="T25" fmla="*/ 3175 h 4"/>
              <a:gd name="T26" fmla="*/ 3175 w 2"/>
              <a:gd name="T27" fmla="*/ 3175 h 4"/>
              <a:gd name="T28" fmla="*/ 3175 w 2"/>
              <a:gd name="T29" fmla="*/ 3175 h 4"/>
              <a:gd name="T30" fmla="*/ 3175 w 2"/>
              <a:gd name="T31" fmla="*/ 3175 h 4"/>
              <a:gd name="T32" fmla="*/ 3175 w 2"/>
              <a:gd name="T33" fmla="*/ 3175 h 4"/>
              <a:gd name="T34" fmla="*/ 3175 w 2"/>
              <a:gd name="T35" fmla="*/ 3175 h 4"/>
              <a:gd name="T36" fmla="*/ 3175 w 2"/>
              <a:gd name="T37" fmla="*/ 3175 h 4"/>
              <a:gd name="T38" fmla="*/ 3175 w 2"/>
              <a:gd name="T39" fmla="*/ 3175 h 4"/>
              <a:gd name="T40" fmla="*/ 3175 w 2"/>
              <a:gd name="T41" fmla="*/ 3175 h 4"/>
              <a:gd name="T42" fmla="*/ 3175 w 2"/>
              <a:gd name="T43" fmla="*/ 3175 h 4"/>
              <a:gd name="T44" fmla="*/ 3175 w 2"/>
              <a:gd name="T45" fmla="*/ 3175 h 4"/>
              <a:gd name="T46" fmla="*/ 3175 w 2"/>
              <a:gd name="T47" fmla="*/ 3175 h 4"/>
              <a:gd name="T48" fmla="*/ 3175 w 2"/>
              <a:gd name="T49" fmla="*/ 3175 h 4"/>
              <a:gd name="T50" fmla="*/ 3175 w 2"/>
              <a:gd name="T51" fmla="*/ 3175 h 4"/>
              <a:gd name="T52" fmla="*/ 0 w 2"/>
              <a:gd name="T53" fmla="*/ 3175 h 4"/>
              <a:gd name="T54" fmla="*/ 3175 w 2"/>
              <a:gd name="T55" fmla="*/ 6350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 name="Freeform 1141"/>
          <p:cNvSpPr>
            <a:spLocks/>
          </p:cNvSpPr>
          <p:nvPr/>
        </p:nvSpPr>
        <p:spPr bwMode="auto">
          <a:xfrm>
            <a:off x="706438" y="479425"/>
            <a:ext cx="1587" cy="6350"/>
          </a:xfrm>
          <a:custGeom>
            <a:avLst/>
            <a:gdLst>
              <a:gd name="T0" fmla="*/ 0 w 1587"/>
              <a:gd name="T1" fmla="*/ 6350 h 4"/>
              <a:gd name="T2" fmla="*/ 0 w 1587"/>
              <a:gd name="T3" fmla="*/ 3175 h 4"/>
              <a:gd name="T4" fmla="*/ 0 w 1587"/>
              <a:gd name="T5" fmla="*/ 0 h 4"/>
              <a:gd name="T6" fmla="*/ 0 w 1587"/>
              <a:gd name="T7" fmla="*/ 0 h 4"/>
              <a:gd name="T8" fmla="*/ 0 w 1587"/>
              <a:gd name="T9" fmla="*/ 3175 h 4"/>
              <a:gd name="T10" fmla="*/ 0 w 1587"/>
              <a:gd name="T11" fmla="*/ 3175 h 4"/>
              <a:gd name="T12" fmla="*/ 0 w 1587"/>
              <a:gd name="T13" fmla="*/ 6350 h 4"/>
              <a:gd name="T14" fmla="*/ 0 w 1587"/>
              <a:gd name="T15" fmla="*/ 3175 h 4"/>
              <a:gd name="T16" fmla="*/ 0 w 1587"/>
              <a:gd name="T17" fmla="*/ 3175 h 4"/>
              <a:gd name="T18" fmla="*/ 0 w 1587"/>
              <a:gd name="T19" fmla="*/ 3175 h 4"/>
              <a:gd name="T20" fmla="*/ 0 w 1587"/>
              <a:gd name="T21" fmla="*/ 3175 h 4"/>
              <a:gd name="T22" fmla="*/ 0 w 1587"/>
              <a:gd name="T23" fmla="*/ 3175 h 4"/>
              <a:gd name="T24" fmla="*/ 0 w 1587"/>
              <a:gd name="T25" fmla="*/ 3175 h 4"/>
              <a:gd name="T26" fmla="*/ 0 w 1587"/>
              <a:gd name="T27" fmla="*/ 3175 h 4"/>
              <a:gd name="T28" fmla="*/ 0 w 1587"/>
              <a:gd name="T29" fmla="*/ 6350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3" name="Freeform 1148"/>
          <p:cNvSpPr>
            <a:spLocks/>
          </p:cNvSpPr>
          <p:nvPr/>
        </p:nvSpPr>
        <p:spPr bwMode="auto">
          <a:xfrm>
            <a:off x="693738" y="460375"/>
            <a:ext cx="3175" cy="3175"/>
          </a:xfrm>
          <a:custGeom>
            <a:avLst/>
            <a:gdLst>
              <a:gd name="T0" fmla="*/ 3175 w 2"/>
              <a:gd name="T1" fmla="*/ 3175 h 2"/>
              <a:gd name="T2" fmla="*/ 3175 w 2"/>
              <a:gd name="T3" fmla="*/ 0 h 2"/>
              <a:gd name="T4" fmla="*/ 3175 w 2"/>
              <a:gd name="T5" fmla="*/ 0 h 2"/>
              <a:gd name="T6" fmla="*/ 3175 w 2"/>
              <a:gd name="T7" fmla="*/ 0 h 2"/>
              <a:gd name="T8" fmla="*/ 3175 w 2"/>
              <a:gd name="T9" fmla="*/ 0 h 2"/>
              <a:gd name="T10" fmla="*/ 0 w 2"/>
              <a:gd name="T11" fmla="*/ 0 h 2"/>
              <a:gd name="T12" fmla="*/ 0 w 2"/>
              <a:gd name="T13" fmla="*/ 0 h 2"/>
              <a:gd name="T14" fmla="*/ 0 w 2"/>
              <a:gd name="T15" fmla="*/ 3175 h 2"/>
              <a:gd name="T16" fmla="*/ 0 w 2"/>
              <a:gd name="T17" fmla="*/ 3175 h 2"/>
              <a:gd name="T18" fmla="*/ 0 w 2"/>
              <a:gd name="T19" fmla="*/ 3175 h 2"/>
              <a:gd name="T20" fmla="*/ 3175 w 2"/>
              <a:gd name="T21" fmla="*/ 3175 h 2"/>
              <a:gd name="T22" fmla="*/ 3175 w 2"/>
              <a:gd name="T23" fmla="*/ 3175 h 2"/>
              <a:gd name="T24" fmla="*/ 3175 w 2"/>
              <a:gd name="T25" fmla="*/ 0 h 2"/>
              <a:gd name="T26" fmla="*/ 3175 w 2"/>
              <a:gd name="T27" fmla="*/ 0 h 2"/>
              <a:gd name="T28" fmla="*/ 3175 w 2"/>
              <a:gd name="T29" fmla="*/ 0 h 2"/>
              <a:gd name="T30" fmla="*/ 0 w 2"/>
              <a:gd name="T31" fmla="*/ 3175 h 2"/>
              <a:gd name="T32" fmla="*/ 3175 w 2"/>
              <a:gd name="T33" fmla="*/ 3175 h 2"/>
              <a:gd name="T34" fmla="*/ 3175 w 2"/>
              <a:gd name="T35" fmla="*/ 0 h 2"/>
              <a:gd name="T36" fmla="*/ 0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3175 w 2"/>
              <a:gd name="T59" fmla="*/ 3175 h 2"/>
              <a:gd name="T60" fmla="*/ 3175 w 2"/>
              <a:gd name="T61" fmla="*/ 3175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4" name="Freeform 1150"/>
          <p:cNvSpPr>
            <a:spLocks/>
          </p:cNvSpPr>
          <p:nvPr/>
        </p:nvSpPr>
        <p:spPr bwMode="auto">
          <a:xfrm>
            <a:off x="684213" y="447675"/>
            <a:ext cx="1587" cy="3175"/>
          </a:xfrm>
          <a:custGeom>
            <a:avLst/>
            <a:gdLst>
              <a:gd name="T0" fmla="*/ 0 w 1587"/>
              <a:gd name="T1" fmla="*/ 3175 h 2"/>
              <a:gd name="T2" fmla="*/ 0 w 1587"/>
              <a:gd name="T3" fmla="*/ 0 h 2"/>
              <a:gd name="T4" fmla="*/ 0 w 1587"/>
              <a:gd name="T5" fmla="*/ 3175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 name="Freeform 1152"/>
          <p:cNvSpPr>
            <a:spLocks/>
          </p:cNvSpPr>
          <p:nvPr/>
        </p:nvSpPr>
        <p:spPr bwMode="auto">
          <a:xfrm>
            <a:off x="684213" y="447675"/>
            <a:ext cx="3175" cy="3175"/>
          </a:xfrm>
          <a:custGeom>
            <a:avLst/>
            <a:gdLst>
              <a:gd name="T0" fmla="*/ 3175 w 2"/>
              <a:gd name="T1" fmla="*/ 0 h 2"/>
              <a:gd name="T2" fmla="*/ 0 w 2"/>
              <a:gd name="T3" fmla="*/ 0 h 2"/>
              <a:gd name="T4" fmla="*/ 0 w 2"/>
              <a:gd name="T5" fmla="*/ 0 h 2"/>
              <a:gd name="T6" fmla="*/ 0 w 2"/>
              <a:gd name="T7" fmla="*/ 0 h 2"/>
              <a:gd name="T8" fmla="*/ 0 w 2"/>
              <a:gd name="T9" fmla="*/ 3175 h 2"/>
              <a:gd name="T10" fmla="*/ 3175 w 2"/>
              <a:gd name="T11" fmla="*/ 3175 h 2"/>
              <a:gd name="T12" fmla="*/ 3175 w 2"/>
              <a:gd name="T13" fmla="*/ 0 h 2"/>
              <a:gd name="T14" fmla="*/ 0 w 2"/>
              <a:gd name="T15" fmla="*/ 0 h 2"/>
              <a:gd name="T16" fmla="*/ 0 w 2"/>
              <a:gd name="T17" fmla="*/ 0 h 2"/>
              <a:gd name="T18" fmla="*/ 0 w 2"/>
              <a:gd name="T19" fmla="*/ 0 h 2"/>
              <a:gd name="T20" fmla="*/ 0 w 2"/>
              <a:gd name="T21" fmla="*/ 3175 h 2"/>
              <a:gd name="T22" fmla="*/ 3175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 name="Freeform 1154"/>
          <p:cNvSpPr>
            <a:spLocks/>
          </p:cNvSpPr>
          <p:nvPr/>
        </p:nvSpPr>
        <p:spPr bwMode="auto">
          <a:xfrm>
            <a:off x="665163" y="434975"/>
            <a:ext cx="3175"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 name="Freeform 1156"/>
          <p:cNvSpPr>
            <a:spLocks/>
          </p:cNvSpPr>
          <p:nvPr/>
        </p:nvSpPr>
        <p:spPr bwMode="auto">
          <a:xfrm>
            <a:off x="665163" y="431800"/>
            <a:ext cx="3175" cy="3175"/>
          </a:xfrm>
          <a:custGeom>
            <a:avLst/>
            <a:gdLst>
              <a:gd name="T0" fmla="*/ 3175 w 2"/>
              <a:gd name="T1" fmla="*/ 3175 h 2"/>
              <a:gd name="T2" fmla="*/ 0 w 2"/>
              <a:gd name="T3" fmla="*/ 0 h 2"/>
              <a:gd name="T4" fmla="*/ 0 w 2"/>
              <a:gd name="T5" fmla="*/ 0 h 2"/>
              <a:gd name="T6" fmla="*/ 0 w 2"/>
              <a:gd name="T7" fmla="*/ 3175 h 2"/>
              <a:gd name="T8" fmla="*/ 3175 w 2"/>
              <a:gd name="T9" fmla="*/ 3175 h 2"/>
              <a:gd name="T10" fmla="*/ 3175 w 2"/>
              <a:gd name="T11" fmla="*/ 3175 h 2"/>
              <a:gd name="T12" fmla="*/ 3175 w 2"/>
              <a:gd name="T13" fmla="*/ 3175 h 2"/>
              <a:gd name="T14" fmla="*/ 0 w 2"/>
              <a:gd name="T15" fmla="*/ 0 h 2"/>
              <a:gd name="T16" fmla="*/ 0 w 2"/>
              <a:gd name="T17" fmla="*/ 0 h 2"/>
              <a:gd name="T18" fmla="*/ 0 w 2"/>
              <a:gd name="T19" fmla="*/ 3175 h 2"/>
              <a:gd name="T20" fmla="*/ 3175 w 2"/>
              <a:gd name="T21" fmla="*/ 3175 h 2"/>
              <a:gd name="T22" fmla="*/ 3175 w 2"/>
              <a:gd name="T23" fmla="*/ 3175 h 2"/>
              <a:gd name="T24" fmla="*/ 3175 w 2"/>
              <a:gd name="T25" fmla="*/ 3175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8" name="Freeform 1163"/>
          <p:cNvSpPr>
            <a:spLocks/>
          </p:cNvSpPr>
          <p:nvPr/>
        </p:nvSpPr>
        <p:spPr bwMode="auto">
          <a:xfrm>
            <a:off x="611188" y="415925"/>
            <a:ext cx="6350" cy="3175"/>
          </a:xfrm>
          <a:custGeom>
            <a:avLst/>
            <a:gdLst>
              <a:gd name="T0" fmla="*/ 3175 w 4"/>
              <a:gd name="T1" fmla="*/ 3175 h 2"/>
              <a:gd name="T2" fmla="*/ 3175 w 4"/>
              <a:gd name="T3" fmla="*/ 3175 h 2"/>
              <a:gd name="T4" fmla="*/ 6350 w 4"/>
              <a:gd name="T5" fmla="*/ 3175 h 2"/>
              <a:gd name="T6" fmla="*/ 6350 w 4"/>
              <a:gd name="T7" fmla="*/ 0 h 2"/>
              <a:gd name="T8" fmla="*/ 6350 w 4"/>
              <a:gd name="T9" fmla="*/ 0 h 2"/>
              <a:gd name="T10" fmla="*/ 3175 w 4"/>
              <a:gd name="T11" fmla="*/ 0 h 2"/>
              <a:gd name="T12" fmla="*/ 3175 w 4"/>
              <a:gd name="T13" fmla="*/ 0 h 2"/>
              <a:gd name="T14" fmla="*/ 0 w 4"/>
              <a:gd name="T15" fmla="*/ 3175 h 2"/>
              <a:gd name="T16" fmla="*/ 3175 w 4"/>
              <a:gd name="T17" fmla="*/ 3175 h 2"/>
              <a:gd name="T18" fmla="*/ 3175 w 4"/>
              <a:gd name="T19" fmla="*/ 0 h 2"/>
              <a:gd name="T20" fmla="*/ 6350 w 4"/>
              <a:gd name="T21" fmla="*/ 3175 h 2"/>
              <a:gd name="T22" fmla="*/ 6350 w 4"/>
              <a:gd name="T23" fmla="*/ 0 h 2"/>
              <a:gd name="T24" fmla="*/ 6350 w 4"/>
              <a:gd name="T25" fmla="*/ 0 h 2"/>
              <a:gd name="T26" fmla="*/ 3175 w 4"/>
              <a:gd name="T27" fmla="*/ 0 h 2"/>
              <a:gd name="T28" fmla="*/ 3175 w 4"/>
              <a:gd name="T29" fmla="*/ 0 h 2"/>
              <a:gd name="T30" fmla="*/ 0 w 4"/>
              <a:gd name="T31" fmla="*/ 0 h 2"/>
              <a:gd name="T32" fmla="*/ 3175 w 4"/>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 name="Freeform 1172"/>
          <p:cNvSpPr>
            <a:spLocks/>
          </p:cNvSpPr>
          <p:nvPr/>
        </p:nvSpPr>
        <p:spPr bwMode="auto">
          <a:xfrm>
            <a:off x="582613" y="476250"/>
            <a:ext cx="3175" cy="3175"/>
          </a:xfrm>
          <a:custGeom>
            <a:avLst/>
            <a:gdLst>
              <a:gd name="T0" fmla="*/ 0 w 2"/>
              <a:gd name="T1" fmla="*/ 3175 h 2"/>
              <a:gd name="T2" fmla="*/ 0 w 2"/>
              <a:gd name="T3" fmla="*/ 3175 h 2"/>
              <a:gd name="T4" fmla="*/ 3175 w 2"/>
              <a:gd name="T5" fmla="*/ 3175 h 2"/>
              <a:gd name="T6" fmla="*/ 0 w 2"/>
              <a:gd name="T7" fmla="*/ 0 h 2"/>
              <a:gd name="T8" fmla="*/ 0 w 2"/>
              <a:gd name="T9" fmla="*/ 0 h 2"/>
              <a:gd name="T10" fmla="*/ 0 w 2"/>
              <a:gd name="T11" fmla="*/ 0 h 2"/>
              <a:gd name="T12" fmla="*/ 0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0 w 2"/>
              <a:gd name="T59" fmla="*/ 3175 h 2"/>
              <a:gd name="T60" fmla="*/ 0 w 2"/>
              <a:gd name="T61" fmla="*/ 3175 h 2"/>
              <a:gd name="T62" fmla="*/ 0 w 2"/>
              <a:gd name="T63" fmla="*/ 3175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 name="Freeform 1177"/>
          <p:cNvSpPr>
            <a:spLocks/>
          </p:cNvSpPr>
          <p:nvPr/>
        </p:nvSpPr>
        <p:spPr bwMode="auto">
          <a:xfrm>
            <a:off x="557213" y="534988"/>
            <a:ext cx="3175" cy="3175"/>
          </a:xfrm>
          <a:custGeom>
            <a:avLst/>
            <a:gdLst>
              <a:gd name="T0" fmla="*/ 0 w 2"/>
              <a:gd name="T1" fmla="*/ 3175 h 2"/>
              <a:gd name="T2" fmla="*/ 3175 w 2"/>
              <a:gd name="T3" fmla="*/ 3175 h 2"/>
              <a:gd name="T4" fmla="*/ 3175 w 2"/>
              <a:gd name="T5" fmla="*/ 3175 h 2"/>
              <a:gd name="T6" fmla="*/ 3175 w 2"/>
              <a:gd name="T7" fmla="*/ 0 h 2"/>
              <a:gd name="T8" fmla="*/ 3175 w 2"/>
              <a:gd name="T9" fmla="*/ 0 h 2"/>
              <a:gd name="T10" fmla="*/ 3175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3175 h 2"/>
              <a:gd name="T40" fmla="*/ 0 w 2"/>
              <a:gd name="T41" fmla="*/ 3175 h 2"/>
              <a:gd name="T42" fmla="*/ 3175 w 2"/>
              <a:gd name="T43" fmla="*/ 3175 h 2"/>
              <a:gd name="T44" fmla="*/ 3175 w 2"/>
              <a:gd name="T45" fmla="*/ 0 h 2"/>
              <a:gd name="T46" fmla="*/ 3175 w 2"/>
              <a:gd name="T47" fmla="*/ 0 h 2"/>
              <a:gd name="T48" fmla="*/ 3175 w 2"/>
              <a:gd name="T49" fmla="*/ 0 h 2"/>
              <a:gd name="T50" fmla="*/ 3175 w 2"/>
              <a:gd name="T51" fmla="*/ 0 h 2"/>
              <a:gd name="T52" fmla="*/ 3175 w 2"/>
              <a:gd name="T53" fmla="*/ 0 h 2"/>
              <a:gd name="T54" fmla="*/ 3175 w 2"/>
              <a:gd name="T55" fmla="*/ 0 h 2"/>
              <a:gd name="T56" fmla="*/ 3175 w 2"/>
              <a:gd name="T57" fmla="*/ 0 h 2"/>
              <a:gd name="T58" fmla="*/ 3175 w 2"/>
              <a:gd name="T59" fmla="*/ 0 h 2"/>
              <a:gd name="T60" fmla="*/ 3175 w 2"/>
              <a:gd name="T61" fmla="*/ 0 h 2"/>
              <a:gd name="T62" fmla="*/ 3175 w 2"/>
              <a:gd name="T63" fmla="*/ 0 h 2"/>
              <a:gd name="T64" fmla="*/ 3175 w 2"/>
              <a:gd name="T65" fmla="*/ 0 h 2"/>
              <a:gd name="T66" fmla="*/ 3175 w 2"/>
              <a:gd name="T67" fmla="*/ 3175 h 2"/>
              <a:gd name="T68" fmla="*/ 3175 w 2"/>
              <a:gd name="T69" fmla="*/ 0 h 2"/>
              <a:gd name="T70" fmla="*/ 3175 w 2"/>
              <a:gd name="T71" fmla="*/ 0 h 2"/>
              <a:gd name="T72" fmla="*/ 0 w 2"/>
              <a:gd name="T73" fmla="*/ 0 h 2"/>
              <a:gd name="T74" fmla="*/ 0 w 2"/>
              <a:gd name="T75" fmla="*/ 0 h 2"/>
              <a:gd name="T76" fmla="*/ 0 w 2"/>
              <a:gd name="T77" fmla="*/ 3175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1" name="Freeform 1180"/>
          <p:cNvSpPr>
            <a:spLocks/>
          </p:cNvSpPr>
          <p:nvPr/>
        </p:nvSpPr>
        <p:spPr bwMode="auto">
          <a:xfrm>
            <a:off x="560388" y="530225"/>
            <a:ext cx="3175" cy="4763"/>
          </a:xfrm>
          <a:custGeom>
            <a:avLst/>
            <a:gdLst>
              <a:gd name="T0" fmla="*/ 0 w 2"/>
              <a:gd name="T1" fmla="*/ 4763 h 3"/>
              <a:gd name="T2" fmla="*/ 0 w 2"/>
              <a:gd name="T3" fmla="*/ 4763 h 3"/>
              <a:gd name="T4" fmla="*/ 3175 w 2"/>
              <a:gd name="T5" fmla="*/ 4763 h 3"/>
              <a:gd name="T6" fmla="*/ 3175 w 2"/>
              <a:gd name="T7" fmla="*/ 4763 h 3"/>
              <a:gd name="T8" fmla="*/ 0 w 2"/>
              <a:gd name="T9" fmla="*/ 0 h 3"/>
              <a:gd name="T10" fmla="*/ 0 w 2"/>
              <a:gd name="T11" fmla="*/ 0 h 3"/>
              <a:gd name="T12" fmla="*/ 0 w 2"/>
              <a:gd name="T13" fmla="*/ 0 h 3"/>
              <a:gd name="T14" fmla="*/ 0 w 2"/>
              <a:gd name="T15" fmla="*/ 4763 h 3"/>
              <a:gd name="T16" fmla="*/ 0 w 2"/>
              <a:gd name="T17" fmla="*/ 4763 h 3"/>
              <a:gd name="T18" fmla="*/ 0 w 2"/>
              <a:gd name="T19" fmla="*/ 4763 h 3"/>
              <a:gd name="T20" fmla="*/ 0 w 2"/>
              <a:gd name="T21" fmla="*/ 4763 h 3"/>
              <a:gd name="T22" fmla="*/ 0 w 2"/>
              <a:gd name="T23" fmla="*/ 0 h 3"/>
              <a:gd name="T24" fmla="*/ 0 w 2"/>
              <a:gd name="T25" fmla="*/ 4763 h 3"/>
              <a:gd name="T26" fmla="*/ 0 w 2"/>
              <a:gd name="T27" fmla="*/ 4763 h 3"/>
              <a:gd name="T28" fmla="*/ 0 w 2"/>
              <a:gd name="T29" fmla="*/ 4763 h 3"/>
              <a:gd name="T30" fmla="*/ 0 w 2"/>
              <a:gd name="T31" fmla="*/ 4763 h 3"/>
              <a:gd name="T32" fmla="*/ 0 w 2"/>
              <a:gd name="T33" fmla="*/ 4763 h 3"/>
              <a:gd name="T34" fmla="*/ 0 w 2"/>
              <a:gd name="T35" fmla="*/ 4763 h 3"/>
              <a:gd name="T36" fmla="*/ 0 w 2"/>
              <a:gd name="T37" fmla="*/ 4763 h 3"/>
              <a:gd name="T38" fmla="*/ 0 w 2"/>
              <a:gd name="T39" fmla="*/ 4763 h 3"/>
              <a:gd name="T40" fmla="*/ 0 w 2"/>
              <a:gd name="T41" fmla="*/ 4763 h 3"/>
              <a:gd name="T42" fmla="*/ 0 w 2"/>
              <a:gd name="T43" fmla="*/ 4763 h 3"/>
              <a:gd name="T44" fmla="*/ 0 w 2"/>
              <a:gd name="T45" fmla="*/ 4763 h 3"/>
              <a:gd name="T46" fmla="*/ 0 w 2"/>
              <a:gd name="T47" fmla="*/ 4763 h 3"/>
              <a:gd name="T48" fmla="*/ 0 w 2"/>
              <a:gd name="T49" fmla="*/ 4763 h 3"/>
              <a:gd name="T50" fmla="*/ 0 w 2"/>
              <a:gd name="T51" fmla="*/ 4763 h 3"/>
              <a:gd name="T52" fmla="*/ 0 w 2"/>
              <a:gd name="T53" fmla="*/ 476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2"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3"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5" name="Freeform 1210"/>
          <p:cNvSpPr>
            <a:spLocks/>
          </p:cNvSpPr>
          <p:nvPr/>
        </p:nvSpPr>
        <p:spPr bwMode="auto">
          <a:xfrm>
            <a:off x="595313" y="557213"/>
            <a:ext cx="3175" cy="3175"/>
          </a:xfrm>
          <a:custGeom>
            <a:avLst/>
            <a:gdLst>
              <a:gd name="T0" fmla="*/ 0 w 2"/>
              <a:gd name="T1" fmla="*/ 3175 h 2"/>
              <a:gd name="T2" fmla="*/ 0 w 2"/>
              <a:gd name="T3" fmla="*/ 3175 h 2"/>
              <a:gd name="T4" fmla="*/ 3175 w 2"/>
              <a:gd name="T5" fmla="*/ 3175 h 2"/>
              <a:gd name="T6" fmla="*/ 3175 w 2"/>
              <a:gd name="T7" fmla="*/ 0 h 2"/>
              <a:gd name="T8" fmla="*/ 3175 w 2"/>
              <a:gd name="T9" fmla="*/ 0 h 2"/>
              <a:gd name="T10" fmla="*/ 0 w 2"/>
              <a:gd name="T11" fmla="*/ 0 h 2"/>
              <a:gd name="T12" fmla="*/ 0 w 2"/>
              <a:gd name="T13" fmla="*/ 0 h 2"/>
              <a:gd name="T14" fmla="*/ 0 w 2"/>
              <a:gd name="T15" fmla="*/ 0 h 2"/>
              <a:gd name="T16" fmla="*/ 0 w 2"/>
              <a:gd name="T17" fmla="*/ 3175 h 2"/>
              <a:gd name="T18" fmla="*/ 0 w 2"/>
              <a:gd name="T19" fmla="*/ 3175 h 2"/>
              <a:gd name="T20" fmla="*/ 3175 w 2"/>
              <a:gd name="T21" fmla="*/ 3175 h 2"/>
              <a:gd name="T22" fmla="*/ 3175 w 2"/>
              <a:gd name="T23" fmla="*/ 0 h 2"/>
              <a:gd name="T24" fmla="*/ 3175 w 2"/>
              <a:gd name="T25" fmla="*/ 0 h 2"/>
              <a:gd name="T26" fmla="*/ 0 w 2"/>
              <a:gd name="T27" fmla="*/ 0 h 2"/>
              <a:gd name="T28" fmla="*/ 0 w 2"/>
              <a:gd name="T29" fmla="*/ 0 h 2"/>
              <a:gd name="T30" fmla="*/ 0 w 2"/>
              <a:gd name="T31" fmla="*/ 0 h 2"/>
              <a:gd name="T32" fmla="*/ 0 w 2"/>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 name="Freeform 1214"/>
          <p:cNvSpPr>
            <a:spLocks/>
          </p:cNvSpPr>
          <p:nvPr/>
        </p:nvSpPr>
        <p:spPr bwMode="auto">
          <a:xfrm>
            <a:off x="595313" y="557213"/>
            <a:ext cx="3175" cy="3175"/>
          </a:xfrm>
          <a:custGeom>
            <a:avLst/>
            <a:gdLst>
              <a:gd name="T0" fmla="*/ 0 w 2"/>
              <a:gd name="T1" fmla="*/ 3175 h 2"/>
              <a:gd name="T2" fmla="*/ 3175 w 2"/>
              <a:gd name="T3" fmla="*/ 3175 h 2"/>
              <a:gd name="T4" fmla="*/ 0 w 2"/>
              <a:gd name="T5" fmla="*/ 0 h 2"/>
              <a:gd name="T6" fmla="*/ 0 w 2"/>
              <a:gd name="T7" fmla="*/ 3175 h 2"/>
              <a:gd name="T8" fmla="*/ 0 w 2"/>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50000"/>
              </a:spcBef>
              <a:buFontTx/>
              <a:buChar char="•"/>
            </a:pPr>
            <a:endParaRPr lang="en-US" sz="1300" b="0"/>
          </a:p>
        </p:txBody>
      </p:sp>
      <p:sp>
        <p:nvSpPr>
          <p:cNvPr id="28"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9"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0" name="Freeform 1221"/>
          <p:cNvSpPr>
            <a:spLocks/>
          </p:cNvSpPr>
          <p:nvPr/>
        </p:nvSpPr>
        <p:spPr bwMode="auto">
          <a:xfrm>
            <a:off x="731838" y="541338"/>
            <a:ext cx="3175" cy="3175"/>
          </a:xfrm>
          <a:custGeom>
            <a:avLst/>
            <a:gdLst>
              <a:gd name="T0" fmla="*/ 3175 w 2"/>
              <a:gd name="T1" fmla="*/ 0 h 2"/>
              <a:gd name="T2" fmla="*/ 3175 w 2"/>
              <a:gd name="T3" fmla="*/ 0 h 2"/>
              <a:gd name="T4" fmla="*/ 3175 w 2"/>
              <a:gd name="T5" fmla="*/ 0 h 2"/>
              <a:gd name="T6" fmla="*/ 0 w 2"/>
              <a:gd name="T7" fmla="*/ 0 h 2"/>
              <a:gd name="T8" fmla="*/ 0 w 2"/>
              <a:gd name="T9" fmla="*/ 0 h 2"/>
              <a:gd name="T10" fmla="*/ 0 w 2"/>
              <a:gd name="T11" fmla="*/ 3175 h 2"/>
              <a:gd name="T12" fmla="*/ 3175 w 2"/>
              <a:gd name="T13" fmla="*/ 0 h 2"/>
              <a:gd name="T14" fmla="*/ 3175 w 2"/>
              <a:gd name="T15" fmla="*/ 0 h 2"/>
              <a:gd name="T16" fmla="*/ 3175 w 2"/>
              <a:gd name="T17" fmla="*/ 0 h 2"/>
              <a:gd name="T18" fmla="*/ 0 w 2"/>
              <a:gd name="T19" fmla="*/ 0 h 2"/>
              <a:gd name="T20" fmla="*/ 0 w 2"/>
              <a:gd name="T21" fmla="*/ 0 h 2"/>
              <a:gd name="T22" fmla="*/ 0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 name="Freeform 1234"/>
          <p:cNvSpPr>
            <a:spLocks/>
          </p:cNvSpPr>
          <p:nvPr/>
        </p:nvSpPr>
        <p:spPr bwMode="auto">
          <a:xfrm>
            <a:off x="722313" y="550863"/>
            <a:ext cx="3175" cy="1587"/>
          </a:xfrm>
          <a:custGeom>
            <a:avLst/>
            <a:gdLst>
              <a:gd name="T0" fmla="*/ 0 w 2"/>
              <a:gd name="T1" fmla="*/ 0 h 1587"/>
              <a:gd name="T2" fmla="*/ 0 w 2"/>
              <a:gd name="T3" fmla="*/ 0 h 1587"/>
              <a:gd name="T4" fmla="*/ 3175 w 2"/>
              <a:gd name="T5" fmla="*/ 0 h 1587"/>
              <a:gd name="T6" fmla="*/ 3175 w 2"/>
              <a:gd name="T7" fmla="*/ 0 h 1587"/>
              <a:gd name="T8" fmla="*/ 3175 w 2"/>
              <a:gd name="T9" fmla="*/ 0 h 1587"/>
              <a:gd name="T10" fmla="*/ 3175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3175 w 2"/>
              <a:gd name="T25" fmla="*/ 0 h 1587"/>
              <a:gd name="T26" fmla="*/ 3175 w 2"/>
              <a:gd name="T27" fmla="*/ 0 h 1587"/>
              <a:gd name="T28" fmla="*/ 3175 w 2"/>
              <a:gd name="T29" fmla="*/ 0 h 1587"/>
              <a:gd name="T30" fmla="*/ 0 w 2"/>
              <a:gd name="T31" fmla="*/ 0 h 1587"/>
              <a:gd name="T32" fmla="*/ 0 w 2"/>
              <a:gd name="T33" fmla="*/ 0 h 1587"/>
              <a:gd name="T34" fmla="*/ 3175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3"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4" name="Freeform 1240"/>
          <p:cNvSpPr>
            <a:spLocks/>
          </p:cNvSpPr>
          <p:nvPr/>
        </p:nvSpPr>
        <p:spPr bwMode="auto">
          <a:xfrm>
            <a:off x="728663" y="541338"/>
            <a:ext cx="1587"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5" name="Freeform 1243"/>
          <p:cNvSpPr>
            <a:spLocks/>
          </p:cNvSpPr>
          <p:nvPr/>
        </p:nvSpPr>
        <p:spPr bwMode="auto">
          <a:xfrm>
            <a:off x="728663" y="538163"/>
            <a:ext cx="3175" cy="3175"/>
          </a:xfrm>
          <a:custGeom>
            <a:avLst/>
            <a:gdLst>
              <a:gd name="T0" fmla="*/ 3175 w 2"/>
              <a:gd name="T1" fmla="*/ 3175 h 2"/>
              <a:gd name="T2" fmla="*/ 3175 w 2"/>
              <a:gd name="T3" fmla="*/ 3175 h 2"/>
              <a:gd name="T4" fmla="*/ 3175 w 2"/>
              <a:gd name="T5" fmla="*/ 3175 h 2"/>
              <a:gd name="T6" fmla="*/ 3175 w 2"/>
              <a:gd name="T7" fmla="*/ 3175 h 2"/>
              <a:gd name="T8" fmla="*/ 0 w 2"/>
              <a:gd name="T9" fmla="*/ 3175 h 2"/>
              <a:gd name="T10" fmla="*/ 0 w 2"/>
              <a:gd name="T11" fmla="*/ 3175 h 2"/>
              <a:gd name="T12" fmla="*/ 3175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3175 w 2"/>
              <a:gd name="T39" fmla="*/ 3175 h 2"/>
              <a:gd name="T40" fmla="*/ 3175 w 2"/>
              <a:gd name="T41" fmla="*/ 3175 h 2"/>
              <a:gd name="T42" fmla="*/ 3175 w 2"/>
              <a:gd name="T43" fmla="*/ 3175 h 2"/>
              <a:gd name="T44" fmla="*/ 3175 w 2"/>
              <a:gd name="T45" fmla="*/ 3175 h 2"/>
              <a:gd name="T46" fmla="*/ 3175 w 2"/>
              <a:gd name="T47" fmla="*/ 3175 h 2"/>
              <a:gd name="T48" fmla="*/ 0 w 2"/>
              <a:gd name="T49" fmla="*/ 0 h 2"/>
              <a:gd name="T50" fmla="*/ 0 w 2"/>
              <a:gd name="T51" fmla="*/ 3175 h 2"/>
              <a:gd name="T52" fmla="*/ 0 w 2"/>
              <a:gd name="T53" fmla="*/ 3175 h 2"/>
              <a:gd name="T54" fmla="*/ 0 w 2"/>
              <a:gd name="T55" fmla="*/ 3175 h 2"/>
              <a:gd name="T56" fmla="*/ 3175 w 2"/>
              <a:gd name="T57" fmla="*/ 3175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 name="Freeform 1246"/>
          <p:cNvSpPr>
            <a:spLocks/>
          </p:cNvSpPr>
          <p:nvPr/>
        </p:nvSpPr>
        <p:spPr bwMode="auto">
          <a:xfrm>
            <a:off x="725488" y="547688"/>
            <a:ext cx="3175" cy="3175"/>
          </a:xfrm>
          <a:custGeom>
            <a:avLst/>
            <a:gdLst>
              <a:gd name="T0" fmla="*/ 0 w 2"/>
              <a:gd name="T1" fmla="*/ 3175 h 2"/>
              <a:gd name="T2" fmla="*/ 0 w 2"/>
              <a:gd name="T3" fmla="*/ 3175 h 2"/>
              <a:gd name="T4" fmla="*/ 3175 w 2"/>
              <a:gd name="T5" fmla="*/ 0 h 2"/>
              <a:gd name="T6" fmla="*/ 3175 w 2"/>
              <a:gd name="T7" fmla="*/ 0 h 2"/>
              <a:gd name="T8" fmla="*/ 0 w 2"/>
              <a:gd name="T9" fmla="*/ 0 h 2"/>
              <a:gd name="T10" fmla="*/ 0 w 2"/>
              <a:gd name="T11" fmla="*/ 0 h 2"/>
              <a:gd name="T12" fmla="*/ 0 w 2"/>
              <a:gd name="T13" fmla="*/ 3175 h 2"/>
              <a:gd name="T14" fmla="*/ 0 w 2"/>
              <a:gd name="T15" fmla="*/ 3175 h 2"/>
              <a:gd name="T16" fmla="*/ 3175 w 2"/>
              <a:gd name="T17" fmla="*/ 0 h 2"/>
              <a:gd name="T18" fmla="*/ 3175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3175 h 2"/>
              <a:gd name="T48" fmla="*/ 0 w 2"/>
              <a:gd name="T49" fmla="*/ 3175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 name="Freeform 1250"/>
          <p:cNvSpPr>
            <a:spLocks/>
          </p:cNvSpPr>
          <p:nvPr/>
        </p:nvSpPr>
        <p:spPr bwMode="auto">
          <a:xfrm>
            <a:off x="731838" y="530225"/>
            <a:ext cx="3175"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8" name="Freeform 1252"/>
          <p:cNvSpPr>
            <a:spLocks/>
          </p:cNvSpPr>
          <p:nvPr/>
        </p:nvSpPr>
        <p:spPr bwMode="auto">
          <a:xfrm>
            <a:off x="731838" y="527050"/>
            <a:ext cx="3175" cy="7938"/>
          </a:xfrm>
          <a:custGeom>
            <a:avLst/>
            <a:gdLst>
              <a:gd name="T0" fmla="*/ 3175 w 2"/>
              <a:gd name="T1" fmla="*/ 3175 h 5"/>
              <a:gd name="T2" fmla="*/ 3175 w 2"/>
              <a:gd name="T3" fmla="*/ 3175 h 5"/>
              <a:gd name="T4" fmla="*/ 0 w 2"/>
              <a:gd name="T5" fmla="*/ 0 h 5"/>
              <a:gd name="T6" fmla="*/ 0 w 2"/>
              <a:gd name="T7" fmla="*/ 3175 h 5"/>
              <a:gd name="T8" fmla="*/ 0 w 2"/>
              <a:gd name="T9" fmla="*/ 3175 h 5"/>
              <a:gd name="T10" fmla="*/ 3175 w 2"/>
              <a:gd name="T11" fmla="*/ 7938 h 5"/>
              <a:gd name="T12" fmla="*/ 3175 w 2"/>
              <a:gd name="T13" fmla="*/ 3175 h 5"/>
              <a:gd name="T14" fmla="*/ 3175 w 2"/>
              <a:gd name="T15" fmla="*/ 3175 h 5"/>
              <a:gd name="T16" fmla="*/ 0 w 2"/>
              <a:gd name="T17" fmla="*/ 0 h 5"/>
              <a:gd name="T18" fmla="*/ 0 w 2"/>
              <a:gd name="T19" fmla="*/ 3175 h 5"/>
              <a:gd name="T20" fmla="*/ 0 w 2"/>
              <a:gd name="T21" fmla="*/ 3175 h 5"/>
              <a:gd name="T22" fmla="*/ 3175 w 2"/>
              <a:gd name="T23" fmla="*/ 7938 h 5"/>
              <a:gd name="T24" fmla="*/ 3175 w 2"/>
              <a:gd name="T25" fmla="*/ 3175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9" name="Freeform 1255"/>
          <p:cNvSpPr>
            <a:spLocks/>
          </p:cNvSpPr>
          <p:nvPr/>
        </p:nvSpPr>
        <p:spPr bwMode="auto">
          <a:xfrm>
            <a:off x="712788" y="550863"/>
            <a:ext cx="3175" cy="1587"/>
          </a:xfrm>
          <a:custGeom>
            <a:avLst/>
            <a:gdLst>
              <a:gd name="T0" fmla="*/ 0 w 2"/>
              <a:gd name="T1" fmla="*/ 0 h 1587"/>
              <a:gd name="T2" fmla="*/ 3175 w 2"/>
              <a:gd name="T3" fmla="*/ 0 h 1587"/>
              <a:gd name="T4" fmla="*/ 3175 w 2"/>
              <a:gd name="T5" fmla="*/ 0 h 1587"/>
              <a:gd name="T6" fmla="*/ 3175 w 2"/>
              <a:gd name="T7" fmla="*/ 0 h 1587"/>
              <a:gd name="T8" fmla="*/ 3175 w 2"/>
              <a:gd name="T9" fmla="*/ 0 h 1587"/>
              <a:gd name="T10" fmla="*/ 0 w 2"/>
              <a:gd name="T11" fmla="*/ 0 h 1587"/>
              <a:gd name="T12" fmla="*/ 0 w 2"/>
              <a:gd name="T13" fmla="*/ 0 h 1587"/>
              <a:gd name="T14" fmla="*/ 0 w 2"/>
              <a:gd name="T15" fmla="*/ 0 h 1587"/>
              <a:gd name="T16" fmla="*/ 0 w 2"/>
              <a:gd name="T17" fmla="*/ 0 h 1587"/>
              <a:gd name="T18" fmla="*/ 3175 w 2"/>
              <a:gd name="T19" fmla="*/ 0 h 1587"/>
              <a:gd name="T20" fmla="*/ 3175 w 2"/>
              <a:gd name="T21" fmla="*/ 0 h 1587"/>
              <a:gd name="T22" fmla="*/ 3175 w 2"/>
              <a:gd name="T23" fmla="*/ 0 h 1587"/>
              <a:gd name="T24" fmla="*/ 3175 w 2"/>
              <a:gd name="T25" fmla="*/ 0 h 1587"/>
              <a:gd name="T26" fmla="*/ 3175 w 2"/>
              <a:gd name="T27" fmla="*/ 0 h 1587"/>
              <a:gd name="T28" fmla="*/ 3175 w 2"/>
              <a:gd name="T29" fmla="*/ 0 h 1587"/>
              <a:gd name="T30" fmla="*/ 3175 w 2"/>
              <a:gd name="T31" fmla="*/ 0 h 1587"/>
              <a:gd name="T32" fmla="*/ 3175 w 2"/>
              <a:gd name="T33" fmla="*/ 0 h 1587"/>
              <a:gd name="T34" fmla="*/ 3175 w 2"/>
              <a:gd name="T35" fmla="*/ 0 h 1587"/>
              <a:gd name="T36" fmla="*/ 3175 w 2"/>
              <a:gd name="T37" fmla="*/ 0 h 1587"/>
              <a:gd name="T38" fmla="*/ 3175 w 2"/>
              <a:gd name="T39" fmla="*/ 0 h 1587"/>
              <a:gd name="T40" fmla="*/ 3175 w 2"/>
              <a:gd name="T41" fmla="*/ 0 h 1587"/>
              <a:gd name="T42" fmla="*/ 3175 w 2"/>
              <a:gd name="T43" fmla="*/ 0 h 1587"/>
              <a:gd name="T44" fmla="*/ 3175 w 2"/>
              <a:gd name="T45" fmla="*/ 0 h 1587"/>
              <a:gd name="T46" fmla="*/ 3175 w 2"/>
              <a:gd name="T47" fmla="*/ 0 h 1587"/>
              <a:gd name="T48" fmla="*/ 3175 w 2"/>
              <a:gd name="T49" fmla="*/ 0 h 1587"/>
              <a:gd name="T50" fmla="*/ 3175 w 2"/>
              <a:gd name="T51" fmla="*/ 0 h 1587"/>
              <a:gd name="T52" fmla="*/ 3175 w 2"/>
              <a:gd name="T53" fmla="*/ 0 h 1587"/>
              <a:gd name="T54" fmla="*/ 3175 w 2"/>
              <a:gd name="T55" fmla="*/ 0 h 1587"/>
              <a:gd name="T56" fmla="*/ 3175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0"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50000"/>
              </a:spcBef>
              <a:buFontTx/>
              <a:buChar char="•"/>
            </a:pPr>
            <a:endParaRPr lang="en-US" sz="1300" b="0"/>
          </a:p>
        </p:txBody>
      </p:sp>
      <p:sp>
        <p:nvSpPr>
          <p:cNvPr id="41"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2"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 name="Freeform 1269"/>
          <p:cNvSpPr>
            <a:spLocks/>
          </p:cNvSpPr>
          <p:nvPr/>
        </p:nvSpPr>
        <p:spPr bwMode="auto">
          <a:xfrm>
            <a:off x="728663" y="530225"/>
            <a:ext cx="3175" cy="4763"/>
          </a:xfrm>
          <a:custGeom>
            <a:avLst/>
            <a:gdLst>
              <a:gd name="T0" fmla="*/ 0 w 2"/>
              <a:gd name="T1" fmla="*/ 4763 h 3"/>
              <a:gd name="T2" fmla="*/ 3175 w 2"/>
              <a:gd name="T3" fmla="*/ 0 h 3"/>
              <a:gd name="T4" fmla="*/ 3175 w 2"/>
              <a:gd name="T5" fmla="*/ 0 h 3"/>
              <a:gd name="T6" fmla="*/ 3175 w 2"/>
              <a:gd name="T7" fmla="*/ 0 h 3"/>
              <a:gd name="T8" fmla="*/ 3175 w 2"/>
              <a:gd name="T9" fmla="*/ 0 h 3"/>
              <a:gd name="T10" fmla="*/ 0 w 2"/>
              <a:gd name="T11" fmla="*/ 0 h 3"/>
              <a:gd name="T12" fmla="*/ 0 w 2"/>
              <a:gd name="T13" fmla="*/ 0 h 3"/>
              <a:gd name="T14" fmla="*/ 0 w 2"/>
              <a:gd name="T15" fmla="*/ 4763 h 3"/>
              <a:gd name="T16" fmla="*/ 0 w 2"/>
              <a:gd name="T17" fmla="*/ 4763 h 3"/>
              <a:gd name="T18" fmla="*/ 3175 w 2"/>
              <a:gd name="T19" fmla="*/ 0 h 3"/>
              <a:gd name="T20" fmla="*/ 3175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4763 h 3"/>
              <a:gd name="T40" fmla="*/ 0 w 2"/>
              <a:gd name="T41" fmla="*/ 476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4"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5"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6"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50000"/>
              </a:spcBef>
              <a:buFontTx/>
              <a:buChar char="•"/>
            </a:pPr>
            <a:endParaRPr lang="en-US" sz="1300" b="0"/>
          </a:p>
        </p:txBody>
      </p:sp>
      <p:sp>
        <p:nvSpPr>
          <p:cNvPr id="47"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50000"/>
              </a:spcBef>
              <a:buFontTx/>
              <a:buChar char="•"/>
            </a:pPr>
            <a:endParaRPr lang="en-US" sz="1300" b="0"/>
          </a:p>
        </p:txBody>
      </p:sp>
      <p:sp>
        <p:nvSpPr>
          <p:cNvPr id="48"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9"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0" name="Freeform 1277"/>
          <p:cNvSpPr>
            <a:spLocks/>
          </p:cNvSpPr>
          <p:nvPr/>
        </p:nvSpPr>
        <p:spPr bwMode="auto">
          <a:xfrm>
            <a:off x="728663" y="523875"/>
            <a:ext cx="1587"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1" name="Freeform 1287"/>
          <p:cNvSpPr>
            <a:spLocks/>
          </p:cNvSpPr>
          <p:nvPr/>
        </p:nvSpPr>
        <p:spPr bwMode="auto">
          <a:xfrm>
            <a:off x="719138" y="514350"/>
            <a:ext cx="3175" cy="3175"/>
          </a:xfrm>
          <a:custGeom>
            <a:avLst/>
            <a:gdLst>
              <a:gd name="T0" fmla="*/ 0 w 2"/>
              <a:gd name="T1" fmla="*/ 0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3175 h 2"/>
              <a:gd name="T18" fmla="*/ 0 w 2"/>
              <a:gd name="T19" fmla="*/ 3175 h 2"/>
              <a:gd name="T20" fmla="*/ 0 w 2"/>
              <a:gd name="T21" fmla="*/ 3175 h 2"/>
              <a:gd name="T22" fmla="*/ 0 w 2"/>
              <a:gd name="T23" fmla="*/ 3175 h 2"/>
              <a:gd name="T24" fmla="*/ 3175 w 2"/>
              <a:gd name="T25" fmla="*/ 3175 h 2"/>
              <a:gd name="T26" fmla="*/ 3175 w 2"/>
              <a:gd name="T27" fmla="*/ 3175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2" name="Freeform 1290"/>
          <p:cNvSpPr>
            <a:spLocks/>
          </p:cNvSpPr>
          <p:nvPr/>
        </p:nvSpPr>
        <p:spPr bwMode="auto">
          <a:xfrm>
            <a:off x="719138" y="517525"/>
            <a:ext cx="3175" cy="3175"/>
          </a:xfrm>
          <a:custGeom>
            <a:avLst/>
            <a:gdLst>
              <a:gd name="T0" fmla="*/ 0 w 2"/>
              <a:gd name="T1" fmla="*/ 3175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0 h 2"/>
              <a:gd name="T18" fmla="*/ 0 w 2"/>
              <a:gd name="T19" fmla="*/ 0 h 2"/>
              <a:gd name="T20" fmla="*/ 3175 w 2"/>
              <a:gd name="T21" fmla="*/ 0 h 2"/>
              <a:gd name="T22" fmla="*/ 0 w 2"/>
              <a:gd name="T23" fmla="*/ 0 h 2"/>
              <a:gd name="T24" fmla="*/ 0 w 2"/>
              <a:gd name="T25" fmla="*/ 0 h 2"/>
              <a:gd name="T26" fmla="*/ 0 w 2"/>
              <a:gd name="T27" fmla="*/ 0 h 2"/>
              <a:gd name="T28" fmla="*/ 0 w 2"/>
              <a:gd name="T29" fmla="*/ 0 h 2"/>
              <a:gd name="T30" fmla="*/ 0 w 2"/>
              <a:gd name="T31" fmla="*/ 3175 h 2"/>
              <a:gd name="T32" fmla="*/ 0 w 2"/>
              <a:gd name="T33" fmla="*/ 3175 h 2"/>
              <a:gd name="T34" fmla="*/ 0 w 2"/>
              <a:gd name="T35" fmla="*/ 3175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3175 h 2"/>
              <a:gd name="T50" fmla="*/ 3175 w 2"/>
              <a:gd name="T51" fmla="*/ 3175 h 2"/>
              <a:gd name="T52" fmla="*/ 3175 w 2"/>
              <a:gd name="T53" fmla="*/ 0 h 2"/>
              <a:gd name="T54" fmla="*/ 3175 w 2"/>
              <a:gd name="T55" fmla="*/ 0 h 2"/>
              <a:gd name="T56" fmla="*/ 0 w 2"/>
              <a:gd name="T57" fmla="*/ 0 h 2"/>
              <a:gd name="T58" fmla="*/ 0 w 2"/>
              <a:gd name="T59" fmla="*/ 0 h 2"/>
              <a:gd name="T60" fmla="*/ 0 w 2"/>
              <a:gd name="T61" fmla="*/ 3175 h 2"/>
              <a:gd name="T62" fmla="*/ 0 w 2"/>
              <a:gd name="T63" fmla="*/ 3175 h 2"/>
              <a:gd name="T64" fmla="*/ 3175 w 2"/>
              <a:gd name="T65" fmla="*/ 3175 h 2"/>
              <a:gd name="T66" fmla="*/ 3175 w 2"/>
              <a:gd name="T67" fmla="*/ 3175 h 2"/>
              <a:gd name="T68" fmla="*/ 0 w 2"/>
              <a:gd name="T69" fmla="*/ 3175 h 2"/>
              <a:gd name="T70" fmla="*/ 0 w 2"/>
              <a:gd name="T71" fmla="*/ 3175 h 2"/>
              <a:gd name="T72" fmla="*/ 0 w 2"/>
              <a:gd name="T73" fmla="*/ 3175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3"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50000"/>
              </a:spcBef>
              <a:buFontTx/>
              <a:buChar char="•"/>
            </a:pPr>
            <a:endParaRPr lang="en-US" sz="1300" b="0"/>
          </a:p>
        </p:txBody>
      </p:sp>
      <p:sp>
        <p:nvSpPr>
          <p:cNvPr id="54"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50000"/>
              </a:spcBef>
              <a:buFontTx/>
              <a:buChar char="•"/>
            </a:pPr>
            <a:endParaRPr lang="en-US" sz="1300" b="0"/>
          </a:p>
        </p:txBody>
      </p:sp>
      <p:sp>
        <p:nvSpPr>
          <p:cNvPr id="55"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50000"/>
              </a:spcBef>
              <a:buFontTx/>
              <a:buChar char="•"/>
            </a:pPr>
            <a:endParaRPr lang="en-US" sz="1300" b="0"/>
          </a:p>
        </p:txBody>
      </p:sp>
      <p:sp>
        <p:nvSpPr>
          <p:cNvPr id="56"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50000"/>
              </a:spcBef>
              <a:buFontTx/>
              <a:buChar char="•"/>
            </a:pPr>
            <a:endParaRPr lang="en-US" sz="1300" b="0"/>
          </a:p>
        </p:txBody>
      </p:sp>
      <p:sp>
        <p:nvSpPr>
          <p:cNvPr id="57"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50000"/>
              </a:spcBef>
              <a:buFontTx/>
              <a:buChar char="•"/>
            </a:pPr>
            <a:endParaRPr lang="en-US" sz="1300" b="0"/>
          </a:p>
        </p:txBody>
      </p:sp>
      <p:sp>
        <p:nvSpPr>
          <p:cNvPr id="58"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50000"/>
              </a:spcBef>
              <a:buFontTx/>
              <a:buChar char="•"/>
            </a:pPr>
            <a:endParaRPr lang="en-US" sz="1300" b="0"/>
          </a:p>
        </p:txBody>
      </p:sp>
      <p:sp>
        <p:nvSpPr>
          <p:cNvPr id="59"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50000"/>
              </a:spcBef>
              <a:buFontTx/>
              <a:buChar char="•"/>
            </a:pPr>
            <a:endParaRPr lang="en-US" sz="1300" b="0"/>
          </a:p>
        </p:txBody>
      </p:sp>
      <p:sp>
        <p:nvSpPr>
          <p:cNvPr id="60"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50000"/>
              </a:spcBef>
              <a:buFontTx/>
              <a:buChar char="•"/>
            </a:pPr>
            <a:endParaRPr lang="en-US" sz="1300" b="0"/>
          </a:p>
        </p:txBody>
      </p:sp>
      <p:sp>
        <p:nvSpPr>
          <p:cNvPr id="61" name="Rectangle 67"/>
          <p:cNvSpPr>
            <a:spLocks noChangeArrowheads="1"/>
          </p:cNvSpPr>
          <p:nvPr/>
        </p:nvSpPr>
        <p:spPr bwMode="auto">
          <a:xfrm>
            <a:off x="0" y="2828925"/>
            <a:ext cx="9144000" cy="176213"/>
          </a:xfrm>
          <a:prstGeom prst="rect">
            <a:avLst/>
          </a:pr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115888" indent="-115888">
              <a:spcBef>
                <a:spcPct val="50000"/>
              </a:spcBef>
              <a:buFontTx/>
              <a:buChar char="•"/>
            </a:pPr>
            <a:endParaRPr lang="en-US" sz="1300" b="0">
              <a:solidFill>
                <a:schemeClr val="bg1"/>
              </a:solidFill>
            </a:endParaRPr>
          </a:p>
        </p:txBody>
      </p:sp>
      <p:sp>
        <p:nvSpPr>
          <p:cNvPr id="330" name="Title 329"/>
          <p:cNvSpPr>
            <a:spLocks noGrp="1"/>
          </p:cNvSpPr>
          <p:nvPr>
            <p:ph type="title"/>
          </p:nvPr>
        </p:nvSpPr>
        <p:spPr>
          <a:xfrm>
            <a:off x="865910" y="1306550"/>
            <a:ext cx="7296726" cy="1450437"/>
          </a:xfrm>
        </p:spPr>
        <p:txBody>
          <a:bodyPr anchor="b"/>
          <a:lstStyle>
            <a:lvl1pPr>
              <a:defRPr sz="3800" b="1" cap="none" baseline="0">
                <a:solidFill>
                  <a:schemeClr val="bg2"/>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851104" y="3074088"/>
            <a:ext cx="7328771" cy="2397495"/>
          </a:xfrm>
        </p:spPr>
        <p:txBody>
          <a:bodyPr>
            <a:normAutofit/>
          </a:bodyPr>
          <a:lstStyle>
            <a:lvl1pPr>
              <a:lnSpc>
                <a:spcPct val="100000"/>
              </a:lnSpc>
              <a:defRPr sz="3000" b="0" i="0" cap="none" baseline="0">
                <a:solidFill>
                  <a:schemeClr val="tx1"/>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Tree>
    <p:extLst>
      <p:ext uri="{BB962C8B-B14F-4D97-AF65-F5344CB8AC3E}">
        <p14:creationId xmlns:p14="http://schemas.microsoft.com/office/powerpoint/2010/main" xmlns="" val="37212943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3" y="288636"/>
            <a:ext cx="8533067" cy="461819"/>
          </a:xfrm>
        </p:spPr>
        <p:txBody>
          <a:bodyPr anchor="b"/>
          <a:lstStyle>
            <a:lvl1pPr>
              <a:defRPr sz="2200" b="0" i="0" baseline="0">
                <a:solidFill>
                  <a:schemeClr val="tx1"/>
                </a:solidFill>
                <a:latin typeface="+mn-lt"/>
                <a:cs typeface="Andes ExtraLight"/>
              </a:defRPr>
            </a:lvl1pPr>
          </a:lstStyle>
          <a:p>
            <a:r>
              <a:rPr lang="en-US"/>
              <a:t>Click to edit Master title style</a:t>
            </a:r>
            <a:endParaRPr lang="en-US" dirty="0"/>
          </a:p>
        </p:txBody>
      </p:sp>
      <p:sp>
        <p:nvSpPr>
          <p:cNvPr id="6" name="Table Placeholder 5"/>
          <p:cNvSpPr>
            <a:spLocks noGrp="1"/>
          </p:cNvSpPr>
          <p:nvPr>
            <p:ph type="tbl" sz="quarter" idx="13"/>
          </p:nvPr>
        </p:nvSpPr>
        <p:spPr>
          <a:xfrm>
            <a:off x="349779" y="968964"/>
            <a:ext cx="8529637" cy="5249906"/>
          </a:xfrm>
        </p:spPr>
        <p:txBody>
          <a:bodyPr>
            <a:normAutofit/>
          </a:bodyPr>
          <a:lstStyle>
            <a:lvl1pPr>
              <a:lnSpc>
                <a:spcPct val="100000"/>
              </a:lnSpc>
              <a:spcBef>
                <a:spcPts val="0"/>
              </a:spcBef>
              <a:defRPr sz="1200"/>
            </a:lvl1pPr>
          </a:lstStyle>
          <a:p>
            <a:pPr lvl="0"/>
            <a:endParaRPr lang="en-US" noProof="0" dirty="0"/>
          </a:p>
        </p:txBody>
      </p:sp>
      <p:sp>
        <p:nvSpPr>
          <p:cNvPr id="4" name="Slide Number Placeholder 3"/>
          <p:cNvSpPr>
            <a:spLocks noGrp="1"/>
          </p:cNvSpPr>
          <p:nvPr>
            <p:ph type="sldNum" sz="quarter" idx="14"/>
          </p:nvPr>
        </p:nvSpPr>
        <p:spPr/>
        <p:txBody>
          <a:bodyPr/>
          <a:lstStyle>
            <a:lvl1pPr>
              <a:defRPr/>
            </a:lvl1pPr>
          </a:lstStyle>
          <a:p>
            <a:pPr>
              <a:defRPr/>
            </a:pPr>
            <a:fld id="{4C246979-6643-40E3-97F8-98E9CF259734}" type="slidenum">
              <a:rPr lang="en-US"/>
              <a:pPr>
                <a:defRPr/>
              </a:pPr>
              <a:t>‹#›</a:t>
            </a:fld>
            <a:endParaRPr lang="en-US"/>
          </a:p>
        </p:txBody>
      </p:sp>
      <p:sp>
        <p:nvSpPr>
          <p:cNvPr id="5" name="Footer Placeholder 4"/>
          <p:cNvSpPr>
            <a:spLocks noGrp="1"/>
          </p:cNvSpPr>
          <p:nvPr>
            <p:ph type="ftr" sz="quarter" idx="15"/>
          </p:nvPr>
        </p:nvSpPr>
        <p:spPr/>
        <p:txBody>
          <a:bodyPr/>
          <a:lstStyle>
            <a:lvl1pPr>
              <a:defRPr/>
            </a:lvl1pPr>
          </a:lstStyle>
          <a:p>
            <a:pPr>
              <a:defRPr/>
            </a:pPr>
            <a:endParaRPr lang="en-US" dirty="0"/>
          </a:p>
        </p:txBody>
      </p:sp>
    </p:spTree>
    <p:extLst>
      <p:ext uri="{BB962C8B-B14F-4D97-AF65-F5344CB8AC3E}">
        <p14:creationId xmlns:p14="http://schemas.microsoft.com/office/powerpoint/2010/main" xmlns="" val="1848909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rk Blue Title Slide">
    <p:spTree>
      <p:nvGrpSpPr>
        <p:cNvPr id="1" name=""/>
        <p:cNvGrpSpPr/>
        <p:nvPr/>
      </p:nvGrpSpPr>
      <p:grpSpPr>
        <a:xfrm>
          <a:off x="0" y="0"/>
          <a:ext cx="0" cy="0"/>
          <a:chOff x="0" y="0"/>
          <a:chExt cx="0" cy="0"/>
        </a:xfrm>
      </p:grpSpPr>
      <p:sp>
        <p:nvSpPr>
          <p:cNvPr id="5" name="Rectangle 5"/>
          <p:cNvSpPr>
            <a:spLocks noChangeArrowheads="1"/>
          </p:cNvSpPr>
          <p:nvPr/>
        </p:nvSpPr>
        <p:spPr bwMode="auto">
          <a:xfrm flipV="1">
            <a:off x="0" y="0"/>
            <a:ext cx="9144000" cy="4479925"/>
          </a:xfrm>
          <a:prstGeom prst="rect">
            <a:avLst/>
          </a:pr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115888" indent="-115888">
              <a:spcBef>
                <a:spcPct val="50000"/>
              </a:spcBef>
              <a:buFontTx/>
              <a:buChar char="•"/>
            </a:pPr>
            <a:endParaRPr lang="en-US" sz="1300" b="0"/>
          </a:p>
        </p:txBody>
      </p:sp>
      <p:sp>
        <p:nvSpPr>
          <p:cNvPr id="6" name="Rectangle 6"/>
          <p:cNvSpPr>
            <a:spLocks noChangeArrowheads="1"/>
          </p:cNvSpPr>
          <p:nvPr/>
        </p:nvSpPr>
        <p:spPr bwMode="auto">
          <a:xfrm>
            <a:off x="0" y="4302125"/>
            <a:ext cx="9144000" cy="176213"/>
          </a:xfrm>
          <a:prstGeom prst="rect">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115888" indent="-115888">
              <a:spcBef>
                <a:spcPct val="50000"/>
              </a:spcBef>
              <a:buFontTx/>
              <a:buChar char="•"/>
            </a:pPr>
            <a:endParaRPr lang="en-US" sz="1300" b="0">
              <a:solidFill>
                <a:schemeClr val="bg1"/>
              </a:solidFill>
            </a:endParaRPr>
          </a:p>
        </p:txBody>
      </p:sp>
      <p:sp>
        <p:nvSpPr>
          <p:cNvPr id="330" name="Title 329"/>
          <p:cNvSpPr>
            <a:spLocks noGrp="1"/>
          </p:cNvSpPr>
          <p:nvPr>
            <p:ph type="title"/>
          </p:nvPr>
        </p:nvSpPr>
        <p:spPr>
          <a:xfrm>
            <a:off x="1396005" y="1189789"/>
            <a:ext cx="7039470" cy="1822161"/>
          </a:xfrm>
        </p:spPr>
        <p:txBody>
          <a:bodyPr anchor="b"/>
          <a:lstStyle>
            <a:lvl1pPr>
              <a:lnSpc>
                <a:spcPct val="100000"/>
              </a:lnSpc>
              <a:spcBef>
                <a:spcPts val="0"/>
              </a:spcBef>
              <a:defRPr sz="3600" b="1" baseline="0">
                <a:solidFill>
                  <a:schemeClr val="bg1"/>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1408676" y="3000005"/>
            <a:ext cx="7026799" cy="1211048"/>
          </a:xfrm>
        </p:spPr>
        <p:txBody>
          <a:bodyPr>
            <a:normAutofit/>
          </a:bodyPr>
          <a:lstStyle>
            <a:lvl1pPr>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Edit Master text styles</a:t>
            </a:r>
          </a:p>
        </p:txBody>
      </p:sp>
      <p:sp>
        <p:nvSpPr>
          <p:cNvPr id="69" name="Text Placeholder 331"/>
          <p:cNvSpPr>
            <a:spLocks noGrp="1"/>
          </p:cNvSpPr>
          <p:nvPr>
            <p:ph type="body" sz="quarter" idx="14"/>
          </p:nvPr>
        </p:nvSpPr>
        <p:spPr>
          <a:xfrm>
            <a:off x="5672667" y="4699001"/>
            <a:ext cx="2762808" cy="1403045"/>
          </a:xfrm>
        </p:spPr>
        <p:txBody>
          <a:bodyPr anchor="b"/>
          <a:lstStyle>
            <a:lvl1pPr algn="r">
              <a:lnSpc>
                <a:spcPct val="100000"/>
              </a:lnSpc>
              <a:defRPr sz="1500" b="0" i="0" baseline="0">
                <a:solidFill>
                  <a:schemeClr val="tx1"/>
                </a:solidFill>
                <a:latin typeface="Arial"/>
                <a:cs typeface="Arial"/>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Edit Master text styles</a:t>
            </a:r>
          </a:p>
          <a:p>
            <a:pPr lvl="1"/>
            <a:r>
              <a:rPr lang="en-US"/>
              <a:t>Second level</a:t>
            </a:r>
          </a:p>
        </p:txBody>
      </p:sp>
      <p:sp>
        <p:nvSpPr>
          <p:cNvPr id="8" name="Rectangle 1028"/>
          <p:cNvSpPr>
            <a:spLocks noGrp="1" noChangeArrowheads="1"/>
          </p:cNvSpPr>
          <p:nvPr>
            <p:ph type="dt" sz="half" idx="15"/>
          </p:nvPr>
        </p:nvSpPr>
        <p:spPr>
          <a:xfrm>
            <a:off x="5716588" y="6116638"/>
            <a:ext cx="2719387" cy="306387"/>
          </a:xfrm>
        </p:spPr>
        <p:txBody>
          <a:bodyPr rIns="0" anchor="ctr"/>
          <a:lstStyle>
            <a:lvl1pPr algn="r">
              <a:defRPr b="0" i="0">
                <a:solidFill>
                  <a:schemeClr val="tx1"/>
                </a:solidFill>
                <a:latin typeface="Arial"/>
                <a:cs typeface="Arial"/>
              </a:defRPr>
            </a:lvl1pPr>
          </a:lstStyle>
          <a:p>
            <a:pPr>
              <a:defRPr/>
            </a:pP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553805" y="4720709"/>
            <a:ext cx="4909597" cy="1047804"/>
          </a:xfrm>
          <a:prstGeom prst="rect">
            <a:avLst/>
          </a:prstGeom>
        </p:spPr>
      </p:pic>
    </p:spTree>
    <p:extLst>
      <p:ext uri="{BB962C8B-B14F-4D97-AF65-F5344CB8AC3E}">
        <p14:creationId xmlns:p14="http://schemas.microsoft.com/office/powerpoint/2010/main" xmlns="" val="1279171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able of Contents">
    <p:spTree>
      <p:nvGrpSpPr>
        <p:cNvPr id="1" name=""/>
        <p:cNvGrpSpPr/>
        <p:nvPr/>
      </p:nvGrpSpPr>
      <p:grpSpPr>
        <a:xfrm>
          <a:off x="0" y="0"/>
          <a:ext cx="0" cy="0"/>
          <a:chOff x="0" y="0"/>
          <a:chExt cx="0" cy="0"/>
        </a:xfrm>
      </p:grpSpPr>
      <p:sp>
        <p:nvSpPr>
          <p:cNvPr id="4" name="Rectangle 9"/>
          <p:cNvSpPr>
            <a:spLocks noChangeArrowheads="1"/>
          </p:cNvSpPr>
          <p:nvPr/>
        </p:nvSpPr>
        <p:spPr bwMode="auto">
          <a:xfrm>
            <a:off x="0" y="1100138"/>
            <a:ext cx="9144000" cy="176212"/>
          </a:xfrm>
          <a:prstGeom prst="rect">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115888" indent="-115888">
              <a:spcBef>
                <a:spcPct val="50000"/>
              </a:spcBef>
              <a:buFontTx/>
              <a:buChar char="•"/>
            </a:pPr>
            <a:endParaRPr lang="en-US" sz="1300" b="0">
              <a:solidFill>
                <a:schemeClr val="bg1"/>
              </a:solidFill>
            </a:endParaRPr>
          </a:p>
        </p:txBody>
      </p:sp>
      <p:sp>
        <p:nvSpPr>
          <p:cNvPr id="2" name="Title 1"/>
          <p:cNvSpPr>
            <a:spLocks noGrp="1"/>
          </p:cNvSpPr>
          <p:nvPr>
            <p:ph type="title"/>
          </p:nvPr>
        </p:nvSpPr>
        <p:spPr>
          <a:xfrm>
            <a:off x="356934" y="301626"/>
            <a:ext cx="8462029" cy="756707"/>
          </a:xfrm>
        </p:spPr>
        <p:txBody>
          <a:bodyPr anchor="b"/>
          <a:lstStyle>
            <a:lvl1pPr>
              <a:defRPr sz="2200" b="0" i="0">
                <a:solidFill>
                  <a:schemeClr val="tx1"/>
                </a:solidFill>
              </a:defRPr>
            </a:lvl1pPr>
          </a:lstStyle>
          <a:p>
            <a:r>
              <a:rPr lang="en-US"/>
              <a:t>Click to edit Master title style</a:t>
            </a:r>
            <a:endParaRPr lang="en-US" dirty="0"/>
          </a:p>
        </p:txBody>
      </p:sp>
      <p:sp>
        <p:nvSpPr>
          <p:cNvPr id="7" name="Text Placeholder 6"/>
          <p:cNvSpPr>
            <a:spLocks noGrp="1"/>
          </p:cNvSpPr>
          <p:nvPr>
            <p:ph type="body" sz="quarter" idx="13"/>
          </p:nvPr>
        </p:nvSpPr>
        <p:spPr>
          <a:xfrm>
            <a:off x="349250" y="1598613"/>
            <a:ext cx="8477250" cy="4613804"/>
          </a:xfrm>
        </p:spPr>
        <p:txBody>
          <a:bodyPr>
            <a:normAutofit/>
          </a:bodyPr>
          <a:lstStyle>
            <a:lvl1pPr>
              <a:lnSpc>
                <a:spcPct val="100000"/>
              </a:lnSpc>
              <a:spcBef>
                <a:spcPts val="2400"/>
              </a:spcBef>
              <a:tabLst>
                <a:tab pos="8402638" algn="r"/>
              </a:tabLst>
              <a:defRPr lang="en-US" sz="1600" smtClean="0"/>
            </a:lvl1pPr>
          </a:lstStyle>
          <a:p>
            <a:pPr lvl="0"/>
            <a:r>
              <a:rPr lang="en-US"/>
              <a:t>Click to edit Master text styles</a:t>
            </a:r>
          </a:p>
          <a:p>
            <a:pPr lvl="1"/>
            <a:r>
              <a:rPr lang="en-US"/>
              <a:t>Second level</a:t>
            </a:r>
          </a:p>
          <a:p>
            <a:pPr lvl="2"/>
            <a:r>
              <a:rPr lang="en-US"/>
              <a:t>Third level</a:t>
            </a:r>
          </a:p>
        </p:txBody>
      </p:sp>
      <p:sp>
        <p:nvSpPr>
          <p:cNvPr id="5" name="Footer Placeholder 5"/>
          <p:cNvSpPr>
            <a:spLocks noGrp="1"/>
          </p:cNvSpPr>
          <p:nvPr>
            <p:ph type="ftr" sz="quarter" idx="14"/>
          </p:nvPr>
        </p:nvSpPr>
        <p:spPr/>
        <p:txBody>
          <a:bodyPr/>
          <a:lstStyle>
            <a:lvl1pPr>
              <a:defRPr/>
            </a:lvl1pPr>
          </a:lstStyle>
          <a:p>
            <a:pPr>
              <a:defRPr/>
            </a:pPr>
            <a:r>
              <a:rPr lang="en-US"/>
              <a:t>Presentation Title</a:t>
            </a:r>
          </a:p>
        </p:txBody>
      </p:sp>
      <p:sp>
        <p:nvSpPr>
          <p:cNvPr id="6" name="Slide Number Placeholder 7"/>
          <p:cNvSpPr>
            <a:spLocks noGrp="1"/>
          </p:cNvSpPr>
          <p:nvPr>
            <p:ph type="sldNum" sz="quarter" idx="15"/>
          </p:nvPr>
        </p:nvSpPr>
        <p:spPr/>
        <p:txBody>
          <a:bodyPr/>
          <a:lstStyle>
            <a:lvl1pPr>
              <a:defRPr smtClean="0"/>
            </a:lvl1pPr>
          </a:lstStyle>
          <a:p>
            <a:pPr>
              <a:defRPr/>
            </a:pPr>
            <a:fld id="{7C505A8E-F6FA-4478-92C9-D27F96A6F72C}" type="slidenum">
              <a:rPr lang="en-US"/>
              <a:pPr>
                <a:defRPr/>
              </a:pPr>
              <a:t>‹#›</a:t>
            </a:fld>
            <a:endParaRPr lang="en-US"/>
          </a:p>
        </p:txBody>
      </p:sp>
    </p:spTree>
    <p:extLst>
      <p:ext uri="{BB962C8B-B14F-4D97-AF65-F5344CB8AC3E}">
        <p14:creationId xmlns:p14="http://schemas.microsoft.com/office/powerpoint/2010/main" xmlns="" val="634517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Full Page">
    <p:spTree>
      <p:nvGrpSpPr>
        <p:cNvPr id="1" name=""/>
        <p:cNvGrpSpPr/>
        <p:nvPr/>
      </p:nvGrpSpPr>
      <p:grpSpPr>
        <a:xfrm>
          <a:off x="0" y="0"/>
          <a:ext cx="0" cy="0"/>
          <a:chOff x="0" y="0"/>
          <a:chExt cx="0" cy="0"/>
        </a:xfrm>
      </p:grpSpPr>
      <p:sp>
        <p:nvSpPr>
          <p:cNvPr id="4" name="Freeform 1682"/>
          <p:cNvSpPr>
            <a:spLocks/>
          </p:cNvSpPr>
          <p:nvPr/>
        </p:nvSpPr>
        <p:spPr bwMode="auto">
          <a:xfrm flipH="1">
            <a:off x="6380163" y="615950"/>
            <a:ext cx="1014412" cy="1895475"/>
          </a:xfrm>
          <a:custGeom>
            <a:avLst/>
            <a:gdLst>
              <a:gd name="T0" fmla="*/ 0 w 638"/>
              <a:gd name="T1" fmla="*/ 0 h 1194"/>
              <a:gd name="T2" fmla="*/ 60420 w 638"/>
              <a:gd name="T3" fmla="*/ 174625 h 1194"/>
              <a:gd name="T4" fmla="*/ 124019 w 638"/>
              <a:gd name="T5" fmla="*/ 342900 h 1194"/>
              <a:gd name="T6" fmla="*/ 168539 w 638"/>
              <a:gd name="T7" fmla="*/ 482600 h 1194"/>
              <a:gd name="T8" fmla="*/ 216238 w 638"/>
              <a:gd name="T9" fmla="*/ 631825 h 1194"/>
              <a:gd name="T10" fmla="*/ 260758 w 638"/>
              <a:gd name="T11" fmla="*/ 803275 h 1194"/>
              <a:gd name="T12" fmla="*/ 327537 w 638"/>
              <a:gd name="T13" fmla="*/ 1066800 h 1194"/>
              <a:gd name="T14" fmla="*/ 375237 w 638"/>
              <a:gd name="T15" fmla="*/ 1250950 h 1194"/>
              <a:gd name="T16" fmla="*/ 432477 w 638"/>
              <a:gd name="T17" fmla="*/ 1571625 h 1194"/>
              <a:gd name="T18" fmla="*/ 454736 w 638"/>
              <a:gd name="T19" fmla="*/ 1724025 h 1194"/>
              <a:gd name="T20" fmla="*/ 480176 w 638"/>
              <a:gd name="T21" fmla="*/ 1895475 h 1194"/>
              <a:gd name="T22" fmla="*/ 1014412 w 638"/>
              <a:gd name="T23" fmla="*/ 1895475 h 1194"/>
              <a:gd name="T24" fmla="*/ 992152 w 638"/>
              <a:gd name="T25" fmla="*/ 1812925 h 1194"/>
              <a:gd name="T26" fmla="*/ 950813 w 638"/>
              <a:gd name="T27" fmla="*/ 1682750 h 1194"/>
              <a:gd name="T28" fmla="*/ 909473 w 638"/>
              <a:gd name="T29" fmla="*/ 1555750 h 1194"/>
              <a:gd name="T30" fmla="*/ 871313 w 638"/>
              <a:gd name="T31" fmla="*/ 1447800 h 1194"/>
              <a:gd name="T32" fmla="*/ 785454 w 638"/>
              <a:gd name="T33" fmla="*/ 1244600 h 1194"/>
              <a:gd name="T34" fmla="*/ 725034 w 638"/>
              <a:gd name="T35" fmla="*/ 1108075 h 1194"/>
              <a:gd name="T36" fmla="*/ 674155 w 638"/>
              <a:gd name="T37" fmla="*/ 993775 h 1194"/>
              <a:gd name="T38" fmla="*/ 601015 w 638"/>
              <a:gd name="T39" fmla="*/ 844550 h 1194"/>
              <a:gd name="T40" fmla="*/ 540596 w 638"/>
              <a:gd name="T41" fmla="*/ 746125 h 1194"/>
              <a:gd name="T42" fmla="*/ 486536 w 638"/>
              <a:gd name="T43" fmla="*/ 657225 h 1194"/>
              <a:gd name="T44" fmla="*/ 426117 w 638"/>
              <a:gd name="T45" fmla="*/ 542925 h 1194"/>
              <a:gd name="T46" fmla="*/ 362517 w 638"/>
              <a:gd name="T47" fmla="*/ 454025 h 1194"/>
              <a:gd name="T48" fmla="*/ 276658 w 638"/>
              <a:gd name="T49" fmla="*/ 333375 h 1194"/>
              <a:gd name="T50" fmla="*/ 193978 w 638"/>
              <a:gd name="T51" fmla="*/ 222250 h 1194"/>
              <a:gd name="T52" fmla="*/ 92219 w 638"/>
              <a:gd name="T53" fmla="*/ 82550 h 1194"/>
              <a:gd name="T54" fmla="*/ 47700 w 638"/>
              <a:gd name="T55" fmla="*/ 3175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5" name="Freeform 1683"/>
          <p:cNvSpPr>
            <a:spLocks/>
          </p:cNvSpPr>
          <p:nvPr/>
        </p:nvSpPr>
        <p:spPr bwMode="auto">
          <a:xfrm flipH="1">
            <a:off x="7410450" y="3175"/>
            <a:ext cx="712788" cy="584200"/>
          </a:xfrm>
          <a:custGeom>
            <a:avLst/>
            <a:gdLst>
              <a:gd name="T0" fmla="*/ 712788 w 448"/>
              <a:gd name="T1" fmla="*/ 584200 h 372"/>
              <a:gd name="T2" fmla="*/ 617325 w 448"/>
              <a:gd name="T3" fmla="*/ 474270 h 372"/>
              <a:gd name="T4" fmla="*/ 445493 w 448"/>
              <a:gd name="T5" fmla="*/ 326649 h 372"/>
              <a:gd name="T6" fmla="*/ 334119 w 448"/>
              <a:gd name="T7" fmla="*/ 223001 h 372"/>
              <a:gd name="T8" fmla="*/ 222746 w 448"/>
              <a:gd name="T9" fmla="*/ 147620 h 372"/>
              <a:gd name="T10" fmla="*/ 101827 w 448"/>
              <a:gd name="T11" fmla="*/ 69099 h 372"/>
              <a:gd name="T12" fmla="*/ 0 w 448"/>
              <a:gd name="T13" fmla="*/ 0 h 372"/>
              <a:gd name="T14" fmla="*/ 445493 w 448"/>
              <a:gd name="T15" fmla="*/ 0 h 372"/>
              <a:gd name="T16" fmla="*/ 477313 w 448"/>
              <a:gd name="T17" fmla="*/ 56535 h 372"/>
              <a:gd name="T18" fmla="*/ 515498 w 448"/>
              <a:gd name="T19" fmla="*/ 128775 h 372"/>
              <a:gd name="T20" fmla="*/ 550501 w 448"/>
              <a:gd name="T21" fmla="*/ 210438 h 372"/>
              <a:gd name="T22" fmla="*/ 601415 w 448"/>
              <a:gd name="T23" fmla="*/ 323509 h 372"/>
              <a:gd name="T24" fmla="*/ 649146 w 448"/>
              <a:gd name="T25" fmla="*/ 414594 h 372"/>
              <a:gd name="T26" fmla="*/ 690513 w 448"/>
              <a:gd name="T27" fmla="*/ 524524 h 372"/>
              <a:gd name="T28" fmla="*/ 712788 w 448"/>
              <a:gd name="T29" fmla="*/ 584200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6"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50000"/>
              </a:spcBef>
              <a:buFontTx/>
              <a:buChar char="•"/>
            </a:pPr>
            <a:endParaRPr lang="en-US" sz="1300" b="0"/>
          </a:p>
        </p:txBody>
      </p:sp>
      <p:sp>
        <p:nvSpPr>
          <p:cNvPr id="9"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50000"/>
              </a:spcBef>
              <a:buFontTx/>
              <a:buChar char="•"/>
            </a:pPr>
            <a:endParaRPr lang="en-US" sz="1300" b="0"/>
          </a:p>
        </p:txBody>
      </p:sp>
      <p:sp>
        <p:nvSpPr>
          <p:cNvPr id="10" name="Freeform 1098"/>
          <p:cNvSpPr>
            <a:spLocks/>
          </p:cNvSpPr>
          <p:nvPr/>
        </p:nvSpPr>
        <p:spPr bwMode="auto">
          <a:xfrm>
            <a:off x="487363" y="617538"/>
            <a:ext cx="3175" cy="1587"/>
          </a:xfrm>
          <a:custGeom>
            <a:avLst/>
            <a:gdLst>
              <a:gd name="T0" fmla="*/ 0 w 2"/>
              <a:gd name="T1" fmla="*/ 0 h 1587"/>
              <a:gd name="T2" fmla="*/ 3175 w 2"/>
              <a:gd name="T3" fmla="*/ 0 h 1587"/>
              <a:gd name="T4" fmla="*/ 3175 w 2"/>
              <a:gd name="T5" fmla="*/ 0 h 1587"/>
              <a:gd name="T6" fmla="*/ 3175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3175 w 2"/>
              <a:gd name="T35" fmla="*/ 0 h 1587"/>
              <a:gd name="T36" fmla="*/ 3175 w 2"/>
              <a:gd name="T37" fmla="*/ 0 h 1587"/>
              <a:gd name="T38" fmla="*/ 3175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 name="Freeform 1115"/>
          <p:cNvSpPr>
            <a:spLocks/>
          </p:cNvSpPr>
          <p:nvPr/>
        </p:nvSpPr>
        <p:spPr bwMode="auto">
          <a:xfrm>
            <a:off x="458788" y="473075"/>
            <a:ext cx="3175" cy="3175"/>
          </a:xfrm>
          <a:custGeom>
            <a:avLst/>
            <a:gdLst>
              <a:gd name="T0" fmla="*/ 0 w 2"/>
              <a:gd name="T1" fmla="*/ 3175 h 2"/>
              <a:gd name="T2" fmla="*/ 0 w 2"/>
              <a:gd name="T3" fmla="*/ 3175 h 2"/>
              <a:gd name="T4" fmla="*/ 0 w 2"/>
              <a:gd name="T5" fmla="*/ 3175 h 2"/>
              <a:gd name="T6" fmla="*/ 0 w 2"/>
              <a:gd name="T7" fmla="*/ 3175 h 2"/>
              <a:gd name="T8" fmla="*/ 0 w 2"/>
              <a:gd name="T9" fmla="*/ 3175 h 2"/>
              <a:gd name="T10" fmla="*/ 0 w 2"/>
              <a:gd name="T11" fmla="*/ 3175 h 2"/>
              <a:gd name="T12" fmla="*/ 3175 w 2"/>
              <a:gd name="T13" fmla="*/ 3175 h 2"/>
              <a:gd name="T14" fmla="*/ 3175 w 2"/>
              <a:gd name="T15" fmla="*/ 3175 h 2"/>
              <a:gd name="T16" fmla="*/ 3175 w 2"/>
              <a:gd name="T17" fmla="*/ 0 h 2"/>
              <a:gd name="T18" fmla="*/ 0 w 2"/>
              <a:gd name="T19" fmla="*/ 3175 h 2"/>
              <a:gd name="T20" fmla="*/ 0 w 2"/>
              <a:gd name="T21" fmla="*/ 3175 h 2"/>
              <a:gd name="T22" fmla="*/ 0 w 2"/>
              <a:gd name="T23" fmla="*/ 3175 h 2"/>
              <a:gd name="T24" fmla="*/ 0 w 2"/>
              <a:gd name="T25" fmla="*/ 3175 h 2"/>
              <a:gd name="T26" fmla="*/ 0 w 2"/>
              <a:gd name="T27" fmla="*/ 3175 h 2"/>
              <a:gd name="T28" fmla="*/ 3175 w 2"/>
              <a:gd name="T29" fmla="*/ 3175 h 2"/>
              <a:gd name="T30" fmla="*/ 3175 w 2"/>
              <a:gd name="T31" fmla="*/ 3175 h 2"/>
              <a:gd name="T32" fmla="*/ 3175 w 2"/>
              <a:gd name="T33" fmla="*/ 3175 h 2"/>
              <a:gd name="T34" fmla="*/ 3175 w 2"/>
              <a:gd name="T35" fmla="*/ 3175 h 2"/>
              <a:gd name="T36" fmla="*/ 3175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3175 w 2"/>
              <a:gd name="T55" fmla="*/ 3175 h 2"/>
              <a:gd name="T56" fmla="*/ 0 w 2"/>
              <a:gd name="T57" fmla="*/ 3175 h 2"/>
              <a:gd name="T58" fmla="*/ 3175 w 2"/>
              <a:gd name="T59" fmla="*/ 3175 h 2"/>
              <a:gd name="T60" fmla="*/ 3175 w 2"/>
              <a:gd name="T61" fmla="*/ 3175 h 2"/>
              <a:gd name="T62" fmla="*/ 3175 w 2"/>
              <a:gd name="T63" fmla="*/ 3175 h 2"/>
              <a:gd name="T64" fmla="*/ 0 w 2"/>
              <a:gd name="T65" fmla="*/ 3175 h 2"/>
              <a:gd name="T66" fmla="*/ 0 w 2"/>
              <a:gd name="T67" fmla="*/ 3175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 name="Freeform 1120"/>
          <p:cNvSpPr>
            <a:spLocks/>
          </p:cNvSpPr>
          <p:nvPr/>
        </p:nvSpPr>
        <p:spPr bwMode="auto">
          <a:xfrm>
            <a:off x="458788" y="463550"/>
            <a:ext cx="3175" cy="3175"/>
          </a:xfrm>
          <a:custGeom>
            <a:avLst/>
            <a:gdLst>
              <a:gd name="T0" fmla="*/ 0 w 2"/>
              <a:gd name="T1" fmla="*/ 0 h 2"/>
              <a:gd name="T2" fmla="*/ 0 w 2"/>
              <a:gd name="T3" fmla="*/ 3175 h 2"/>
              <a:gd name="T4" fmla="*/ 0 w 2"/>
              <a:gd name="T5" fmla="*/ 3175 h 2"/>
              <a:gd name="T6" fmla="*/ 0 w 2"/>
              <a:gd name="T7" fmla="*/ 3175 h 2"/>
              <a:gd name="T8" fmla="*/ 3175 w 2"/>
              <a:gd name="T9" fmla="*/ 3175 h 2"/>
              <a:gd name="T10" fmla="*/ 3175 w 2"/>
              <a:gd name="T11" fmla="*/ 0 h 2"/>
              <a:gd name="T12" fmla="*/ 3175 w 2"/>
              <a:gd name="T13" fmla="*/ 0 h 2"/>
              <a:gd name="T14" fmla="*/ 3175 w 2"/>
              <a:gd name="T15" fmla="*/ 0 h 2"/>
              <a:gd name="T16" fmla="*/ 0 w 2"/>
              <a:gd name="T17" fmla="*/ 0 h 2"/>
              <a:gd name="T18" fmla="*/ 0 w 2"/>
              <a:gd name="T19" fmla="*/ 3175 h 2"/>
              <a:gd name="T20" fmla="*/ 0 w 2"/>
              <a:gd name="T21" fmla="*/ 3175 h 2"/>
              <a:gd name="T22" fmla="*/ 3175 w 2"/>
              <a:gd name="T23" fmla="*/ 0 h 2"/>
              <a:gd name="T24" fmla="*/ 3175 w 2"/>
              <a:gd name="T25" fmla="*/ 0 h 2"/>
              <a:gd name="T26" fmla="*/ 3175 w 2"/>
              <a:gd name="T27" fmla="*/ 0 h 2"/>
              <a:gd name="T28" fmla="*/ 3175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3175 w 2"/>
              <a:gd name="T47" fmla="*/ 3175 h 2"/>
              <a:gd name="T48" fmla="*/ 0 w 2"/>
              <a:gd name="T49" fmla="*/ 3175 h 2"/>
              <a:gd name="T50" fmla="*/ 0 w 2"/>
              <a:gd name="T51" fmla="*/ 3175 h 2"/>
              <a:gd name="T52" fmla="*/ 3175 w 2"/>
              <a:gd name="T53" fmla="*/ 3175 h 2"/>
              <a:gd name="T54" fmla="*/ 3175 w 2"/>
              <a:gd name="T55" fmla="*/ 3175 h 2"/>
              <a:gd name="T56" fmla="*/ 3175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3" name="Freeform 1134"/>
          <p:cNvSpPr>
            <a:spLocks/>
          </p:cNvSpPr>
          <p:nvPr/>
        </p:nvSpPr>
        <p:spPr bwMode="auto">
          <a:xfrm>
            <a:off x="703263" y="514350"/>
            <a:ext cx="3175" cy="6350"/>
          </a:xfrm>
          <a:custGeom>
            <a:avLst/>
            <a:gdLst>
              <a:gd name="T0" fmla="*/ 3175 w 2"/>
              <a:gd name="T1" fmla="*/ 6350 h 4"/>
              <a:gd name="T2" fmla="*/ 3175 w 2"/>
              <a:gd name="T3" fmla="*/ 6350 h 4"/>
              <a:gd name="T4" fmla="*/ 3175 w 2"/>
              <a:gd name="T5" fmla="*/ 6350 h 4"/>
              <a:gd name="T6" fmla="*/ 3175 w 2"/>
              <a:gd name="T7" fmla="*/ 3175 h 4"/>
              <a:gd name="T8" fmla="*/ 3175 w 2"/>
              <a:gd name="T9" fmla="*/ 0 h 4"/>
              <a:gd name="T10" fmla="*/ 3175 w 2"/>
              <a:gd name="T11" fmla="*/ 0 h 4"/>
              <a:gd name="T12" fmla="*/ 3175 w 2"/>
              <a:gd name="T13" fmla="*/ 0 h 4"/>
              <a:gd name="T14" fmla="*/ 0 w 2"/>
              <a:gd name="T15" fmla="*/ 3175 h 4"/>
              <a:gd name="T16" fmla="*/ 3175 w 2"/>
              <a:gd name="T17" fmla="*/ 6350 h 4"/>
              <a:gd name="T18" fmla="*/ 3175 w 2"/>
              <a:gd name="T19" fmla="*/ 3175 h 4"/>
              <a:gd name="T20" fmla="*/ 3175 w 2"/>
              <a:gd name="T21" fmla="*/ 3175 h 4"/>
              <a:gd name="T22" fmla="*/ 3175 w 2"/>
              <a:gd name="T23" fmla="*/ 0 h 4"/>
              <a:gd name="T24" fmla="*/ 3175 w 2"/>
              <a:gd name="T25" fmla="*/ 3175 h 4"/>
              <a:gd name="T26" fmla="*/ 3175 w 2"/>
              <a:gd name="T27" fmla="*/ 3175 h 4"/>
              <a:gd name="T28" fmla="*/ 3175 w 2"/>
              <a:gd name="T29" fmla="*/ 3175 h 4"/>
              <a:gd name="T30" fmla="*/ 3175 w 2"/>
              <a:gd name="T31" fmla="*/ 3175 h 4"/>
              <a:gd name="T32" fmla="*/ 3175 w 2"/>
              <a:gd name="T33" fmla="*/ 3175 h 4"/>
              <a:gd name="T34" fmla="*/ 3175 w 2"/>
              <a:gd name="T35" fmla="*/ 3175 h 4"/>
              <a:gd name="T36" fmla="*/ 3175 w 2"/>
              <a:gd name="T37" fmla="*/ 3175 h 4"/>
              <a:gd name="T38" fmla="*/ 3175 w 2"/>
              <a:gd name="T39" fmla="*/ 3175 h 4"/>
              <a:gd name="T40" fmla="*/ 3175 w 2"/>
              <a:gd name="T41" fmla="*/ 3175 h 4"/>
              <a:gd name="T42" fmla="*/ 3175 w 2"/>
              <a:gd name="T43" fmla="*/ 3175 h 4"/>
              <a:gd name="T44" fmla="*/ 3175 w 2"/>
              <a:gd name="T45" fmla="*/ 3175 h 4"/>
              <a:gd name="T46" fmla="*/ 3175 w 2"/>
              <a:gd name="T47" fmla="*/ 3175 h 4"/>
              <a:gd name="T48" fmla="*/ 3175 w 2"/>
              <a:gd name="T49" fmla="*/ 3175 h 4"/>
              <a:gd name="T50" fmla="*/ 3175 w 2"/>
              <a:gd name="T51" fmla="*/ 3175 h 4"/>
              <a:gd name="T52" fmla="*/ 0 w 2"/>
              <a:gd name="T53" fmla="*/ 3175 h 4"/>
              <a:gd name="T54" fmla="*/ 3175 w 2"/>
              <a:gd name="T55" fmla="*/ 6350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4" name="Freeform 1141"/>
          <p:cNvSpPr>
            <a:spLocks/>
          </p:cNvSpPr>
          <p:nvPr/>
        </p:nvSpPr>
        <p:spPr bwMode="auto">
          <a:xfrm>
            <a:off x="706438" y="479425"/>
            <a:ext cx="1587" cy="6350"/>
          </a:xfrm>
          <a:custGeom>
            <a:avLst/>
            <a:gdLst>
              <a:gd name="T0" fmla="*/ 0 w 1587"/>
              <a:gd name="T1" fmla="*/ 6350 h 4"/>
              <a:gd name="T2" fmla="*/ 0 w 1587"/>
              <a:gd name="T3" fmla="*/ 3175 h 4"/>
              <a:gd name="T4" fmla="*/ 0 w 1587"/>
              <a:gd name="T5" fmla="*/ 0 h 4"/>
              <a:gd name="T6" fmla="*/ 0 w 1587"/>
              <a:gd name="T7" fmla="*/ 0 h 4"/>
              <a:gd name="T8" fmla="*/ 0 w 1587"/>
              <a:gd name="T9" fmla="*/ 3175 h 4"/>
              <a:gd name="T10" fmla="*/ 0 w 1587"/>
              <a:gd name="T11" fmla="*/ 3175 h 4"/>
              <a:gd name="T12" fmla="*/ 0 w 1587"/>
              <a:gd name="T13" fmla="*/ 6350 h 4"/>
              <a:gd name="T14" fmla="*/ 0 w 1587"/>
              <a:gd name="T15" fmla="*/ 3175 h 4"/>
              <a:gd name="T16" fmla="*/ 0 w 1587"/>
              <a:gd name="T17" fmla="*/ 3175 h 4"/>
              <a:gd name="T18" fmla="*/ 0 w 1587"/>
              <a:gd name="T19" fmla="*/ 3175 h 4"/>
              <a:gd name="T20" fmla="*/ 0 w 1587"/>
              <a:gd name="T21" fmla="*/ 3175 h 4"/>
              <a:gd name="T22" fmla="*/ 0 w 1587"/>
              <a:gd name="T23" fmla="*/ 3175 h 4"/>
              <a:gd name="T24" fmla="*/ 0 w 1587"/>
              <a:gd name="T25" fmla="*/ 3175 h 4"/>
              <a:gd name="T26" fmla="*/ 0 w 1587"/>
              <a:gd name="T27" fmla="*/ 3175 h 4"/>
              <a:gd name="T28" fmla="*/ 0 w 1587"/>
              <a:gd name="T29" fmla="*/ 6350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 name="Freeform 1148"/>
          <p:cNvSpPr>
            <a:spLocks/>
          </p:cNvSpPr>
          <p:nvPr/>
        </p:nvSpPr>
        <p:spPr bwMode="auto">
          <a:xfrm>
            <a:off x="693738" y="460375"/>
            <a:ext cx="3175" cy="3175"/>
          </a:xfrm>
          <a:custGeom>
            <a:avLst/>
            <a:gdLst>
              <a:gd name="T0" fmla="*/ 3175 w 2"/>
              <a:gd name="T1" fmla="*/ 3175 h 2"/>
              <a:gd name="T2" fmla="*/ 3175 w 2"/>
              <a:gd name="T3" fmla="*/ 0 h 2"/>
              <a:gd name="T4" fmla="*/ 3175 w 2"/>
              <a:gd name="T5" fmla="*/ 0 h 2"/>
              <a:gd name="T6" fmla="*/ 3175 w 2"/>
              <a:gd name="T7" fmla="*/ 0 h 2"/>
              <a:gd name="T8" fmla="*/ 3175 w 2"/>
              <a:gd name="T9" fmla="*/ 0 h 2"/>
              <a:gd name="T10" fmla="*/ 0 w 2"/>
              <a:gd name="T11" fmla="*/ 0 h 2"/>
              <a:gd name="T12" fmla="*/ 0 w 2"/>
              <a:gd name="T13" fmla="*/ 0 h 2"/>
              <a:gd name="T14" fmla="*/ 0 w 2"/>
              <a:gd name="T15" fmla="*/ 3175 h 2"/>
              <a:gd name="T16" fmla="*/ 0 w 2"/>
              <a:gd name="T17" fmla="*/ 3175 h 2"/>
              <a:gd name="T18" fmla="*/ 0 w 2"/>
              <a:gd name="T19" fmla="*/ 3175 h 2"/>
              <a:gd name="T20" fmla="*/ 3175 w 2"/>
              <a:gd name="T21" fmla="*/ 3175 h 2"/>
              <a:gd name="T22" fmla="*/ 3175 w 2"/>
              <a:gd name="T23" fmla="*/ 3175 h 2"/>
              <a:gd name="T24" fmla="*/ 3175 w 2"/>
              <a:gd name="T25" fmla="*/ 0 h 2"/>
              <a:gd name="T26" fmla="*/ 3175 w 2"/>
              <a:gd name="T27" fmla="*/ 0 h 2"/>
              <a:gd name="T28" fmla="*/ 3175 w 2"/>
              <a:gd name="T29" fmla="*/ 0 h 2"/>
              <a:gd name="T30" fmla="*/ 0 w 2"/>
              <a:gd name="T31" fmla="*/ 3175 h 2"/>
              <a:gd name="T32" fmla="*/ 3175 w 2"/>
              <a:gd name="T33" fmla="*/ 3175 h 2"/>
              <a:gd name="T34" fmla="*/ 3175 w 2"/>
              <a:gd name="T35" fmla="*/ 0 h 2"/>
              <a:gd name="T36" fmla="*/ 0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3175 w 2"/>
              <a:gd name="T59" fmla="*/ 3175 h 2"/>
              <a:gd name="T60" fmla="*/ 3175 w 2"/>
              <a:gd name="T61" fmla="*/ 3175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 name="Freeform 1150"/>
          <p:cNvSpPr>
            <a:spLocks/>
          </p:cNvSpPr>
          <p:nvPr/>
        </p:nvSpPr>
        <p:spPr bwMode="auto">
          <a:xfrm>
            <a:off x="684213" y="447675"/>
            <a:ext cx="1587" cy="3175"/>
          </a:xfrm>
          <a:custGeom>
            <a:avLst/>
            <a:gdLst>
              <a:gd name="T0" fmla="*/ 0 w 1587"/>
              <a:gd name="T1" fmla="*/ 3175 h 2"/>
              <a:gd name="T2" fmla="*/ 0 w 1587"/>
              <a:gd name="T3" fmla="*/ 0 h 2"/>
              <a:gd name="T4" fmla="*/ 0 w 1587"/>
              <a:gd name="T5" fmla="*/ 3175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 name="Freeform 1152"/>
          <p:cNvSpPr>
            <a:spLocks/>
          </p:cNvSpPr>
          <p:nvPr/>
        </p:nvSpPr>
        <p:spPr bwMode="auto">
          <a:xfrm>
            <a:off x="684213" y="447675"/>
            <a:ext cx="3175" cy="3175"/>
          </a:xfrm>
          <a:custGeom>
            <a:avLst/>
            <a:gdLst>
              <a:gd name="T0" fmla="*/ 3175 w 2"/>
              <a:gd name="T1" fmla="*/ 0 h 2"/>
              <a:gd name="T2" fmla="*/ 0 w 2"/>
              <a:gd name="T3" fmla="*/ 0 h 2"/>
              <a:gd name="T4" fmla="*/ 0 w 2"/>
              <a:gd name="T5" fmla="*/ 0 h 2"/>
              <a:gd name="T6" fmla="*/ 0 w 2"/>
              <a:gd name="T7" fmla="*/ 0 h 2"/>
              <a:gd name="T8" fmla="*/ 0 w 2"/>
              <a:gd name="T9" fmla="*/ 3175 h 2"/>
              <a:gd name="T10" fmla="*/ 3175 w 2"/>
              <a:gd name="T11" fmla="*/ 3175 h 2"/>
              <a:gd name="T12" fmla="*/ 3175 w 2"/>
              <a:gd name="T13" fmla="*/ 0 h 2"/>
              <a:gd name="T14" fmla="*/ 0 w 2"/>
              <a:gd name="T15" fmla="*/ 0 h 2"/>
              <a:gd name="T16" fmla="*/ 0 w 2"/>
              <a:gd name="T17" fmla="*/ 0 h 2"/>
              <a:gd name="T18" fmla="*/ 0 w 2"/>
              <a:gd name="T19" fmla="*/ 0 h 2"/>
              <a:gd name="T20" fmla="*/ 0 w 2"/>
              <a:gd name="T21" fmla="*/ 3175 h 2"/>
              <a:gd name="T22" fmla="*/ 3175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8" name="Freeform 1154"/>
          <p:cNvSpPr>
            <a:spLocks/>
          </p:cNvSpPr>
          <p:nvPr/>
        </p:nvSpPr>
        <p:spPr bwMode="auto">
          <a:xfrm>
            <a:off x="665163" y="434975"/>
            <a:ext cx="3175"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 name="Freeform 1156"/>
          <p:cNvSpPr>
            <a:spLocks/>
          </p:cNvSpPr>
          <p:nvPr/>
        </p:nvSpPr>
        <p:spPr bwMode="auto">
          <a:xfrm>
            <a:off x="665163" y="431800"/>
            <a:ext cx="3175" cy="3175"/>
          </a:xfrm>
          <a:custGeom>
            <a:avLst/>
            <a:gdLst>
              <a:gd name="T0" fmla="*/ 3175 w 2"/>
              <a:gd name="T1" fmla="*/ 3175 h 2"/>
              <a:gd name="T2" fmla="*/ 0 w 2"/>
              <a:gd name="T3" fmla="*/ 0 h 2"/>
              <a:gd name="T4" fmla="*/ 0 w 2"/>
              <a:gd name="T5" fmla="*/ 0 h 2"/>
              <a:gd name="T6" fmla="*/ 0 w 2"/>
              <a:gd name="T7" fmla="*/ 3175 h 2"/>
              <a:gd name="T8" fmla="*/ 3175 w 2"/>
              <a:gd name="T9" fmla="*/ 3175 h 2"/>
              <a:gd name="T10" fmla="*/ 3175 w 2"/>
              <a:gd name="T11" fmla="*/ 3175 h 2"/>
              <a:gd name="T12" fmla="*/ 3175 w 2"/>
              <a:gd name="T13" fmla="*/ 3175 h 2"/>
              <a:gd name="T14" fmla="*/ 0 w 2"/>
              <a:gd name="T15" fmla="*/ 0 h 2"/>
              <a:gd name="T16" fmla="*/ 0 w 2"/>
              <a:gd name="T17" fmla="*/ 0 h 2"/>
              <a:gd name="T18" fmla="*/ 0 w 2"/>
              <a:gd name="T19" fmla="*/ 3175 h 2"/>
              <a:gd name="T20" fmla="*/ 3175 w 2"/>
              <a:gd name="T21" fmla="*/ 3175 h 2"/>
              <a:gd name="T22" fmla="*/ 3175 w 2"/>
              <a:gd name="T23" fmla="*/ 3175 h 2"/>
              <a:gd name="T24" fmla="*/ 3175 w 2"/>
              <a:gd name="T25" fmla="*/ 3175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 name="Freeform 1163"/>
          <p:cNvSpPr>
            <a:spLocks/>
          </p:cNvSpPr>
          <p:nvPr/>
        </p:nvSpPr>
        <p:spPr bwMode="auto">
          <a:xfrm>
            <a:off x="611188" y="415925"/>
            <a:ext cx="6350" cy="3175"/>
          </a:xfrm>
          <a:custGeom>
            <a:avLst/>
            <a:gdLst>
              <a:gd name="T0" fmla="*/ 3175 w 4"/>
              <a:gd name="T1" fmla="*/ 3175 h 2"/>
              <a:gd name="T2" fmla="*/ 3175 w 4"/>
              <a:gd name="T3" fmla="*/ 3175 h 2"/>
              <a:gd name="T4" fmla="*/ 6350 w 4"/>
              <a:gd name="T5" fmla="*/ 3175 h 2"/>
              <a:gd name="T6" fmla="*/ 6350 w 4"/>
              <a:gd name="T7" fmla="*/ 0 h 2"/>
              <a:gd name="T8" fmla="*/ 6350 w 4"/>
              <a:gd name="T9" fmla="*/ 0 h 2"/>
              <a:gd name="T10" fmla="*/ 3175 w 4"/>
              <a:gd name="T11" fmla="*/ 0 h 2"/>
              <a:gd name="T12" fmla="*/ 3175 w 4"/>
              <a:gd name="T13" fmla="*/ 0 h 2"/>
              <a:gd name="T14" fmla="*/ 0 w 4"/>
              <a:gd name="T15" fmla="*/ 3175 h 2"/>
              <a:gd name="T16" fmla="*/ 3175 w 4"/>
              <a:gd name="T17" fmla="*/ 3175 h 2"/>
              <a:gd name="T18" fmla="*/ 3175 w 4"/>
              <a:gd name="T19" fmla="*/ 0 h 2"/>
              <a:gd name="T20" fmla="*/ 6350 w 4"/>
              <a:gd name="T21" fmla="*/ 3175 h 2"/>
              <a:gd name="T22" fmla="*/ 6350 w 4"/>
              <a:gd name="T23" fmla="*/ 0 h 2"/>
              <a:gd name="T24" fmla="*/ 6350 w 4"/>
              <a:gd name="T25" fmla="*/ 0 h 2"/>
              <a:gd name="T26" fmla="*/ 3175 w 4"/>
              <a:gd name="T27" fmla="*/ 0 h 2"/>
              <a:gd name="T28" fmla="*/ 3175 w 4"/>
              <a:gd name="T29" fmla="*/ 0 h 2"/>
              <a:gd name="T30" fmla="*/ 0 w 4"/>
              <a:gd name="T31" fmla="*/ 0 h 2"/>
              <a:gd name="T32" fmla="*/ 3175 w 4"/>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1" name="Freeform 1172"/>
          <p:cNvSpPr>
            <a:spLocks/>
          </p:cNvSpPr>
          <p:nvPr/>
        </p:nvSpPr>
        <p:spPr bwMode="auto">
          <a:xfrm>
            <a:off x="582613" y="476250"/>
            <a:ext cx="3175" cy="3175"/>
          </a:xfrm>
          <a:custGeom>
            <a:avLst/>
            <a:gdLst>
              <a:gd name="T0" fmla="*/ 0 w 2"/>
              <a:gd name="T1" fmla="*/ 3175 h 2"/>
              <a:gd name="T2" fmla="*/ 0 w 2"/>
              <a:gd name="T3" fmla="*/ 3175 h 2"/>
              <a:gd name="T4" fmla="*/ 3175 w 2"/>
              <a:gd name="T5" fmla="*/ 3175 h 2"/>
              <a:gd name="T6" fmla="*/ 0 w 2"/>
              <a:gd name="T7" fmla="*/ 0 h 2"/>
              <a:gd name="T8" fmla="*/ 0 w 2"/>
              <a:gd name="T9" fmla="*/ 0 h 2"/>
              <a:gd name="T10" fmla="*/ 0 w 2"/>
              <a:gd name="T11" fmla="*/ 0 h 2"/>
              <a:gd name="T12" fmla="*/ 0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0 w 2"/>
              <a:gd name="T59" fmla="*/ 3175 h 2"/>
              <a:gd name="T60" fmla="*/ 0 w 2"/>
              <a:gd name="T61" fmla="*/ 3175 h 2"/>
              <a:gd name="T62" fmla="*/ 0 w 2"/>
              <a:gd name="T63" fmla="*/ 3175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2" name="Freeform 1177"/>
          <p:cNvSpPr>
            <a:spLocks/>
          </p:cNvSpPr>
          <p:nvPr/>
        </p:nvSpPr>
        <p:spPr bwMode="auto">
          <a:xfrm>
            <a:off x="557213" y="534988"/>
            <a:ext cx="3175" cy="3175"/>
          </a:xfrm>
          <a:custGeom>
            <a:avLst/>
            <a:gdLst>
              <a:gd name="T0" fmla="*/ 0 w 2"/>
              <a:gd name="T1" fmla="*/ 3175 h 2"/>
              <a:gd name="T2" fmla="*/ 3175 w 2"/>
              <a:gd name="T3" fmla="*/ 3175 h 2"/>
              <a:gd name="T4" fmla="*/ 3175 w 2"/>
              <a:gd name="T5" fmla="*/ 3175 h 2"/>
              <a:gd name="T6" fmla="*/ 3175 w 2"/>
              <a:gd name="T7" fmla="*/ 0 h 2"/>
              <a:gd name="T8" fmla="*/ 3175 w 2"/>
              <a:gd name="T9" fmla="*/ 0 h 2"/>
              <a:gd name="T10" fmla="*/ 3175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3175 h 2"/>
              <a:gd name="T40" fmla="*/ 0 w 2"/>
              <a:gd name="T41" fmla="*/ 3175 h 2"/>
              <a:gd name="T42" fmla="*/ 3175 w 2"/>
              <a:gd name="T43" fmla="*/ 3175 h 2"/>
              <a:gd name="T44" fmla="*/ 3175 w 2"/>
              <a:gd name="T45" fmla="*/ 0 h 2"/>
              <a:gd name="T46" fmla="*/ 3175 w 2"/>
              <a:gd name="T47" fmla="*/ 0 h 2"/>
              <a:gd name="T48" fmla="*/ 3175 w 2"/>
              <a:gd name="T49" fmla="*/ 0 h 2"/>
              <a:gd name="T50" fmla="*/ 3175 w 2"/>
              <a:gd name="T51" fmla="*/ 0 h 2"/>
              <a:gd name="T52" fmla="*/ 3175 w 2"/>
              <a:gd name="T53" fmla="*/ 0 h 2"/>
              <a:gd name="T54" fmla="*/ 3175 w 2"/>
              <a:gd name="T55" fmla="*/ 0 h 2"/>
              <a:gd name="T56" fmla="*/ 3175 w 2"/>
              <a:gd name="T57" fmla="*/ 0 h 2"/>
              <a:gd name="T58" fmla="*/ 3175 w 2"/>
              <a:gd name="T59" fmla="*/ 0 h 2"/>
              <a:gd name="T60" fmla="*/ 3175 w 2"/>
              <a:gd name="T61" fmla="*/ 0 h 2"/>
              <a:gd name="T62" fmla="*/ 3175 w 2"/>
              <a:gd name="T63" fmla="*/ 0 h 2"/>
              <a:gd name="T64" fmla="*/ 3175 w 2"/>
              <a:gd name="T65" fmla="*/ 0 h 2"/>
              <a:gd name="T66" fmla="*/ 3175 w 2"/>
              <a:gd name="T67" fmla="*/ 3175 h 2"/>
              <a:gd name="T68" fmla="*/ 3175 w 2"/>
              <a:gd name="T69" fmla="*/ 0 h 2"/>
              <a:gd name="T70" fmla="*/ 3175 w 2"/>
              <a:gd name="T71" fmla="*/ 0 h 2"/>
              <a:gd name="T72" fmla="*/ 0 w 2"/>
              <a:gd name="T73" fmla="*/ 0 h 2"/>
              <a:gd name="T74" fmla="*/ 0 w 2"/>
              <a:gd name="T75" fmla="*/ 0 h 2"/>
              <a:gd name="T76" fmla="*/ 0 w 2"/>
              <a:gd name="T77" fmla="*/ 3175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3" name="Freeform 1180"/>
          <p:cNvSpPr>
            <a:spLocks/>
          </p:cNvSpPr>
          <p:nvPr/>
        </p:nvSpPr>
        <p:spPr bwMode="auto">
          <a:xfrm>
            <a:off x="560388" y="530225"/>
            <a:ext cx="3175" cy="4763"/>
          </a:xfrm>
          <a:custGeom>
            <a:avLst/>
            <a:gdLst>
              <a:gd name="T0" fmla="*/ 0 w 2"/>
              <a:gd name="T1" fmla="*/ 4763 h 3"/>
              <a:gd name="T2" fmla="*/ 0 w 2"/>
              <a:gd name="T3" fmla="*/ 4763 h 3"/>
              <a:gd name="T4" fmla="*/ 3175 w 2"/>
              <a:gd name="T5" fmla="*/ 4763 h 3"/>
              <a:gd name="T6" fmla="*/ 3175 w 2"/>
              <a:gd name="T7" fmla="*/ 4763 h 3"/>
              <a:gd name="T8" fmla="*/ 0 w 2"/>
              <a:gd name="T9" fmla="*/ 0 h 3"/>
              <a:gd name="T10" fmla="*/ 0 w 2"/>
              <a:gd name="T11" fmla="*/ 0 h 3"/>
              <a:gd name="T12" fmla="*/ 0 w 2"/>
              <a:gd name="T13" fmla="*/ 0 h 3"/>
              <a:gd name="T14" fmla="*/ 0 w 2"/>
              <a:gd name="T15" fmla="*/ 4763 h 3"/>
              <a:gd name="T16" fmla="*/ 0 w 2"/>
              <a:gd name="T17" fmla="*/ 4763 h 3"/>
              <a:gd name="T18" fmla="*/ 0 w 2"/>
              <a:gd name="T19" fmla="*/ 4763 h 3"/>
              <a:gd name="T20" fmla="*/ 0 w 2"/>
              <a:gd name="T21" fmla="*/ 4763 h 3"/>
              <a:gd name="T22" fmla="*/ 0 w 2"/>
              <a:gd name="T23" fmla="*/ 0 h 3"/>
              <a:gd name="T24" fmla="*/ 0 w 2"/>
              <a:gd name="T25" fmla="*/ 4763 h 3"/>
              <a:gd name="T26" fmla="*/ 0 w 2"/>
              <a:gd name="T27" fmla="*/ 4763 h 3"/>
              <a:gd name="T28" fmla="*/ 0 w 2"/>
              <a:gd name="T29" fmla="*/ 4763 h 3"/>
              <a:gd name="T30" fmla="*/ 0 w 2"/>
              <a:gd name="T31" fmla="*/ 4763 h 3"/>
              <a:gd name="T32" fmla="*/ 0 w 2"/>
              <a:gd name="T33" fmla="*/ 4763 h 3"/>
              <a:gd name="T34" fmla="*/ 0 w 2"/>
              <a:gd name="T35" fmla="*/ 4763 h 3"/>
              <a:gd name="T36" fmla="*/ 0 w 2"/>
              <a:gd name="T37" fmla="*/ 4763 h 3"/>
              <a:gd name="T38" fmla="*/ 0 w 2"/>
              <a:gd name="T39" fmla="*/ 4763 h 3"/>
              <a:gd name="T40" fmla="*/ 0 w 2"/>
              <a:gd name="T41" fmla="*/ 4763 h 3"/>
              <a:gd name="T42" fmla="*/ 0 w 2"/>
              <a:gd name="T43" fmla="*/ 4763 h 3"/>
              <a:gd name="T44" fmla="*/ 0 w 2"/>
              <a:gd name="T45" fmla="*/ 4763 h 3"/>
              <a:gd name="T46" fmla="*/ 0 w 2"/>
              <a:gd name="T47" fmla="*/ 4763 h 3"/>
              <a:gd name="T48" fmla="*/ 0 w 2"/>
              <a:gd name="T49" fmla="*/ 4763 h 3"/>
              <a:gd name="T50" fmla="*/ 0 w 2"/>
              <a:gd name="T51" fmla="*/ 4763 h 3"/>
              <a:gd name="T52" fmla="*/ 0 w 2"/>
              <a:gd name="T53" fmla="*/ 476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5"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 name="Freeform 1210"/>
          <p:cNvSpPr>
            <a:spLocks/>
          </p:cNvSpPr>
          <p:nvPr/>
        </p:nvSpPr>
        <p:spPr bwMode="auto">
          <a:xfrm>
            <a:off x="595313" y="557213"/>
            <a:ext cx="3175" cy="3175"/>
          </a:xfrm>
          <a:custGeom>
            <a:avLst/>
            <a:gdLst>
              <a:gd name="T0" fmla="*/ 0 w 2"/>
              <a:gd name="T1" fmla="*/ 3175 h 2"/>
              <a:gd name="T2" fmla="*/ 0 w 2"/>
              <a:gd name="T3" fmla="*/ 3175 h 2"/>
              <a:gd name="T4" fmla="*/ 3175 w 2"/>
              <a:gd name="T5" fmla="*/ 3175 h 2"/>
              <a:gd name="T6" fmla="*/ 3175 w 2"/>
              <a:gd name="T7" fmla="*/ 0 h 2"/>
              <a:gd name="T8" fmla="*/ 3175 w 2"/>
              <a:gd name="T9" fmla="*/ 0 h 2"/>
              <a:gd name="T10" fmla="*/ 0 w 2"/>
              <a:gd name="T11" fmla="*/ 0 h 2"/>
              <a:gd name="T12" fmla="*/ 0 w 2"/>
              <a:gd name="T13" fmla="*/ 0 h 2"/>
              <a:gd name="T14" fmla="*/ 0 w 2"/>
              <a:gd name="T15" fmla="*/ 0 h 2"/>
              <a:gd name="T16" fmla="*/ 0 w 2"/>
              <a:gd name="T17" fmla="*/ 3175 h 2"/>
              <a:gd name="T18" fmla="*/ 0 w 2"/>
              <a:gd name="T19" fmla="*/ 3175 h 2"/>
              <a:gd name="T20" fmla="*/ 3175 w 2"/>
              <a:gd name="T21" fmla="*/ 3175 h 2"/>
              <a:gd name="T22" fmla="*/ 3175 w 2"/>
              <a:gd name="T23" fmla="*/ 0 h 2"/>
              <a:gd name="T24" fmla="*/ 3175 w 2"/>
              <a:gd name="T25" fmla="*/ 0 h 2"/>
              <a:gd name="T26" fmla="*/ 0 w 2"/>
              <a:gd name="T27" fmla="*/ 0 h 2"/>
              <a:gd name="T28" fmla="*/ 0 w 2"/>
              <a:gd name="T29" fmla="*/ 0 h 2"/>
              <a:gd name="T30" fmla="*/ 0 w 2"/>
              <a:gd name="T31" fmla="*/ 0 h 2"/>
              <a:gd name="T32" fmla="*/ 0 w 2"/>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8" name="Freeform 1214"/>
          <p:cNvSpPr>
            <a:spLocks/>
          </p:cNvSpPr>
          <p:nvPr/>
        </p:nvSpPr>
        <p:spPr bwMode="auto">
          <a:xfrm>
            <a:off x="595313" y="557213"/>
            <a:ext cx="3175" cy="3175"/>
          </a:xfrm>
          <a:custGeom>
            <a:avLst/>
            <a:gdLst>
              <a:gd name="T0" fmla="*/ 0 w 2"/>
              <a:gd name="T1" fmla="*/ 3175 h 2"/>
              <a:gd name="T2" fmla="*/ 3175 w 2"/>
              <a:gd name="T3" fmla="*/ 3175 h 2"/>
              <a:gd name="T4" fmla="*/ 0 w 2"/>
              <a:gd name="T5" fmla="*/ 0 h 2"/>
              <a:gd name="T6" fmla="*/ 0 w 2"/>
              <a:gd name="T7" fmla="*/ 3175 h 2"/>
              <a:gd name="T8" fmla="*/ 0 w 2"/>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9"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50000"/>
              </a:spcBef>
              <a:buFontTx/>
              <a:buChar char="•"/>
            </a:pPr>
            <a:endParaRPr lang="en-US" sz="1300" b="0"/>
          </a:p>
        </p:txBody>
      </p:sp>
      <p:sp>
        <p:nvSpPr>
          <p:cNvPr id="30"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 name="Freeform 1221"/>
          <p:cNvSpPr>
            <a:spLocks/>
          </p:cNvSpPr>
          <p:nvPr/>
        </p:nvSpPr>
        <p:spPr bwMode="auto">
          <a:xfrm>
            <a:off x="731838" y="541338"/>
            <a:ext cx="3175" cy="3175"/>
          </a:xfrm>
          <a:custGeom>
            <a:avLst/>
            <a:gdLst>
              <a:gd name="T0" fmla="*/ 3175 w 2"/>
              <a:gd name="T1" fmla="*/ 0 h 2"/>
              <a:gd name="T2" fmla="*/ 3175 w 2"/>
              <a:gd name="T3" fmla="*/ 0 h 2"/>
              <a:gd name="T4" fmla="*/ 3175 w 2"/>
              <a:gd name="T5" fmla="*/ 0 h 2"/>
              <a:gd name="T6" fmla="*/ 0 w 2"/>
              <a:gd name="T7" fmla="*/ 0 h 2"/>
              <a:gd name="T8" fmla="*/ 0 w 2"/>
              <a:gd name="T9" fmla="*/ 0 h 2"/>
              <a:gd name="T10" fmla="*/ 0 w 2"/>
              <a:gd name="T11" fmla="*/ 3175 h 2"/>
              <a:gd name="T12" fmla="*/ 3175 w 2"/>
              <a:gd name="T13" fmla="*/ 0 h 2"/>
              <a:gd name="T14" fmla="*/ 3175 w 2"/>
              <a:gd name="T15" fmla="*/ 0 h 2"/>
              <a:gd name="T16" fmla="*/ 3175 w 2"/>
              <a:gd name="T17" fmla="*/ 0 h 2"/>
              <a:gd name="T18" fmla="*/ 0 w 2"/>
              <a:gd name="T19" fmla="*/ 0 h 2"/>
              <a:gd name="T20" fmla="*/ 0 w 2"/>
              <a:gd name="T21" fmla="*/ 0 h 2"/>
              <a:gd name="T22" fmla="*/ 0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3" name="Freeform 1234"/>
          <p:cNvSpPr>
            <a:spLocks/>
          </p:cNvSpPr>
          <p:nvPr/>
        </p:nvSpPr>
        <p:spPr bwMode="auto">
          <a:xfrm>
            <a:off x="722313" y="550863"/>
            <a:ext cx="3175" cy="1587"/>
          </a:xfrm>
          <a:custGeom>
            <a:avLst/>
            <a:gdLst>
              <a:gd name="T0" fmla="*/ 0 w 2"/>
              <a:gd name="T1" fmla="*/ 0 h 1587"/>
              <a:gd name="T2" fmla="*/ 0 w 2"/>
              <a:gd name="T3" fmla="*/ 0 h 1587"/>
              <a:gd name="T4" fmla="*/ 3175 w 2"/>
              <a:gd name="T5" fmla="*/ 0 h 1587"/>
              <a:gd name="T6" fmla="*/ 3175 w 2"/>
              <a:gd name="T7" fmla="*/ 0 h 1587"/>
              <a:gd name="T8" fmla="*/ 3175 w 2"/>
              <a:gd name="T9" fmla="*/ 0 h 1587"/>
              <a:gd name="T10" fmla="*/ 3175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3175 w 2"/>
              <a:gd name="T25" fmla="*/ 0 h 1587"/>
              <a:gd name="T26" fmla="*/ 3175 w 2"/>
              <a:gd name="T27" fmla="*/ 0 h 1587"/>
              <a:gd name="T28" fmla="*/ 3175 w 2"/>
              <a:gd name="T29" fmla="*/ 0 h 1587"/>
              <a:gd name="T30" fmla="*/ 0 w 2"/>
              <a:gd name="T31" fmla="*/ 0 h 1587"/>
              <a:gd name="T32" fmla="*/ 0 w 2"/>
              <a:gd name="T33" fmla="*/ 0 h 1587"/>
              <a:gd name="T34" fmla="*/ 3175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4"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5"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 name="Freeform 1240"/>
          <p:cNvSpPr>
            <a:spLocks/>
          </p:cNvSpPr>
          <p:nvPr/>
        </p:nvSpPr>
        <p:spPr bwMode="auto">
          <a:xfrm>
            <a:off x="728663" y="541338"/>
            <a:ext cx="1587"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 name="Freeform 1243"/>
          <p:cNvSpPr>
            <a:spLocks/>
          </p:cNvSpPr>
          <p:nvPr/>
        </p:nvSpPr>
        <p:spPr bwMode="auto">
          <a:xfrm>
            <a:off x="728663" y="538163"/>
            <a:ext cx="3175" cy="3175"/>
          </a:xfrm>
          <a:custGeom>
            <a:avLst/>
            <a:gdLst>
              <a:gd name="T0" fmla="*/ 3175 w 2"/>
              <a:gd name="T1" fmla="*/ 3175 h 2"/>
              <a:gd name="T2" fmla="*/ 3175 w 2"/>
              <a:gd name="T3" fmla="*/ 3175 h 2"/>
              <a:gd name="T4" fmla="*/ 3175 w 2"/>
              <a:gd name="T5" fmla="*/ 3175 h 2"/>
              <a:gd name="T6" fmla="*/ 3175 w 2"/>
              <a:gd name="T7" fmla="*/ 3175 h 2"/>
              <a:gd name="T8" fmla="*/ 0 w 2"/>
              <a:gd name="T9" fmla="*/ 3175 h 2"/>
              <a:gd name="T10" fmla="*/ 0 w 2"/>
              <a:gd name="T11" fmla="*/ 3175 h 2"/>
              <a:gd name="T12" fmla="*/ 3175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3175 w 2"/>
              <a:gd name="T39" fmla="*/ 3175 h 2"/>
              <a:gd name="T40" fmla="*/ 3175 w 2"/>
              <a:gd name="T41" fmla="*/ 3175 h 2"/>
              <a:gd name="T42" fmla="*/ 3175 w 2"/>
              <a:gd name="T43" fmla="*/ 3175 h 2"/>
              <a:gd name="T44" fmla="*/ 3175 w 2"/>
              <a:gd name="T45" fmla="*/ 3175 h 2"/>
              <a:gd name="T46" fmla="*/ 3175 w 2"/>
              <a:gd name="T47" fmla="*/ 3175 h 2"/>
              <a:gd name="T48" fmla="*/ 0 w 2"/>
              <a:gd name="T49" fmla="*/ 0 h 2"/>
              <a:gd name="T50" fmla="*/ 0 w 2"/>
              <a:gd name="T51" fmla="*/ 3175 h 2"/>
              <a:gd name="T52" fmla="*/ 0 w 2"/>
              <a:gd name="T53" fmla="*/ 3175 h 2"/>
              <a:gd name="T54" fmla="*/ 0 w 2"/>
              <a:gd name="T55" fmla="*/ 3175 h 2"/>
              <a:gd name="T56" fmla="*/ 3175 w 2"/>
              <a:gd name="T57" fmla="*/ 3175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8" name="Freeform 1246"/>
          <p:cNvSpPr>
            <a:spLocks/>
          </p:cNvSpPr>
          <p:nvPr/>
        </p:nvSpPr>
        <p:spPr bwMode="auto">
          <a:xfrm>
            <a:off x="725488" y="547688"/>
            <a:ext cx="3175" cy="3175"/>
          </a:xfrm>
          <a:custGeom>
            <a:avLst/>
            <a:gdLst>
              <a:gd name="T0" fmla="*/ 0 w 2"/>
              <a:gd name="T1" fmla="*/ 3175 h 2"/>
              <a:gd name="T2" fmla="*/ 0 w 2"/>
              <a:gd name="T3" fmla="*/ 3175 h 2"/>
              <a:gd name="T4" fmla="*/ 3175 w 2"/>
              <a:gd name="T5" fmla="*/ 0 h 2"/>
              <a:gd name="T6" fmla="*/ 3175 w 2"/>
              <a:gd name="T7" fmla="*/ 0 h 2"/>
              <a:gd name="T8" fmla="*/ 0 w 2"/>
              <a:gd name="T9" fmla="*/ 0 h 2"/>
              <a:gd name="T10" fmla="*/ 0 w 2"/>
              <a:gd name="T11" fmla="*/ 0 h 2"/>
              <a:gd name="T12" fmla="*/ 0 w 2"/>
              <a:gd name="T13" fmla="*/ 3175 h 2"/>
              <a:gd name="T14" fmla="*/ 0 w 2"/>
              <a:gd name="T15" fmla="*/ 3175 h 2"/>
              <a:gd name="T16" fmla="*/ 3175 w 2"/>
              <a:gd name="T17" fmla="*/ 0 h 2"/>
              <a:gd name="T18" fmla="*/ 3175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3175 h 2"/>
              <a:gd name="T48" fmla="*/ 0 w 2"/>
              <a:gd name="T49" fmla="*/ 3175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9" name="Freeform 1250"/>
          <p:cNvSpPr>
            <a:spLocks/>
          </p:cNvSpPr>
          <p:nvPr/>
        </p:nvSpPr>
        <p:spPr bwMode="auto">
          <a:xfrm>
            <a:off x="731838" y="530225"/>
            <a:ext cx="3175"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0" name="Freeform 1252"/>
          <p:cNvSpPr>
            <a:spLocks/>
          </p:cNvSpPr>
          <p:nvPr/>
        </p:nvSpPr>
        <p:spPr bwMode="auto">
          <a:xfrm>
            <a:off x="731838" y="527050"/>
            <a:ext cx="3175" cy="7938"/>
          </a:xfrm>
          <a:custGeom>
            <a:avLst/>
            <a:gdLst>
              <a:gd name="T0" fmla="*/ 3175 w 2"/>
              <a:gd name="T1" fmla="*/ 3175 h 5"/>
              <a:gd name="T2" fmla="*/ 3175 w 2"/>
              <a:gd name="T3" fmla="*/ 3175 h 5"/>
              <a:gd name="T4" fmla="*/ 0 w 2"/>
              <a:gd name="T5" fmla="*/ 0 h 5"/>
              <a:gd name="T6" fmla="*/ 0 w 2"/>
              <a:gd name="T7" fmla="*/ 3175 h 5"/>
              <a:gd name="T8" fmla="*/ 0 w 2"/>
              <a:gd name="T9" fmla="*/ 3175 h 5"/>
              <a:gd name="T10" fmla="*/ 3175 w 2"/>
              <a:gd name="T11" fmla="*/ 7938 h 5"/>
              <a:gd name="T12" fmla="*/ 3175 w 2"/>
              <a:gd name="T13" fmla="*/ 3175 h 5"/>
              <a:gd name="T14" fmla="*/ 3175 w 2"/>
              <a:gd name="T15" fmla="*/ 3175 h 5"/>
              <a:gd name="T16" fmla="*/ 0 w 2"/>
              <a:gd name="T17" fmla="*/ 0 h 5"/>
              <a:gd name="T18" fmla="*/ 0 w 2"/>
              <a:gd name="T19" fmla="*/ 3175 h 5"/>
              <a:gd name="T20" fmla="*/ 0 w 2"/>
              <a:gd name="T21" fmla="*/ 3175 h 5"/>
              <a:gd name="T22" fmla="*/ 3175 w 2"/>
              <a:gd name="T23" fmla="*/ 7938 h 5"/>
              <a:gd name="T24" fmla="*/ 3175 w 2"/>
              <a:gd name="T25" fmla="*/ 3175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1" name="Freeform 1255"/>
          <p:cNvSpPr>
            <a:spLocks/>
          </p:cNvSpPr>
          <p:nvPr/>
        </p:nvSpPr>
        <p:spPr bwMode="auto">
          <a:xfrm>
            <a:off x="712788" y="550863"/>
            <a:ext cx="3175" cy="1587"/>
          </a:xfrm>
          <a:custGeom>
            <a:avLst/>
            <a:gdLst>
              <a:gd name="T0" fmla="*/ 0 w 2"/>
              <a:gd name="T1" fmla="*/ 0 h 1587"/>
              <a:gd name="T2" fmla="*/ 3175 w 2"/>
              <a:gd name="T3" fmla="*/ 0 h 1587"/>
              <a:gd name="T4" fmla="*/ 3175 w 2"/>
              <a:gd name="T5" fmla="*/ 0 h 1587"/>
              <a:gd name="T6" fmla="*/ 3175 w 2"/>
              <a:gd name="T7" fmla="*/ 0 h 1587"/>
              <a:gd name="T8" fmla="*/ 3175 w 2"/>
              <a:gd name="T9" fmla="*/ 0 h 1587"/>
              <a:gd name="T10" fmla="*/ 0 w 2"/>
              <a:gd name="T11" fmla="*/ 0 h 1587"/>
              <a:gd name="T12" fmla="*/ 0 w 2"/>
              <a:gd name="T13" fmla="*/ 0 h 1587"/>
              <a:gd name="T14" fmla="*/ 0 w 2"/>
              <a:gd name="T15" fmla="*/ 0 h 1587"/>
              <a:gd name="T16" fmla="*/ 0 w 2"/>
              <a:gd name="T17" fmla="*/ 0 h 1587"/>
              <a:gd name="T18" fmla="*/ 3175 w 2"/>
              <a:gd name="T19" fmla="*/ 0 h 1587"/>
              <a:gd name="T20" fmla="*/ 3175 w 2"/>
              <a:gd name="T21" fmla="*/ 0 h 1587"/>
              <a:gd name="T22" fmla="*/ 3175 w 2"/>
              <a:gd name="T23" fmla="*/ 0 h 1587"/>
              <a:gd name="T24" fmla="*/ 3175 w 2"/>
              <a:gd name="T25" fmla="*/ 0 h 1587"/>
              <a:gd name="T26" fmla="*/ 3175 w 2"/>
              <a:gd name="T27" fmla="*/ 0 h 1587"/>
              <a:gd name="T28" fmla="*/ 3175 w 2"/>
              <a:gd name="T29" fmla="*/ 0 h 1587"/>
              <a:gd name="T30" fmla="*/ 3175 w 2"/>
              <a:gd name="T31" fmla="*/ 0 h 1587"/>
              <a:gd name="T32" fmla="*/ 3175 w 2"/>
              <a:gd name="T33" fmla="*/ 0 h 1587"/>
              <a:gd name="T34" fmla="*/ 3175 w 2"/>
              <a:gd name="T35" fmla="*/ 0 h 1587"/>
              <a:gd name="T36" fmla="*/ 3175 w 2"/>
              <a:gd name="T37" fmla="*/ 0 h 1587"/>
              <a:gd name="T38" fmla="*/ 3175 w 2"/>
              <a:gd name="T39" fmla="*/ 0 h 1587"/>
              <a:gd name="T40" fmla="*/ 3175 w 2"/>
              <a:gd name="T41" fmla="*/ 0 h 1587"/>
              <a:gd name="T42" fmla="*/ 3175 w 2"/>
              <a:gd name="T43" fmla="*/ 0 h 1587"/>
              <a:gd name="T44" fmla="*/ 3175 w 2"/>
              <a:gd name="T45" fmla="*/ 0 h 1587"/>
              <a:gd name="T46" fmla="*/ 3175 w 2"/>
              <a:gd name="T47" fmla="*/ 0 h 1587"/>
              <a:gd name="T48" fmla="*/ 3175 w 2"/>
              <a:gd name="T49" fmla="*/ 0 h 1587"/>
              <a:gd name="T50" fmla="*/ 3175 w 2"/>
              <a:gd name="T51" fmla="*/ 0 h 1587"/>
              <a:gd name="T52" fmla="*/ 3175 w 2"/>
              <a:gd name="T53" fmla="*/ 0 h 1587"/>
              <a:gd name="T54" fmla="*/ 3175 w 2"/>
              <a:gd name="T55" fmla="*/ 0 h 1587"/>
              <a:gd name="T56" fmla="*/ 3175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2"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50000"/>
              </a:spcBef>
              <a:buFontTx/>
              <a:buChar char="•"/>
            </a:pPr>
            <a:endParaRPr lang="en-US" sz="1300" b="0"/>
          </a:p>
        </p:txBody>
      </p:sp>
      <p:sp>
        <p:nvSpPr>
          <p:cNvPr id="43"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4"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5" name="Freeform 1269"/>
          <p:cNvSpPr>
            <a:spLocks/>
          </p:cNvSpPr>
          <p:nvPr/>
        </p:nvSpPr>
        <p:spPr bwMode="auto">
          <a:xfrm>
            <a:off x="728663" y="530225"/>
            <a:ext cx="3175" cy="4763"/>
          </a:xfrm>
          <a:custGeom>
            <a:avLst/>
            <a:gdLst>
              <a:gd name="T0" fmla="*/ 0 w 2"/>
              <a:gd name="T1" fmla="*/ 4763 h 3"/>
              <a:gd name="T2" fmla="*/ 3175 w 2"/>
              <a:gd name="T3" fmla="*/ 0 h 3"/>
              <a:gd name="T4" fmla="*/ 3175 w 2"/>
              <a:gd name="T5" fmla="*/ 0 h 3"/>
              <a:gd name="T6" fmla="*/ 3175 w 2"/>
              <a:gd name="T7" fmla="*/ 0 h 3"/>
              <a:gd name="T8" fmla="*/ 3175 w 2"/>
              <a:gd name="T9" fmla="*/ 0 h 3"/>
              <a:gd name="T10" fmla="*/ 0 w 2"/>
              <a:gd name="T11" fmla="*/ 0 h 3"/>
              <a:gd name="T12" fmla="*/ 0 w 2"/>
              <a:gd name="T13" fmla="*/ 0 h 3"/>
              <a:gd name="T14" fmla="*/ 0 w 2"/>
              <a:gd name="T15" fmla="*/ 4763 h 3"/>
              <a:gd name="T16" fmla="*/ 0 w 2"/>
              <a:gd name="T17" fmla="*/ 4763 h 3"/>
              <a:gd name="T18" fmla="*/ 3175 w 2"/>
              <a:gd name="T19" fmla="*/ 0 h 3"/>
              <a:gd name="T20" fmla="*/ 3175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4763 h 3"/>
              <a:gd name="T40" fmla="*/ 0 w 2"/>
              <a:gd name="T41" fmla="*/ 476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6"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7"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8"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50000"/>
              </a:spcBef>
              <a:buFontTx/>
              <a:buChar char="•"/>
            </a:pPr>
            <a:endParaRPr lang="en-US" sz="1300" b="0"/>
          </a:p>
        </p:txBody>
      </p:sp>
      <p:sp>
        <p:nvSpPr>
          <p:cNvPr id="49"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50000"/>
              </a:spcBef>
              <a:buFontTx/>
              <a:buChar char="•"/>
            </a:pPr>
            <a:endParaRPr lang="en-US" sz="1300" b="0"/>
          </a:p>
        </p:txBody>
      </p:sp>
      <p:sp>
        <p:nvSpPr>
          <p:cNvPr id="50"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1"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2" name="Freeform 1277"/>
          <p:cNvSpPr>
            <a:spLocks/>
          </p:cNvSpPr>
          <p:nvPr/>
        </p:nvSpPr>
        <p:spPr bwMode="auto">
          <a:xfrm>
            <a:off x="728663" y="523875"/>
            <a:ext cx="1587"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3" name="Freeform 1287"/>
          <p:cNvSpPr>
            <a:spLocks/>
          </p:cNvSpPr>
          <p:nvPr/>
        </p:nvSpPr>
        <p:spPr bwMode="auto">
          <a:xfrm>
            <a:off x="719138" y="514350"/>
            <a:ext cx="3175" cy="3175"/>
          </a:xfrm>
          <a:custGeom>
            <a:avLst/>
            <a:gdLst>
              <a:gd name="T0" fmla="*/ 0 w 2"/>
              <a:gd name="T1" fmla="*/ 0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3175 h 2"/>
              <a:gd name="T18" fmla="*/ 0 w 2"/>
              <a:gd name="T19" fmla="*/ 3175 h 2"/>
              <a:gd name="T20" fmla="*/ 0 w 2"/>
              <a:gd name="T21" fmla="*/ 3175 h 2"/>
              <a:gd name="T22" fmla="*/ 0 w 2"/>
              <a:gd name="T23" fmla="*/ 3175 h 2"/>
              <a:gd name="T24" fmla="*/ 3175 w 2"/>
              <a:gd name="T25" fmla="*/ 3175 h 2"/>
              <a:gd name="T26" fmla="*/ 3175 w 2"/>
              <a:gd name="T27" fmla="*/ 3175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4" name="Freeform 1290"/>
          <p:cNvSpPr>
            <a:spLocks/>
          </p:cNvSpPr>
          <p:nvPr/>
        </p:nvSpPr>
        <p:spPr bwMode="auto">
          <a:xfrm>
            <a:off x="719138" y="517525"/>
            <a:ext cx="3175" cy="3175"/>
          </a:xfrm>
          <a:custGeom>
            <a:avLst/>
            <a:gdLst>
              <a:gd name="T0" fmla="*/ 0 w 2"/>
              <a:gd name="T1" fmla="*/ 3175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0 h 2"/>
              <a:gd name="T18" fmla="*/ 0 w 2"/>
              <a:gd name="T19" fmla="*/ 0 h 2"/>
              <a:gd name="T20" fmla="*/ 3175 w 2"/>
              <a:gd name="T21" fmla="*/ 0 h 2"/>
              <a:gd name="T22" fmla="*/ 0 w 2"/>
              <a:gd name="T23" fmla="*/ 0 h 2"/>
              <a:gd name="T24" fmla="*/ 0 w 2"/>
              <a:gd name="T25" fmla="*/ 0 h 2"/>
              <a:gd name="T26" fmla="*/ 0 w 2"/>
              <a:gd name="T27" fmla="*/ 0 h 2"/>
              <a:gd name="T28" fmla="*/ 0 w 2"/>
              <a:gd name="T29" fmla="*/ 0 h 2"/>
              <a:gd name="T30" fmla="*/ 0 w 2"/>
              <a:gd name="T31" fmla="*/ 3175 h 2"/>
              <a:gd name="T32" fmla="*/ 0 w 2"/>
              <a:gd name="T33" fmla="*/ 3175 h 2"/>
              <a:gd name="T34" fmla="*/ 0 w 2"/>
              <a:gd name="T35" fmla="*/ 3175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3175 h 2"/>
              <a:gd name="T50" fmla="*/ 3175 w 2"/>
              <a:gd name="T51" fmla="*/ 3175 h 2"/>
              <a:gd name="T52" fmla="*/ 3175 w 2"/>
              <a:gd name="T53" fmla="*/ 0 h 2"/>
              <a:gd name="T54" fmla="*/ 3175 w 2"/>
              <a:gd name="T55" fmla="*/ 0 h 2"/>
              <a:gd name="T56" fmla="*/ 0 w 2"/>
              <a:gd name="T57" fmla="*/ 0 h 2"/>
              <a:gd name="T58" fmla="*/ 0 w 2"/>
              <a:gd name="T59" fmla="*/ 0 h 2"/>
              <a:gd name="T60" fmla="*/ 0 w 2"/>
              <a:gd name="T61" fmla="*/ 3175 h 2"/>
              <a:gd name="T62" fmla="*/ 0 w 2"/>
              <a:gd name="T63" fmla="*/ 3175 h 2"/>
              <a:gd name="T64" fmla="*/ 3175 w 2"/>
              <a:gd name="T65" fmla="*/ 3175 h 2"/>
              <a:gd name="T66" fmla="*/ 3175 w 2"/>
              <a:gd name="T67" fmla="*/ 3175 h 2"/>
              <a:gd name="T68" fmla="*/ 0 w 2"/>
              <a:gd name="T69" fmla="*/ 3175 h 2"/>
              <a:gd name="T70" fmla="*/ 0 w 2"/>
              <a:gd name="T71" fmla="*/ 3175 h 2"/>
              <a:gd name="T72" fmla="*/ 0 w 2"/>
              <a:gd name="T73" fmla="*/ 3175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5"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50000"/>
              </a:spcBef>
              <a:buFontTx/>
              <a:buChar char="•"/>
            </a:pPr>
            <a:endParaRPr lang="en-US" sz="1300" b="0"/>
          </a:p>
        </p:txBody>
      </p:sp>
      <p:sp>
        <p:nvSpPr>
          <p:cNvPr id="56"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50000"/>
              </a:spcBef>
              <a:buFontTx/>
              <a:buChar char="•"/>
            </a:pPr>
            <a:endParaRPr lang="en-US" sz="1300" b="0"/>
          </a:p>
        </p:txBody>
      </p:sp>
      <p:sp>
        <p:nvSpPr>
          <p:cNvPr id="57"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50000"/>
              </a:spcBef>
              <a:buFontTx/>
              <a:buChar char="•"/>
            </a:pPr>
            <a:endParaRPr lang="en-US" sz="1300" b="0"/>
          </a:p>
        </p:txBody>
      </p:sp>
      <p:sp>
        <p:nvSpPr>
          <p:cNvPr id="58"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50000"/>
              </a:spcBef>
              <a:buFontTx/>
              <a:buChar char="•"/>
            </a:pPr>
            <a:endParaRPr lang="en-US" sz="1300" b="0"/>
          </a:p>
        </p:txBody>
      </p:sp>
      <p:sp>
        <p:nvSpPr>
          <p:cNvPr id="59"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50000"/>
              </a:spcBef>
              <a:buFontTx/>
              <a:buChar char="•"/>
            </a:pPr>
            <a:endParaRPr lang="en-US" sz="1300" b="0"/>
          </a:p>
        </p:txBody>
      </p:sp>
      <p:sp>
        <p:nvSpPr>
          <p:cNvPr id="60"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50000"/>
              </a:spcBef>
              <a:buFontTx/>
              <a:buChar char="•"/>
            </a:pPr>
            <a:endParaRPr lang="en-US" sz="1300" b="0"/>
          </a:p>
        </p:txBody>
      </p:sp>
      <p:sp>
        <p:nvSpPr>
          <p:cNvPr id="61"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50000"/>
              </a:spcBef>
              <a:buFontTx/>
              <a:buChar char="•"/>
            </a:pPr>
            <a:endParaRPr lang="en-US" sz="1300" b="0"/>
          </a:p>
        </p:txBody>
      </p:sp>
      <p:sp>
        <p:nvSpPr>
          <p:cNvPr id="62"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50000"/>
              </a:spcBef>
              <a:buFontTx/>
              <a:buChar char="•"/>
            </a:pPr>
            <a:endParaRPr lang="en-US" sz="1300" b="0"/>
          </a:p>
        </p:txBody>
      </p:sp>
      <p:sp>
        <p:nvSpPr>
          <p:cNvPr id="324" name="Title 323"/>
          <p:cNvSpPr>
            <a:spLocks noGrp="1"/>
          </p:cNvSpPr>
          <p:nvPr>
            <p:ph type="title"/>
          </p:nvPr>
        </p:nvSpPr>
        <p:spPr>
          <a:xfrm>
            <a:off x="343401" y="301625"/>
            <a:ext cx="8439652" cy="1031875"/>
          </a:xfrm>
        </p:spPr>
        <p:txBody>
          <a:bodyPr/>
          <a:lstStyle>
            <a:lvl1pPr>
              <a:defRPr b="0" i="0" cap="none" baseline="0">
                <a:solidFill>
                  <a:schemeClr val="tx1"/>
                </a:solidFill>
                <a:latin typeface="+mn-lt"/>
                <a:cs typeface="Andes ExtraLight"/>
              </a:defRPr>
            </a:lvl1pPr>
          </a:lstStyle>
          <a:p>
            <a:r>
              <a:rPr lang="en-US"/>
              <a:t>Click to edit Master title style</a:t>
            </a:r>
            <a:endParaRPr lang="en-US" dirty="0"/>
          </a:p>
        </p:txBody>
      </p:sp>
      <p:sp>
        <p:nvSpPr>
          <p:cNvPr id="331" name="Content Placeholder 330"/>
          <p:cNvSpPr>
            <a:spLocks noGrp="1"/>
          </p:cNvSpPr>
          <p:nvPr>
            <p:ph sz="quarter" idx="10"/>
          </p:nvPr>
        </p:nvSpPr>
        <p:spPr>
          <a:xfrm>
            <a:off x="343401" y="1460500"/>
            <a:ext cx="8440305" cy="4600863"/>
          </a:xfrm>
        </p:spPr>
        <p:txBody>
          <a:bodyPr>
            <a:normAutofit/>
          </a:bodyPr>
          <a:lstStyle>
            <a:lvl1pPr>
              <a:lnSpc>
                <a:spcPct val="130000"/>
              </a:lnSpc>
              <a:spcBef>
                <a:spcPts val="1200"/>
              </a:spcBef>
              <a:defRPr>
                <a:solidFill>
                  <a:srgbClr val="7F7F7F"/>
                </a:solidFill>
              </a:defRPr>
            </a:lvl1pPr>
            <a:lvl2pPr>
              <a:lnSpc>
                <a:spcPct val="130000"/>
              </a:lnSpc>
              <a:spcBef>
                <a:spcPts val="1200"/>
              </a:spcBef>
              <a:buClr>
                <a:schemeClr val="tx2">
                  <a:lumMod val="50000"/>
                  <a:lumOff val="50000"/>
                </a:schemeClr>
              </a:buClr>
              <a:defRPr>
                <a:solidFill>
                  <a:srgbClr val="7F7F7F"/>
                </a:solidFill>
              </a:defRPr>
            </a:lvl2pPr>
            <a:lvl3pPr marL="557784">
              <a:lnSpc>
                <a:spcPct val="130000"/>
              </a:lnSpc>
              <a:spcBef>
                <a:spcPts val="0"/>
              </a:spcBef>
              <a:buClr>
                <a:schemeClr val="tx2">
                  <a:lumMod val="50000"/>
                  <a:lumOff val="50000"/>
                </a:schemeClr>
              </a:buClr>
              <a:defRPr>
                <a:solidFill>
                  <a:srgbClr val="7F7F7F"/>
                </a:solidFill>
              </a:defRPr>
            </a:lvl3pPr>
            <a:lvl4pPr>
              <a:lnSpc>
                <a:spcPct val="130000"/>
              </a:lnSpc>
              <a:spcBef>
                <a:spcPts val="0"/>
              </a:spcBef>
              <a:buClr>
                <a:schemeClr val="tx2">
                  <a:lumMod val="50000"/>
                  <a:lumOff val="50000"/>
                </a:schemeClr>
              </a:buClr>
              <a:defRPr>
                <a:solidFill>
                  <a:srgbClr val="7F7F7F"/>
                </a:solidFill>
              </a:defRPr>
            </a:lvl4pPr>
            <a:lvl5pPr>
              <a:lnSpc>
                <a:spcPct val="130000"/>
              </a:lnSpc>
              <a:spcBef>
                <a:spcPts val="0"/>
              </a:spcBef>
              <a:buClr>
                <a:schemeClr val="tx2">
                  <a:lumMod val="50000"/>
                  <a:lumOff val="50000"/>
                </a:schemeClr>
              </a:buClr>
              <a:defRPr>
                <a:solidFill>
                  <a:srgbClr val="7F7F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3" name="Footer Placeholder 8"/>
          <p:cNvSpPr>
            <a:spLocks noGrp="1"/>
          </p:cNvSpPr>
          <p:nvPr>
            <p:ph type="ftr" sz="quarter" idx="11"/>
          </p:nvPr>
        </p:nvSpPr>
        <p:spPr/>
        <p:txBody>
          <a:bodyPr/>
          <a:lstStyle>
            <a:lvl1pPr>
              <a:defRPr/>
            </a:lvl1pPr>
          </a:lstStyle>
          <a:p>
            <a:pPr>
              <a:defRPr/>
            </a:pPr>
            <a:r>
              <a:rPr lang="en-US"/>
              <a:t>Presentation Title</a:t>
            </a:r>
          </a:p>
        </p:txBody>
      </p:sp>
      <p:sp>
        <p:nvSpPr>
          <p:cNvPr id="64" name="Slide Number Placeholder 9"/>
          <p:cNvSpPr>
            <a:spLocks noGrp="1"/>
          </p:cNvSpPr>
          <p:nvPr>
            <p:ph type="sldNum" sz="quarter" idx="12"/>
          </p:nvPr>
        </p:nvSpPr>
        <p:spPr/>
        <p:txBody>
          <a:bodyPr/>
          <a:lstStyle>
            <a:lvl1pPr>
              <a:defRPr smtClean="0"/>
            </a:lvl1pPr>
          </a:lstStyle>
          <a:p>
            <a:pPr>
              <a:defRPr/>
            </a:pPr>
            <a:fld id="{6F49B432-AE81-4A26-98EE-5C4E4F4D88F8}" type="slidenum">
              <a:rPr lang="en-US"/>
              <a:pPr>
                <a:defRPr/>
              </a:pPr>
              <a:t>‹#›</a:t>
            </a:fld>
            <a:endParaRPr lang="en-US"/>
          </a:p>
        </p:txBody>
      </p:sp>
    </p:spTree>
    <p:extLst>
      <p:ext uri="{BB962C8B-B14F-4D97-AF65-F5344CB8AC3E}">
        <p14:creationId xmlns:p14="http://schemas.microsoft.com/office/powerpoint/2010/main" xmlns="" val="3729180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Divider">
    <p:spTree>
      <p:nvGrpSpPr>
        <p:cNvPr id="1" name=""/>
        <p:cNvGrpSpPr/>
        <p:nvPr/>
      </p:nvGrpSpPr>
      <p:grpSpPr>
        <a:xfrm>
          <a:off x="0" y="0"/>
          <a:ext cx="0" cy="0"/>
          <a:chOff x="0" y="0"/>
          <a:chExt cx="0" cy="0"/>
        </a:xfrm>
      </p:grpSpPr>
      <p:sp>
        <p:nvSpPr>
          <p:cNvPr id="4"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50000"/>
              </a:spcBef>
              <a:buFontTx/>
              <a:buChar char="•"/>
            </a:pPr>
            <a:endParaRPr lang="en-US" sz="1300" b="0"/>
          </a:p>
        </p:txBody>
      </p:sp>
      <p:sp>
        <p:nvSpPr>
          <p:cNvPr id="7"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50000"/>
              </a:spcBef>
              <a:buFontTx/>
              <a:buChar char="•"/>
            </a:pPr>
            <a:endParaRPr lang="en-US" sz="1300" b="0"/>
          </a:p>
        </p:txBody>
      </p:sp>
      <p:sp>
        <p:nvSpPr>
          <p:cNvPr id="8" name="Freeform 1098"/>
          <p:cNvSpPr>
            <a:spLocks/>
          </p:cNvSpPr>
          <p:nvPr/>
        </p:nvSpPr>
        <p:spPr bwMode="auto">
          <a:xfrm>
            <a:off x="487363" y="617538"/>
            <a:ext cx="3175" cy="1587"/>
          </a:xfrm>
          <a:custGeom>
            <a:avLst/>
            <a:gdLst>
              <a:gd name="T0" fmla="*/ 0 w 2"/>
              <a:gd name="T1" fmla="*/ 0 h 1587"/>
              <a:gd name="T2" fmla="*/ 3175 w 2"/>
              <a:gd name="T3" fmla="*/ 0 h 1587"/>
              <a:gd name="T4" fmla="*/ 3175 w 2"/>
              <a:gd name="T5" fmla="*/ 0 h 1587"/>
              <a:gd name="T6" fmla="*/ 3175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3175 w 2"/>
              <a:gd name="T35" fmla="*/ 0 h 1587"/>
              <a:gd name="T36" fmla="*/ 3175 w 2"/>
              <a:gd name="T37" fmla="*/ 0 h 1587"/>
              <a:gd name="T38" fmla="*/ 3175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 name="Freeform 1115"/>
          <p:cNvSpPr>
            <a:spLocks/>
          </p:cNvSpPr>
          <p:nvPr/>
        </p:nvSpPr>
        <p:spPr bwMode="auto">
          <a:xfrm>
            <a:off x="458788" y="473075"/>
            <a:ext cx="3175" cy="3175"/>
          </a:xfrm>
          <a:custGeom>
            <a:avLst/>
            <a:gdLst>
              <a:gd name="T0" fmla="*/ 0 w 2"/>
              <a:gd name="T1" fmla="*/ 3175 h 2"/>
              <a:gd name="T2" fmla="*/ 0 w 2"/>
              <a:gd name="T3" fmla="*/ 3175 h 2"/>
              <a:gd name="T4" fmla="*/ 0 w 2"/>
              <a:gd name="T5" fmla="*/ 3175 h 2"/>
              <a:gd name="T6" fmla="*/ 0 w 2"/>
              <a:gd name="T7" fmla="*/ 3175 h 2"/>
              <a:gd name="T8" fmla="*/ 0 w 2"/>
              <a:gd name="T9" fmla="*/ 3175 h 2"/>
              <a:gd name="T10" fmla="*/ 0 w 2"/>
              <a:gd name="T11" fmla="*/ 3175 h 2"/>
              <a:gd name="T12" fmla="*/ 3175 w 2"/>
              <a:gd name="T13" fmla="*/ 3175 h 2"/>
              <a:gd name="T14" fmla="*/ 3175 w 2"/>
              <a:gd name="T15" fmla="*/ 3175 h 2"/>
              <a:gd name="T16" fmla="*/ 3175 w 2"/>
              <a:gd name="T17" fmla="*/ 0 h 2"/>
              <a:gd name="T18" fmla="*/ 0 w 2"/>
              <a:gd name="T19" fmla="*/ 3175 h 2"/>
              <a:gd name="T20" fmla="*/ 0 w 2"/>
              <a:gd name="T21" fmla="*/ 3175 h 2"/>
              <a:gd name="T22" fmla="*/ 0 w 2"/>
              <a:gd name="T23" fmla="*/ 3175 h 2"/>
              <a:gd name="T24" fmla="*/ 0 w 2"/>
              <a:gd name="T25" fmla="*/ 3175 h 2"/>
              <a:gd name="T26" fmla="*/ 0 w 2"/>
              <a:gd name="T27" fmla="*/ 3175 h 2"/>
              <a:gd name="T28" fmla="*/ 3175 w 2"/>
              <a:gd name="T29" fmla="*/ 3175 h 2"/>
              <a:gd name="T30" fmla="*/ 3175 w 2"/>
              <a:gd name="T31" fmla="*/ 3175 h 2"/>
              <a:gd name="T32" fmla="*/ 3175 w 2"/>
              <a:gd name="T33" fmla="*/ 3175 h 2"/>
              <a:gd name="T34" fmla="*/ 3175 w 2"/>
              <a:gd name="T35" fmla="*/ 3175 h 2"/>
              <a:gd name="T36" fmla="*/ 3175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3175 w 2"/>
              <a:gd name="T55" fmla="*/ 3175 h 2"/>
              <a:gd name="T56" fmla="*/ 0 w 2"/>
              <a:gd name="T57" fmla="*/ 3175 h 2"/>
              <a:gd name="T58" fmla="*/ 3175 w 2"/>
              <a:gd name="T59" fmla="*/ 3175 h 2"/>
              <a:gd name="T60" fmla="*/ 3175 w 2"/>
              <a:gd name="T61" fmla="*/ 3175 h 2"/>
              <a:gd name="T62" fmla="*/ 3175 w 2"/>
              <a:gd name="T63" fmla="*/ 3175 h 2"/>
              <a:gd name="T64" fmla="*/ 0 w 2"/>
              <a:gd name="T65" fmla="*/ 3175 h 2"/>
              <a:gd name="T66" fmla="*/ 0 w 2"/>
              <a:gd name="T67" fmla="*/ 3175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 name="Freeform 1120"/>
          <p:cNvSpPr>
            <a:spLocks/>
          </p:cNvSpPr>
          <p:nvPr/>
        </p:nvSpPr>
        <p:spPr bwMode="auto">
          <a:xfrm>
            <a:off x="458788" y="463550"/>
            <a:ext cx="3175" cy="3175"/>
          </a:xfrm>
          <a:custGeom>
            <a:avLst/>
            <a:gdLst>
              <a:gd name="T0" fmla="*/ 0 w 2"/>
              <a:gd name="T1" fmla="*/ 0 h 2"/>
              <a:gd name="T2" fmla="*/ 0 w 2"/>
              <a:gd name="T3" fmla="*/ 3175 h 2"/>
              <a:gd name="T4" fmla="*/ 0 w 2"/>
              <a:gd name="T5" fmla="*/ 3175 h 2"/>
              <a:gd name="T6" fmla="*/ 0 w 2"/>
              <a:gd name="T7" fmla="*/ 3175 h 2"/>
              <a:gd name="T8" fmla="*/ 3175 w 2"/>
              <a:gd name="T9" fmla="*/ 3175 h 2"/>
              <a:gd name="T10" fmla="*/ 3175 w 2"/>
              <a:gd name="T11" fmla="*/ 0 h 2"/>
              <a:gd name="T12" fmla="*/ 3175 w 2"/>
              <a:gd name="T13" fmla="*/ 0 h 2"/>
              <a:gd name="T14" fmla="*/ 3175 w 2"/>
              <a:gd name="T15" fmla="*/ 0 h 2"/>
              <a:gd name="T16" fmla="*/ 0 w 2"/>
              <a:gd name="T17" fmla="*/ 0 h 2"/>
              <a:gd name="T18" fmla="*/ 0 w 2"/>
              <a:gd name="T19" fmla="*/ 3175 h 2"/>
              <a:gd name="T20" fmla="*/ 0 w 2"/>
              <a:gd name="T21" fmla="*/ 3175 h 2"/>
              <a:gd name="T22" fmla="*/ 3175 w 2"/>
              <a:gd name="T23" fmla="*/ 0 h 2"/>
              <a:gd name="T24" fmla="*/ 3175 w 2"/>
              <a:gd name="T25" fmla="*/ 0 h 2"/>
              <a:gd name="T26" fmla="*/ 3175 w 2"/>
              <a:gd name="T27" fmla="*/ 0 h 2"/>
              <a:gd name="T28" fmla="*/ 3175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3175 w 2"/>
              <a:gd name="T47" fmla="*/ 3175 h 2"/>
              <a:gd name="T48" fmla="*/ 0 w 2"/>
              <a:gd name="T49" fmla="*/ 3175 h 2"/>
              <a:gd name="T50" fmla="*/ 0 w 2"/>
              <a:gd name="T51" fmla="*/ 3175 h 2"/>
              <a:gd name="T52" fmla="*/ 3175 w 2"/>
              <a:gd name="T53" fmla="*/ 3175 h 2"/>
              <a:gd name="T54" fmla="*/ 3175 w 2"/>
              <a:gd name="T55" fmla="*/ 3175 h 2"/>
              <a:gd name="T56" fmla="*/ 3175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 name="Freeform 1134"/>
          <p:cNvSpPr>
            <a:spLocks/>
          </p:cNvSpPr>
          <p:nvPr/>
        </p:nvSpPr>
        <p:spPr bwMode="auto">
          <a:xfrm>
            <a:off x="703263" y="514350"/>
            <a:ext cx="3175" cy="6350"/>
          </a:xfrm>
          <a:custGeom>
            <a:avLst/>
            <a:gdLst>
              <a:gd name="T0" fmla="*/ 3175 w 2"/>
              <a:gd name="T1" fmla="*/ 6350 h 4"/>
              <a:gd name="T2" fmla="*/ 3175 w 2"/>
              <a:gd name="T3" fmla="*/ 6350 h 4"/>
              <a:gd name="T4" fmla="*/ 3175 w 2"/>
              <a:gd name="T5" fmla="*/ 6350 h 4"/>
              <a:gd name="T6" fmla="*/ 3175 w 2"/>
              <a:gd name="T7" fmla="*/ 3175 h 4"/>
              <a:gd name="T8" fmla="*/ 3175 w 2"/>
              <a:gd name="T9" fmla="*/ 0 h 4"/>
              <a:gd name="T10" fmla="*/ 3175 w 2"/>
              <a:gd name="T11" fmla="*/ 0 h 4"/>
              <a:gd name="T12" fmla="*/ 3175 w 2"/>
              <a:gd name="T13" fmla="*/ 0 h 4"/>
              <a:gd name="T14" fmla="*/ 0 w 2"/>
              <a:gd name="T15" fmla="*/ 3175 h 4"/>
              <a:gd name="T16" fmla="*/ 3175 w 2"/>
              <a:gd name="T17" fmla="*/ 6350 h 4"/>
              <a:gd name="T18" fmla="*/ 3175 w 2"/>
              <a:gd name="T19" fmla="*/ 3175 h 4"/>
              <a:gd name="T20" fmla="*/ 3175 w 2"/>
              <a:gd name="T21" fmla="*/ 3175 h 4"/>
              <a:gd name="T22" fmla="*/ 3175 w 2"/>
              <a:gd name="T23" fmla="*/ 0 h 4"/>
              <a:gd name="T24" fmla="*/ 3175 w 2"/>
              <a:gd name="T25" fmla="*/ 3175 h 4"/>
              <a:gd name="T26" fmla="*/ 3175 w 2"/>
              <a:gd name="T27" fmla="*/ 3175 h 4"/>
              <a:gd name="T28" fmla="*/ 3175 w 2"/>
              <a:gd name="T29" fmla="*/ 3175 h 4"/>
              <a:gd name="T30" fmla="*/ 3175 w 2"/>
              <a:gd name="T31" fmla="*/ 3175 h 4"/>
              <a:gd name="T32" fmla="*/ 3175 w 2"/>
              <a:gd name="T33" fmla="*/ 3175 h 4"/>
              <a:gd name="T34" fmla="*/ 3175 w 2"/>
              <a:gd name="T35" fmla="*/ 3175 h 4"/>
              <a:gd name="T36" fmla="*/ 3175 w 2"/>
              <a:gd name="T37" fmla="*/ 3175 h 4"/>
              <a:gd name="T38" fmla="*/ 3175 w 2"/>
              <a:gd name="T39" fmla="*/ 3175 h 4"/>
              <a:gd name="T40" fmla="*/ 3175 w 2"/>
              <a:gd name="T41" fmla="*/ 3175 h 4"/>
              <a:gd name="T42" fmla="*/ 3175 w 2"/>
              <a:gd name="T43" fmla="*/ 3175 h 4"/>
              <a:gd name="T44" fmla="*/ 3175 w 2"/>
              <a:gd name="T45" fmla="*/ 3175 h 4"/>
              <a:gd name="T46" fmla="*/ 3175 w 2"/>
              <a:gd name="T47" fmla="*/ 3175 h 4"/>
              <a:gd name="T48" fmla="*/ 3175 w 2"/>
              <a:gd name="T49" fmla="*/ 3175 h 4"/>
              <a:gd name="T50" fmla="*/ 3175 w 2"/>
              <a:gd name="T51" fmla="*/ 3175 h 4"/>
              <a:gd name="T52" fmla="*/ 0 w 2"/>
              <a:gd name="T53" fmla="*/ 3175 h 4"/>
              <a:gd name="T54" fmla="*/ 3175 w 2"/>
              <a:gd name="T55" fmla="*/ 6350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 name="Freeform 1141"/>
          <p:cNvSpPr>
            <a:spLocks/>
          </p:cNvSpPr>
          <p:nvPr/>
        </p:nvSpPr>
        <p:spPr bwMode="auto">
          <a:xfrm>
            <a:off x="706438" y="479425"/>
            <a:ext cx="1587" cy="6350"/>
          </a:xfrm>
          <a:custGeom>
            <a:avLst/>
            <a:gdLst>
              <a:gd name="T0" fmla="*/ 0 w 1587"/>
              <a:gd name="T1" fmla="*/ 6350 h 4"/>
              <a:gd name="T2" fmla="*/ 0 w 1587"/>
              <a:gd name="T3" fmla="*/ 3175 h 4"/>
              <a:gd name="T4" fmla="*/ 0 w 1587"/>
              <a:gd name="T5" fmla="*/ 0 h 4"/>
              <a:gd name="T6" fmla="*/ 0 w 1587"/>
              <a:gd name="T7" fmla="*/ 0 h 4"/>
              <a:gd name="T8" fmla="*/ 0 w 1587"/>
              <a:gd name="T9" fmla="*/ 3175 h 4"/>
              <a:gd name="T10" fmla="*/ 0 w 1587"/>
              <a:gd name="T11" fmla="*/ 3175 h 4"/>
              <a:gd name="T12" fmla="*/ 0 w 1587"/>
              <a:gd name="T13" fmla="*/ 6350 h 4"/>
              <a:gd name="T14" fmla="*/ 0 w 1587"/>
              <a:gd name="T15" fmla="*/ 3175 h 4"/>
              <a:gd name="T16" fmla="*/ 0 w 1587"/>
              <a:gd name="T17" fmla="*/ 3175 h 4"/>
              <a:gd name="T18" fmla="*/ 0 w 1587"/>
              <a:gd name="T19" fmla="*/ 3175 h 4"/>
              <a:gd name="T20" fmla="*/ 0 w 1587"/>
              <a:gd name="T21" fmla="*/ 3175 h 4"/>
              <a:gd name="T22" fmla="*/ 0 w 1587"/>
              <a:gd name="T23" fmla="*/ 3175 h 4"/>
              <a:gd name="T24" fmla="*/ 0 w 1587"/>
              <a:gd name="T25" fmla="*/ 3175 h 4"/>
              <a:gd name="T26" fmla="*/ 0 w 1587"/>
              <a:gd name="T27" fmla="*/ 3175 h 4"/>
              <a:gd name="T28" fmla="*/ 0 w 1587"/>
              <a:gd name="T29" fmla="*/ 6350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3" name="Freeform 1148"/>
          <p:cNvSpPr>
            <a:spLocks/>
          </p:cNvSpPr>
          <p:nvPr/>
        </p:nvSpPr>
        <p:spPr bwMode="auto">
          <a:xfrm>
            <a:off x="693738" y="460375"/>
            <a:ext cx="3175" cy="3175"/>
          </a:xfrm>
          <a:custGeom>
            <a:avLst/>
            <a:gdLst>
              <a:gd name="T0" fmla="*/ 3175 w 2"/>
              <a:gd name="T1" fmla="*/ 3175 h 2"/>
              <a:gd name="T2" fmla="*/ 3175 w 2"/>
              <a:gd name="T3" fmla="*/ 0 h 2"/>
              <a:gd name="T4" fmla="*/ 3175 w 2"/>
              <a:gd name="T5" fmla="*/ 0 h 2"/>
              <a:gd name="T6" fmla="*/ 3175 w 2"/>
              <a:gd name="T7" fmla="*/ 0 h 2"/>
              <a:gd name="T8" fmla="*/ 3175 w 2"/>
              <a:gd name="T9" fmla="*/ 0 h 2"/>
              <a:gd name="T10" fmla="*/ 0 w 2"/>
              <a:gd name="T11" fmla="*/ 0 h 2"/>
              <a:gd name="T12" fmla="*/ 0 w 2"/>
              <a:gd name="T13" fmla="*/ 0 h 2"/>
              <a:gd name="T14" fmla="*/ 0 w 2"/>
              <a:gd name="T15" fmla="*/ 3175 h 2"/>
              <a:gd name="T16" fmla="*/ 0 w 2"/>
              <a:gd name="T17" fmla="*/ 3175 h 2"/>
              <a:gd name="T18" fmla="*/ 0 w 2"/>
              <a:gd name="T19" fmla="*/ 3175 h 2"/>
              <a:gd name="T20" fmla="*/ 3175 w 2"/>
              <a:gd name="T21" fmla="*/ 3175 h 2"/>
              <a:gd name="T22" fmla="*/ 3175 w 2"/>
              <a:gd name="T23" fmla="*/ 3175 h 2"/>
              <a:gd name="T24" fmla="*/ 3175 w 2"/>
              <a:gd name="T25" fmla="*/ 0 h 2"/>
              <a:gd name="T26" fmla="*/ 3175 w 2"/>
              <a:gd name="T27" fmla="*/ 0 h 2"/>
              <a:gd name="T28" fmla="*/ 3175 w 2"/>
              <a:gd name="T29" fmla="*/ 0 h 2"/>
              <a:gd name="T30" fmla="*/ 0 w 2"/>
              <a:gd name="T31" fmla="*/ 3175 h 2"/>
              <a:gd name="T32" fmla="*/ 3175 w 2"/>
              <a:gd name="T33" fmla="*/ 3175 h 2"/>
              <a:gd name="T34" fmla="*/ 3175 w 2"/>
              <a:gd name="T35" fmla="*/ 0 h 2"/>
              <a:gd name="T36" fmla="*/ 0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3175 w 2"/>
              <a:gd name="T59" fmla="*/ 3175 h 2"/>
              <a:gd name="T60" fmla="*/ 3175 w 2"/>
              <a:gd name="T61" fmla="*/ 3175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4" name="Freeform 1150"/>
          <p:cNvSpPr>
            <a:spLocks/>
          </p:cNvSpPr>
          <p:nvPr/>
        </p:nvSpPr>
        <p:spPr bwMode="auto">
          <a:xfrm>
            <a:off x="684213" y="447675"/>
            <a:ext cx="1587" cy="3175"/>
          </a:xfrm>
          <a:custGeom>
            <a:avLst/>
            <a:gdLst>
              <a:gd name="T0" fmla="*/ 0 w 1587"/>
              <a:gd name="T1" fmla="*/ 3175 h 2"/>
              <a:gd name="T2" fmla="*/ 0 w 1587"/>
              <a:gd name="T3" fmla="*/ 0 h 2"/>
              <a:gd name="T4" fmla="*/ 0 w 1587"/>
              <a:gd name="T5" fmla="*/ 3175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 name="Freeform 1152"/>
          <p:cNvSpPr>
            <a:spLocks/>
          </p:cNvSpPr>
          <p:nvPr/>
        </p:nvSpPr>
        <p:spPr bwMode="auto">
          <a:xfrm>
            <a:off x="684213" y="447675"/>
            <a:ext cx="3175" cy="3175"/>
          </a:xfrm>
          <a:custGeom>
            <a:avLst/>
            <a:gdLst>
              <a:gd name="T0" fmla="*/ 3175 w 2"/>
              <a:gd name="T1" fmla="*/ 0 h 2"/>
              <a:gd name="T2" fmla="*/ 0 w 2"/>
              <a:gd name="T3" fmla="*/ 0 h 2"/>
              <a:gd name="T4" fmla="*/ 0 w 2"/>
              <a:gd name="T5" fmla="*/ 0 h 2"/>
              <a:gd name="T6" fmla="*/ 0 w 2"/>
              <a:gd name="T7" fmla="*/ 0 h 2"/>
              <a:gd name="T8" fmla="*/ 0 w 2"/>
              <a:gd name="T9" fmla="*/ 3175 h 2"/>
              <a:gd name="T10" fmla="*/ 3175 w 2"/>
              <a:gd name="T11" fmla="*/ 3175 h 2"/>
              <a:gd name="T12" fmla="*/ 3175 w 2"/>
              <a:gd name="T13" fmla="*/ 0 h 2"/>
              <a:gd name="T14" fmla="*/ 0 w 2"/>
              <a:gd name="T15" fmla="*/ 0 h 2"/>
              <a:gd name="T16" fmla="*/ 0 w 2"/>
              <a:gd name="T17" fmla="*/ 0 h 2"/>
              <a:gd name="T18" fmla="*/ 0 w 2"/>
              <a:gd name="T19" fmla="*/ 0 h 2"/>
              <a:gd name="T20" fmla="*/ 0 w 2"/>
              <a:gd name="T21" fmla="*/ 3175 h 2"/>
              <a:gd name="T22" fmla="*/ 3175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 name="Freeform 1154"/>
          <p:cNvSpPr>
            <a:spLocks/>
          </p:cNvSpPr>
          <p:nvPr/>
        </p:nvSpPr>
        <p:spPr bwMode="auto">
          <a:xfrm>
            <a:off x="665163" y="434975"/>
            <a:ext cx="3175"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 name="Freeform 1156"/>
          <p:cNvSpPr>
            <a:spLocks/>
          </p:cNvSpPr>
          <p:nvPr/>
        </p:nvSpPr>
        <p:spPr bwMode="auto">
          <a:xfrm>
            <a:off x="665163" y="431800"/>
            <a:ext cx="3175" cy="3175"/>
          </a:xfrm>
          <a:custGeom>
            <a:avLst/>
            <a:gdLst>
              <a:gd name="T0" fmla="*/ 3175 w 2"/>
              <a:gd name="T1" fmla="*/ 3175 h 2"/>
              <a:gd name="T2" fmla="*/ 0 w 2"/>
              <a:gd name="T3" fmla="*/ 0 h 2"/>
              <a:gd name="T4" fmla="*/ 0 w 2"/>
              <a:gd name="T5" fmla="*/ 0 h 2"/>
              <a:gd name="T6" fmla="*/ 0 w 2"/>
              <a:gd name="T7" fmla="*/ 3175 h 2"/>
              <a:gd name="T8" fmla="*/ 3175 w 2"/>
              <a:gd name="T9" fmla="*/ 3175 h 2"/>
              <a:gd name="T10" fmla="*/ 3175 w 2"/>
              <a:gd name="T11" fmla="*/ 3175 h 2"/>
              <a:gd name="T12" fmla="*/ 3175 w 2"/>
              <a:gd name="T13" fmla="*/ 3175 h 2"/>
              <a:gd name="T14" fmla="*/ 0 w 2"/>
              <a:gd name="T15" fmla="*/ 0 h 2"/>
              <a:gd name="T16" fmla="*/ 0 w 2"/>
              <a:gd name="T17" fmla="*/ 0 h 2"/>
              <a:gd name="T18" fmla="*/ 0 w 2"/>
              <a:gd name="T19" fmla="*/ 3175 h 2"/>
              <a:gd name="T20" fmla="*/ 3175 w 2"/>
              <a:gd name="T21" fmla="*/ 3175 h 2"/>
              <a:gd name="T22" fmla="*/ 3175 w 2"/>
              <a:gd name="T23" fmla="*/ 3175 h 2"/>
              <a:gd name="T24" fmla="*/ 3175 w 2"/>
              <a:gd name="T25" fmla="*/ 3175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8" name="Freeform 1163"/>
          <p:cNvSpPr>
            <a:spLocks/>
          </p:cNvSpPr>
          <p:nvPr/>
        </p:nvSpPr>
        <p:spPr bwMode="auto">
          <a:xfrm>
            <a:off x="611188" y="415925"/>
            <a:ext cx="6350" cy="3175"/>
          </a:xfrm>
          <a:custGeom>
            <a:avLst/>
            <a:gdLst>
              <a:gd name="T0" fmla="*/ 3175 w 4"/>
              <a:gd name="T1" fmla="*/ 3175 h 2"/>
              <a:gd name="T2" fmla="*/ 3175 w 4"/>
              <a:gd name="T3" fmla="*/ 3175 h 2"/>
              <a:gd name="T4" fmla="*/ 6350 w 4"/>
              <a:gd name="T5" fmla="*/ 3175 h 2"/>
              <a:gd name="T6" fmla="*/ 6350 w 4"/>
              <a:gd name="T7" fmla="*/ 0 h 2"/>
              <a:gd name="T8" fmla="*/ 6350 w 4"/>
              <a:gd name="T9" fmla="*/ 0 h 2"/>
              <a:gd name="T10" fmla="*/ 3175 w 4"/>
              <a:gd name="T11" fmla="*/ 0 h 2"/>
              <a:gd name="T12" fmla="*/ 3175 w 4"/>
              <a:gd name="T13" fmla="*/ 0 h 2"/>
              <a:gd name="T14" fmla="*/ 0 w 4"/>
              <a:gd name="T15" fmla="*/ 3175 h 2"/>
              <a:gd name="T16" fmla="*/ 3175 w 4"/>
              <a:gd name="T17" fmla="*/ 3175 h 2"/>
              <a:gd name="T18" fmla="*/ 3175 w 4"/>
              <a:gd name="T19" fmla="*/ 0 h 2"/>
              <a:gd name="T20" fmla="*/ 6350 w 4"/>
              <a:gd name="T21" fmla="*/ 3175 h 2"/>
              <a:gd name="T22" fmla="*/ 6350 w 4"/>
              <a:gd name="T23" fmla="*/ 0 h 2"/>
              <a:gd name="T24" fmla="*/ 6350 w 4"/>
              <a:gd name="T25" fmla="*/ 0 h 2"/>
              <a:gd name="T26" fmla="*/ 3175 w 4"/>
              <a:gd name="T27" fmla="*/ 0 h 2"/>
              <a:gd name="T28" fmla="*/ 3175 w 4"/>
              <a:gd name="T29" fmla="*/ 0 h 2"/>
              <a:gd name="T30" fmla="*/ 0 w 4"/>
              <a:gd name="T31" fmla="*/ 0 h 2"/>
              <a:gd name="T32" fmla="*/ 3175 w 4"/>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 name="Freeform 1172"/>
          <p:cNvSpPr>
            <a:spLocks/>
          </p:cNvSpPr>
          <p:nvPr/>
        </p:nvSpPr>
        <p:spPr bwMode="auto">
          <a:xfrm>
            <a:off x="582613" y="476250"/>
            <a:ext cx="3175" cy="3175"/>
          </a:xfrm>
          <a:custGeom>
            <a:avLst/>
            <a:gdLst>
              <a:gd name="T0" fmla="*/ 0 w 2"/>
              <a:gd name="T1" fmla="*/ 3175 h 2"/>
              <a:gd name="T2" fmla="*/ 0 w 2"/>
              <a:gd name="T3" fmla="*/ 3175 h 2"/>
              <a:gd name="T4" fmla="*/ 3175 w 2"/>
              <a:gd name="T5" fmla="*/ 3175 h 2"/>
              <a:gd name="T6" fmla="*/ 0 w 2"/>
              <a:gd name="T7" fmla="*/ 0 h 2"/>
              <a:gd name="T8" fmla="*/ 0 w 2"/>
              <a:gd name="T9" fmla="*/ 0 h 2"/>
              <a:gd name="T10" fmla="*/ 0 w 2"/>
              <a:gd name="T11" fmla="*/ 0 h 2"/>
              <a:gd name="T12" fmla="*/ 0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0 w 2"/>
              <a:gd name="T59" fmla="*/ 3175 h 2"/>
              <a:gd name="T60" fmla="*/ 0 w 2"/>
              <a:gd name="T61" fmla="*/ 3175 h 2"/>
              <a:gd name="T62" fmla="*/ 0 w 2"/>
              <a:gd name="T63" fmla="*/ 3175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 name="Freeform 1177"/>
          <p:cNvSpPr>
            <a:spLocks/>
          </p:cNvSpPr>
          <p:nvPr/>
        </p:nvSpPr>
        <p:spPr bwMode="auto">
          <a:xfrm>
            <a:off x="557213" y="534988"/>
            <a:ext cx="3175" cy="3175"/>
          </a:xfrm>
          <a:custGeom>
            <a:avLst/>
            <a:gdLst>
              <a:gd name="T0" fmla="*/ 0 w 2"/>
              <a:gd name="T1" fmla="*/ 3175 h 2"/>
              <a:gd name="T2" fmla="*/ 3175 w 2"/>
              <a:gd name="T3" fmla="*/ 3175 h 2"/>
              <a:gd name="T4" fmla="*/ 3175 w 2"/>
              <a:gd name="T5" fmla="*/ 3175 h 2"/>
              <a:gd name="T6" fmla="*/ 3175 w 2"/>
              <a:gd name="T7" fmla="*/ 0 h 2"/>
              <a:gd name="T8" fmla="*/ 3175 w 2"/>
              <a:gd name="T9" fmla="*/ 0 h 2"/>
              <a:gd name="T10" fmla="*/ 3175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3175 h 2"/>
              <a:gd name="T40" fmla="*/ 0 w 2"/>
              <a:gd name="T41" fmla="*/ 3175 h 2"/>
              <a:gd name="T42" fmla="*/ 3175 w 2"/>
              <a:gd name="T43" fmla="*/ 3175 h 2"/>
              <a:gd name="T44" fmla="*/ 3175 w 2"/>
              <a:gd name="T45" fmla="*/ 0 h 2"/>
              <a:gd name="T46" fmla="*/ 3175 w 2"/>
              <a:gd name="T47" fmla="*/ 0 h 2"/>
              <a:gd name="T48" fmla="*/ 3175 w 2"/>
              <a:gd name="T49" fmla="*/ 0 h 2"/>
              <a:gd name="T50" fmla="*/ 3175 w 2"/>
              <a:gd name="T51" fmla="*/ 0 h 2"/>
              <a:gd name="T52" fmla="*/ 3175 w 2"/>
              <a:gd name="T53" fmla="*/ 0 h 2"/>
              <a:gd name="T54" fmla="*/ 3175 w 2"/>
              <a:gd name="T55" fmla="*/ 0 h 2"/>
              <a:gd name="T56" fmla="*/ 3175 w 2"/>
              <a:gd name="T57" fmla="*/ 0 h 2"/>
              <a:gd name="T58" fmla="*/ 3175 w 2"/>
              <a:gd name="T59" fmla="*/ 0 h 2"/>
              <a:gd name="T60" fmla="*/ 3175 w 2"/>
              <a:gd name="T61" fmla="*/ 0 h 2"/>
              <a:gd name="T62" fmla="*/ 3175 w 2"/>
              <a:gd name="T63" fmla="*/ 0 h 2"/>
              <a:gd name="T64" fmla="*/ 3175 w 2"/>
              <a:gd name="T65" fmla="*/ 0 h 2"/>
              <a:gd name="T66" fmla="*/ 3175 w 2"/>
              <a:gd name="T67" fmla="*/ 3175 h 2"/>
              <a:gd name="T68" fmla="*/ 3175 w 2"/>
              <a:gd name="T69" fmla="*/ 0 h 2"/>
              <a:gd name="T70" fmla="*/ 3175 w 2"/>
              <a:gd name="T71" fmla="*/ 0 h 2"/>
              <a:gd name="T72" fmla="*/ 0 w 2"/>
              <a:gd name="T73" fmla="*/ 0 h 2"/>
              <a:gd name="T74" fmla="*/ 0 w 2"/>
              <a:gd name="T75" fmla="*/ 0 h 2"/>
              <a:gd name="T76" fmla="*/ 0 w 2"/>
              <a:gd name="T77" fmla="*/ 3175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1" name="Freeform 1180"/>
          <p:cNvSpPr>
            <a:spLocks/>
          </p:cNvSpPr>
          <p:nvPr/>
        </p:nvSpPr>
        <p:spPr bwMode="auto">
          <a:xfrm>
            <a:off x="560388" y="530225"/>
            <a:ext cx="3175" cy="4763"/>
          </a:xfrm>
          <a:custGeom>
            <a:avLst/>
            <a:gdLst>
              <a:gd name="T0" fmla="*/ 0 w 2"/>
              <a:gd name="T1" fmla="*/ 4763 h 3"/>
              <a:gd name="T2" fmla="*/ 0 w 2"/>
              <a:gd name="T3" fmla="*/ 4763 h 3"/>
              <a:gd name="T4" fmla="*/ 3175 w 2"/>
              <a:gd name="T5" fmla="*/ 4763 h 3"/>
              <a:gd name="T6" fmla="*/ 3175 w 2"/>
              <a:gd name="T7" fmla="*/ 4763 h 3"/>
              <a:gd name="T8" fmla="*/ 0 w 2"/>
              <a:gd name="T9" fmla="*/ 0 h 3"/>
              <a:gd name="T10" fmla="*/ 0 w 2"/>
              <a:gd name="T11" fmla="*/ 0 h 3"/>
              <a:gd name="T12" fmla="*/ 0 w 2"/>
              <a:gd name="T13" fmla="*/ 0 h 3"/>
              <a:gd name="T14" fmla="*/ 0 w 2"/>
              <a:gd name="T15" fmla="*/ 4763 h 3"/>
              <a:gd name="T16" fmla="*/ 0 w 2"/>
              <a:gd name="T17" fmla="*/ 4763 h 3"/>
              <a:gd name="T18" fmla="*/ 0 w 2"/>
              <a:gd name="T19" fmla="*/ 4763 h 3"/>
              <a:gd name="T20" fmla="*/ 0 w 2"/>
              <a:gd name="T21" fmla="*/ 4763 h 3"/>
              <a:gd name="T22" fmla="*/ 0 w 2"/>
              <a:gd name="T23" fmla="*/ 0 h 3"/>
              <a:gd name="T24" fmla="*/ 0 w 2"/>
              <a:gd name="T25" fmla="*/ 4763 h 3"/>
              <a:gd name="T26" fmla="*/ 0 w 2"/>
              <a:gd name="T27" fmla="*/ 4763 h 3"/>
              <a:gd name="T28" fmla="*/ 0 w 2"/>
              <a:gd name="T29" fmla="*/ 4763 h 3"/>
              <a:gd name="T30" fmla="*/ 0 w 2"/>
              <a:gd name="T31" fmla="*/ 4763 h 3"/>
              <a:gd name="T32" fmla="*/ 0 w 2"/>
              <a:gd name="T33" fmla="*/ 4763 h 3"/>
              <a:gd name="T34" fmla="*/ 0 w 2"/>
              <a:gd name="T35" fmla="*/ 4763 h 3"/>
              <a:gd name="T36" fmla="*/ 0 w 2"/>
              <a:gd name="T37" fmla="*/ 4763 h 3"/>
              <a:gd name="T38" fmla="*/ 0 w 2"/>
              <a:gd name="T39" fmla="*/ 4763 h 3"/>
              <a:gd name="T40" fmla="*/ 0 w 2"/>
              <a:gd name="T41" fmla="*/ 4763 h 3"/>
              <a:gd name="T42" fmla="*/ 0 w 2"/>
              <a:gd name="T43" fmla="*/ 4763 h 3"/>
              <a:gd name="T44" fmla="*/ 0 w 2"/>
              <a:gd name="T45" fmla="*/ 4763 h 3"/>
              <a:gd name="T46" fmla="*/ 0 w 2"/>
              <a:gd name="T47" fmla="*/ 4763 h 3"/>
              <a:gd name="T48" fmla="*/ 0 w 2"/>
              <a:gd name="T49" fmla="*/ 4763 h 3"/>
              <a:gd name="T50" fmla="*/ 0 w 2"/>
              <a:gd name="T51" fmla="*/ 4763 h 3"/>
              <a:gd name="T52" fmla="*/ 0 w 2"/>
              <a:gd name="T53" fmla="*/ 476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2"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3"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5" name="Freeform 1210"/>
          <p:cNvSpPr>
            <a:spLocks/>
          </p:cNvSpPr>
          <p:nvPr/>
        </p:nvSpPr>
        <p:spPr bwMode="auto">
          <a:xfrm>
            <a:off x="595313" y="557213"/>
            <a:ext cx="3175" cy="3175"/>
          </a:xfrm>
          <a:custGeom>
            <a:avLst/>
            <a:gdLst>
              <a:gd name="T0" fmla="*/ 0 w 2"/>
              <a:gd name="T1" fmla="*/ 3175 h 2"/>
              <a:gd name="T2" fmla="*/ 0 w 2"/>
              <a:gd name="T3" fmla="*/ 3175 h 2"/>
              <a:gd name="T4" fmla="*/ 3175 w 2"/>
              <a:gd name="T5" fmla="*/ 3175 h 2"/>
              <a:gd name="T6" fmla="*/ 3175 w 2"/>
              <a:gd name="T7" fmla="*/ 0 h 2"/>
              <a:gd name="T8" fmla="*/ 3175 w 2"/>
              <a:gd name="T9" fmla="*/ 0 h 2"/>
              <a:gd name="T10" fmla="*/ 0 w 2"/>
              <a:gd name="T11" fmla="*/ 0 h 2"/>
              <a:gd name="T12" fmla="*/ 0 w 2"/>
              <a:gd name="T13" fmla="*/ 0 h 2"/>
              <a:gd name="T14" fmla="*/ 0 w 2"/>
              <a:gd name="T15" fmla="*/ 0 h 2"/>
              <a:gd name="T16" fmla="*/ 0 w 2"/>
              <a:gd name="T17" fmla="*/ 3175 h 2"/>
              <a:gd name="T18" fmla="*/ 0 w 2"/>
              <a:gd name="T19" fmla="*/ 3175 h 2"/>
              <a:gd name="T20" fmla="*/ 3175 w 2"/>
              <a:gd name="T21" fmla="*/ 3175 h 2"/>
              <a:gd name="T22" fmla="*/ 3175 w 2"/>
              <a:gd name="T23" fmla="*/ 0 h 2"/>
              <a:gd name="T24" fmla="*/ 3175 w 2"/>
              <a:gd name="T25" fmla="*/ 0 h 2"/>
              <a:gd name="T26" fmla="*/ 0 w 2"/>
              <a:gd name="T27" fmla="*/ 0 h 2"/>
              <a:gd name="T28" fmla="*/ 0 w 2"/>
              <a:gd name="T29" fmla="*/ 0 h 2"/>
              <a:gd name="T30" fmla="*/ 0 w 2"/>
              <a:gd name="T31" fmla="*/ 0 h 2"/>
              <a:gd name="T32" fmla="*/ 0 w 2"/>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 name="Freeform 1214"/>
          <p:cNvSpPr>
            <a:spLocks/>
          </p:cNvSpPr>
          <p:nvPr/>
        </p:nvSpPr>
        <p:spPr bwMode="auto">
          <a:xfrm>
            <a:off x="595313" y="557213"/>
            <a:ext cx="3175" cy="3175"/>
          </a:xfrm>
          <a:custGeom>
            <a:avLst/>
            <a:gdLst>
              <a:gd name="T0" fmla="*/ 0 w 2"/>
              <a:gd name="T1" fmla="*/ 3175 h 2"/>
              <a:gd name="T2" fmla="*/ 3175 w 2"/>
              <a:gd name="T3" fmla="*/ 3175 h 2"/>
              <a:gd name="T4" fmla="*/ 0 w 2"/>
              <a:gd name="T5" fmla="*/ 0 h 2"/>
              <a:gd name="T6" fmla="*/ 0 w 2"/>
              <a:gd name="T7" fmla="*/ 3175 h 2"/>
              <a:gd name="T8" fmla="*/ 0 w 2"/>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50000"/>
              </a:spcBef>
              <a:buFontTx/>
              <a:buChar char="•"/>
            </a:pPr>
            <a:endParaRPr lang="en-US" sz="1300" b="0"/>
          </a:p>
        </p:txBody>
      </p:sp>
      <p:sp>
        <p:nvSpPr>
          <p:cNvPr id="28"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9"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0" name="Freeform 1221"/>
          <p:cNvSpPr>
            <a:spLocks/>
          </p:cNvSpPr>
          <p:nvPr/>
        </p:nvSpPr>
        <p:spPr bwMode="auto">
          <a:xfrm>
            <a:off x="731838" y="541338"/>
            <a:ext cx="3175" cy="3175"/>
          </a:xfrm>
          <a:custGeom>
            <a:avLst/>
            <a:gdLst>
              <a:gd name="T0" fmla="*/ 3175 w 2"/>
              <a:gd name="T1" fmla="*/ 0 h 2"/>
              <a:gd name="T2" fmla="*/ 3175 w 2"/>
              <a:gd name="T3" fmla="*/ 0 h 2"/>
              <a:gd name="T4" fmla="*/ 3175 w 2"/>
              <a:gd name="T5" fmla="*/ 0 h 2"/>
              <a:gd name="T6" fmla="*/ 0 w 2"/>
              <a:gd name="T7" fmla="*/ 0 h 2"/>
              <a:gd name="T8" fmla="*/ 0 w 2"/>
              <a:gd name="T9" fmla="*/ 0 h 2"/>
              <a:gd name="T10" fmla="*/ 0 w 2"/>
              <a:gd name="T11" fmla="*/ 3175 h 2"/>
              <a:gd name="T12" fmla="*/ 3175 w 2"/>
              <a:gd name="T13" fmla="*/ 0 h 2"/>
              <a:gd name="T14" fmla="*/ 3175 w 2"/>
              <a:gd name="T15" fmla="*/ 0 h 2"/>
              <a:gd name="T16" fmla="*/ 3175 w 2"/>
              <a:gd name="T17" fmla="*/ 0 h 2"/>
              <a:gd name="T18" fmla="*/ 0 w 2"/>
              <a:gd name="T19" fmla="*/ 0 h 2"/>
              <a:gd name="T20" fmla="*/ 0 w 2"/>
              <a:gd name="T21" fmla="*/ 0 h 2"/>
              <a:gd name="T22" fmla="*/ 0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 name="Freeform 1234"/>
          <p:cNvSpPr>
            <a:spLocks/>
          </p:cNvSpPr>
          <p:nvPr/>
        </p:nvSpPr>
        <p:spPr bwMode="auto">
          <a:xfrm>
            <a:off x="722313" y="550863"/>
            <a:ext cx="3175" cy="1587"/>
          </a:xfrm>
          <a:custGeom>
            <a:avLst/>
            <a:gdLst>
              <a:gd name="T0" fmla="*/ 0 w 2"/>
              <a:gd name="T1" fmla="*/ 0 h 1587"/>
              <a:gd name="T2" fmla="*/ 0 w 2"/>
              <a:gd name="T3" fmla="*/ 0 h 1587"/>
              <a:gd name="T4" fmla="*/ 3175 w 2"/>
              <a:gd name="T5" fmla="*/ 0 h 1587"/>
              <a:gd name="T6" fmla="*/ 3175 w 2"/>
              <a:gd name="T7" fmla="*/ 0 h 1587"/>
              <a:gd name="T8" fmla="*/ 3175 w 2"/>
              <a:gd name="T9" fmla="*/ 0 h 1587"/>
              <a:gd name="T10" fmla="*/ 3175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3175 w 2"/>
              <a:gd name="T25" fmla="*/ 0 h 1587"/>
              <a:gd name="T26" fmla="*/ 3175 w 2"/>
              <a:gd name="T27" fmla="*/ 0 h 1587"/>
              <a:gd name="T28" fmla="*/ 3175 w 2"/>
              <a:gd name="T29" fmla="*/ 0 h 1587"/>
              <a:gd name="T30" fmla="*/ 0 w 2"/>
              <a:gd name="T31" fmla="*/ 0 h 1587"/>
              <a:gd name="T32" fmla="*/ 0 w 2"/>
              <a:gd name="T33" fmla="*/ 0 h 1587"/>
              <a:gd name="T34" fmla="*/ 3175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3"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4" name="Freeform 1240"/>
          <p:cNvSpPr>
            <a:spLocks/>
          </p:cNvSpPr>
          <p:nvPr/>
        </p:nvSpPr>
        <p:spPr bwMode="auto">
          <a:xfrm>
            <a:off x="728663" y="541338"/>
            <a:ext cx="1587"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5" name="Freeform 1243"/>
          <p:cNvSpPr>
            <a:spLocks/>
          </p:cNvSpPr>
          <p:nvPr/>
        </p:nvSpPr>
        <p:spPr bwMode="auto">
          <a:xfrm>
            <a:off x="728663" y="538163"/>
            <a:ext cx="3175" cy="3175"/>
          </a:xfrm>
          <a:custGeom>
            <a:avLst/>
            <a:gdLst>
              <a:gd name="T0" fmla="*/ 3175 w 2"/>
              <a:gd name="T1" fmla="*/ 3175 h 2"/>
              <a:gd name="T2" fmla="*/ 3175 w 2"/>
              <a:gd name="T3" fmla="*/ 3175 h 2"/>
              <a:gd name="T4" fmla="*/ 3175 w 2"/>
              <a:gd name="T5" fmla="*/ 3175 h 2"/>
              <a:gd name="T6" fmla="*/ 3175 w 2"/>
              <a:gd name="T7" fmla="*/ 3175 h 2"/>
              <a:gd name="T8" fmla="*/ 0 w 2"/>
              <a:gd name="T9" fmla="*/ 3175 h 2"/>
              <a:gd name="T10" fmla="*/ 0 w 2"/>
              <a:gd name="T11" fmla="*/ 3175 h 2"/>
              <a:gd name="T12" fmla="*/ 3175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3175 w 2"/>
              <a:gd name="T39" fmla="*/ 3175 h 2"/>
              <a:gd name="T40" fmla="*/ 3175 w 2"/>
              <a:gd name="T41" fmla="*/ 3175 h 2"/>
              <a:gd name="T42" fmla="*/ 3175 w 2"/>
              <a:gd name="T43" fmla="*/ 3175 h 2"/>
              <a:gd name="T44" fmla="*/ 3175 w 2"/>
              <a:gd name="T45" fmla="*/ 3175 h 2"/>
              <a:gd name="T46" fmla="*/ 3175 w 2"/>
              <a:gd name="T47" fmla="*/ 3175 h 2"/>
              <a:gd name="T48" fmla="*/ 0 w 2"/>
              <a:gd name="T49" fmla="*/ 0 h 2"/>
              <a:gd name="T50" fmla="*/ 0 w 2"/>
              <a:gd name="T51" fmla="*/ 3175 h 2"/>
              <a:gd name="T52" fmla="*/ 0 w 2"/>
              <a:gd name="T53" fmla="*/ 3175 h 2"/>
              <a:gd name="T54" fmla="*/ 0 w 2"/>
              <a:gd name="T55" fmla="*/ 3175 h 2"/>
              <a:gd name="T56" fmla="*/ 3175 w 2"/>
              <a:gd name="T57" fmla="*/ 3175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 name="Freeform 1246"/>
          <p:cNvSpPr>
            <a:spLocks/>
          </p:cNvSpPr>
          <p:nvPr/>
        </p:nvSpPr>
        <p:spPr bwMode="auto">
          <a:xfrm>
            <a:off x="725488" y="547688"/>
            <a:ext cx="3175" cy="3175"/>
          </a:xfrm>
          <a:custGeom>
            <a:avLst/>
            <a:gdLst>
              <a:gd name="T0" fmla="*/ 0 w 2"/>
              <a:gd name="T1" fmla="*/ 3175 h 2"/>
              <a:gd name="T2" fmla="*/ 0 w 2"/>
              <a:gd name="T3" fmla="*/ 3175 h 2"/>
              <a:gd name="T4" fmla="*/ 3175 w 2"/>
              <a:gd name="T5" fmla="*/ 0 h 2"/>
              <a:gd name="T6" fmla="*/ 3175 w 2"/>
              <a:gd name="T7" fmla="*/ 0 h 2"/>
              <a:gd name="T8" fmla="*/ 0 w 2"/>
              <a:gd name="T9" fmla="*/ 0 h 2"/>
              <a:gd name="T10" fmla="*/ 0 w 2"/>
              <a:gd name="T11" fmla="*/ 0 h 2"/>
              <a:gd name="T12" fmla="*/ 0 w 2"/>
              <a:gd name="T13" fmla="*/ 3175 h 2"/>
              <a:gd name="T14" fmla="*/ 0 w 2"/>
              <a:gd name="T15" fmla="*/ 3175 h 2"/>
              <a:gd name="T16" fmla="*/ 3175 w 2"/>
              <a:gd name="T17" fmla="*/ 0 h 2"/>
              <a:gd name="T18" fmla="*/ 3175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3175 h 2"/>
              <a:gd name="T48" fmla="*/ 0 w 2"/>
              <a:gd name="T49" fmla="*/ 3175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 name="Freeform 1250"/>
          <p:cNvSpPr>
            <a:spLocks/>
          </p:cNvSpPr>
          <p:nvPr/>
        </p:nvSpPr>
        <p:spPr bwMode="auto">
          <a:xfrm>
            <a:off x="731838" y="530225"/>
            <a:ext cx="3175"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8" name="Freeform 1252"/>
          <p:cNvSpPr>
            <a:spLocks/>
          </p:cNvSpPr>
          <p:nvPr/>
        </p:nvSpPr>
        <p:spPr bwMode="auto">
          <a:xfrm>
            <a:off x="731838" y="527050"/>
            <a:ext cx="3175" cy="7938"/>
          </a:xfrm>
          <a:custGeom>
            <a:avLst/>
            <a:gdLst>
              <a:gd name="T0" fmla="*/ 3175 w 2"/>
              <a:gd name="T1" fmla="*/ 3175 h 5"/>
              <a:gd name="T2" fmla="*/ 3175 w 2"/>
              <a:gd name="T3" fmla="*/ 3175 h 5"/>
              <a:gd name="T4" fmla="*/ 0 w 2"/>
              <a:gd name="T5" fmla="*/ 0 h 5"/>
              <a:gd name="T6" fmla="*/ 0 w 2"/>
              <a:gd name="T7" fmla="*/ 3175 h 5"/>
              <a:gd name="T8" fmla="*/ 0 w 2"/>
              <a:gd name="T9" fmla="*/ 3175 h 5"/>
              <a:gd name="T10" fmla="*/ 3175 w 2"/>
              <a:gd name="T11" fmla="*/ 7938 h 5"/>
              <a:gd name="T12" fmla="*/ 3175 w 2"/>
              <a:gd name="T13" fmla="*/ 3175 h 5"/>
              <a:gd name="T14" fmla="*/ 3175 w 2"/>
              <a:gd name="T15" fmla="*/ 3175 h 5"/>
              <a:gd name="T16" fmla="*/ 0 w 2"/>
              <a:gd name="T17" fmla="*/ 0 h 5"/>
              <a:gd name="T18" fmla="*/ 0 w 2"/>
              <a:gd name="T19" fmla="*/ 3175 h 5"/>
              <a:gd name="T20" fmla="*/ 0 w 2"/>
              <a:gd name="T21" fmla="*/ 3175 h 5"/>
              <a:gd name="T22" fmla="*/ 3175 w 2"/>
              <a:gd name="T23" fmla="*/ 7938 h 5"/>
              <a:gd name="T24" fmla="*/ 3175 w 2"/>
              <a:gd name="T25" fmla="*/ 3175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9" name="Freeform 1255"/>
          <p:cNvSpPr>
            <a:spLocks/>
          </p:cNvSpPr>
          <p:nvPr/>
        </p:nvSpPr>
        <p:spPr bwMode="auto">
          <a:xfrm>
            <a:off x="712788" y="550863"/>
            <a:ext cx="3175" cy="1587"/>
          </a:xfrm>
          <a:custGeom>
            <a:avLst/>
            <a:gdLst>
              <a:gd name="T0" fmla="*/ 0 w 2"/>
              <a:gd name="T1" fmla="*/ 0 h 1587"/>
              <a:gd name="T2" fmla="*/ 3175 w 2"/>
              <a:gd name="T3" fmla="*/ 0 h 1587"/>
              <a:gd name="T4" fmla="*/ 3175 w 2"/>
              <a:gd name="T5" fmla="*/ 0 h 1587"/>
              <a:gd name="T6" fmla="*/ 3175 w 2"/>
              <a:gd name="T7" fmla="*/ 0 h 1587"/>
              <a:gd name="T8" fmla="*/ 3175 w 2"/>
              <a:gd name="T9" fmla="*/ 0 h 1587"/>
              <a:gd name="T10" fmla="*/ 0 w 2"/>
              <a:gd name="T11" fmla="*/ 0 h 1587"/>
              <a:gd name="T12" fmla="*/ 0 w 2"/>
              <a:gd name="T13" fmla="*/ 0 h 1587"/>
              <a:gd name="T14" fmla="*/ 0 w 2"/>
              <a:gd name="T15" fmla="*/ 0 h 1587"/>
              <a:gd name="T16" fmla="*/ 0 w 2"/>
              <a:gd name="T17" fmla="*/ 0 h 1587"/>
              <a:gd name="T18" fmla="*/ 3175 w 2"/>
              <a:gd name="T19" fmla="*/ 0 h 1587"/>
              <a:gd name="T20" fmla="*/ 3175 w 2"/>
              <a:gd name="T21" fmla="*/ 0 h 1587"/>
              <a:gd name="T22" fmla="*/ 3175 w 2"/>
              <a:gd name="T23" fmla="*/ 0 h 1587"/>
              <a:gd name="T24" fmla="*/ 3175 w 2"/>
              <a:gd name="T25" fmla="*/ 0 h 1587"/>
              <a:gd name="T26" fmla="*/ 3175 w 2"/>
              <a:gd name="T27" fmla="*/ 0 h 1587"/>
              <a:gd name="T28" fmla="*/ 3175 w 2"/>
              <a:gd name="T29" fmla="*/ 0 h 1587"/>
              <a:gd name="T30" fmla="*/ 3175 w 2"/>
              <a:gd name="T31" fmla="*/ 0 h 1587"/>
              <a:gd name="T32" fmla="*/ 3175 w 2"/>
              <a:gd name="T33" fmla="*/ 0 h 1587"/>
              <a:gd name="T34" fmla="*/ 3175 w 2"/>
              <a:gd name="T35" fmla="*/ 0 h 1587"/>
              <a:gd name="T36" fmla="*/ 3175 w 2"/>
              <a:gd name="T37" fmla="*/ 0 h 1587"/>
              <a:gd name="T38" fmla="*/ 3175 w 2"/>
              <a:gd name="T39" fmla="*/ 0 h 1587"/>
              <a:gd name="T40" fmla="*/ 3175 w 2"/>
              <a:gd name="T41" fmla="*/ 0 h 1587"/>
              <a:gd name="T42" fmla="*/ 3175 w 2"/>
              <a:gd name="T43" fmla="*/ 0 h 1587"/>
              <a:gd name="T44" fmla="*/ 3175 w 2"/>
              <a:gd name="T45" fmla="*/ 0 h 1587"/>
              <a:gd name="T46" fmla="*/ 3175 w 2"/>
              <a:gd name="T47" fmla="*/ 0 h 1587"/>
              <a:gd name="T48" fmla="*/ 3175 w 2"/>
              <a:gd name="T49" fmla="*/ 0 h 1587"/>
              <a:gd name="T50" fmla="*/ 3175 w 2"/>
              <a:gd name="T51" fmla="*/ 0 h 1587"/>
              <a:gd name="T52" fmla="*/ 3175 w 2"/>
              <a:gd name="T53" fmla="*/ 0 h 1587"/>
              <a:gd name="T54" fmla="*/ 3175 w 2"/>
              <a:gd name="T55" fmla="*/ 0 h 1587"/>
              <a:gd name="T56" fmla="*/ 3175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0"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50000"/>
              </a:spcBef>
              <a:buFontTx/>
              <a:buChar char="•"/>
            </a:pPr>
            <a:endParaRPr lang="en-US" sz="1300" b="0"/>
          </a:p>
        </p:txBody>
      </p:sp>
      <p:sp>
        <p:nvSpPr>
          <p:cNvPr id="41"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2"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 name="Freeform 1269"/>
          <p:cNvSpPr>
            <a:spLocks/>
          </p:cNvSpPr>
          <p:nvPr/>
        </p:nvSpPr>
        <p:spPr bwMode="auto">
          <a:xfrm>
            <a:off x="728663" y="530225"/>
            <a:ext cx="3175" cy="4763"/>
          </a:xfrm>
          <a:custGeom>
            <a:avLst/>
            <a:gdLst>
              <a:gd name="T0" fmla="*/ 0 w 2"/>
              <a:gd name="T1" fmla="*/ 4763 h 3"/>
              <a:gd name="T2" fmla="*/ 3175 w 2"/>
              <a:gd name="T3" fmla="*/ 0 h 3"/>
              <a:gd name="T4" fmla="*/ 3175 w 2"/>
              <a:gd name="T5" fmla="*/ 0 h 3"/>
              <a:gd name="T6" fmla="*/ 3175 w 2"/>
              <a:gd name="T7" fmla="*/ 0 h 3"/>
              <a:gd name="T8" fmla="*/ 3175 w 2"/>
              <a:gd name="T9" fmla="*/ 0 h 3"/>
              <a:gd name="T10" fmla="*/ 0 w 2"/>
              <a:gd name="T11" fmla="*/ 0 h 3"/>
              <a:gd name="T12" fmla="*/ 0 w 2"/>
              <a:gd name="T13" fmla="*/ 0 h 3"/>
              <a:gd name="T14" fmla="*/ 0 w 2"/>
              <a:gd name="T15" fmla="*/ 4763 h 3"/>
              <a:gd name="T16" fmla="*/ 0 w 2"/>
              <a:gd name="T17" fmla="*/ 4763 h 3"/>
              <a:gd name="T18" fmla="*/ 3175 w 2"/>
              <a:gd name="T19" fmla="*/ 0 h 3"/>
              <a:gd name="T20" fmla="*/ 3175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4763 h 3"/>
              <a:gd name="T40" fmla="*/ 0 w 2"/>
              <a:gd name="T41" fmla="*/ 476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4"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5"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6"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50000"/>
              </a:spcBef>
              <a:buFontTx/>
              <a:buChar char="•"/>
            </a:pPr>
            <a:endParaRPr lang="en-US" sz="1300" b="0"/>
          </a:p>
        </p:txBody>
      </p:sp>
      <p:sp>
        <p:nvSpPr>
          <p:cNvPr id="47"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50000"/>
              </a:spcBef>
              <a:buFontTx/>
              <a:buChar char="•"/>
            </a:pPr>
            <a:endParaRPr lang="en-US" sz="1300" b="0"/>
          </a:p>
        </p:txBody>
      </p:sp>
      <p:sp>
        <p:nvSpPr>
          <p:cNvPr id="48"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9"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0" name="Freeform 1277"/>
          <p:cNvSpPr>
            <a:spLocks/>
          </p:cNvSpPr>
          <p:nvPr/>
        </p:nvSpPr>
        <p:spPr bwMode="auto">
          <a:xfrm>
            <a:off x="728663" y="523875"/>
            <a:ext cx="1587"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1" name="Freeform 1287"/>
          <p:cNvSpPr>
            <a:spLocks/>
          </p:cNvSpPr>
          <p:nvPr/>
        </p:nvSpPr>
        <p:spPr bwMode="auto">
          <a:xfrm>
            <a:off x="719138" y="514350"/>
            <a:ext cx="3175" cy="3175"/>
          </a:xfrm>
          <a:custGeom>
            <a:avLst/>
            <a:gdLst>
              <a:gd name="T0" fmla="*/ 0 w 2"/>
              <a:gd name="T1" fmla="*/ 0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3175 h 2"/>
              <a:gd name="T18" fmla="*/ 0 w 2"/>
              <a:gd name="T19" fmla="*/ 3175 h 2"/>
              <a:gd name="T20" fmla="*/ 0 w 2"/>
              <a:gd name="T21" fmla="*/ 3175 h 2"/>
              <a:gd name="T22" fmla="*/ 0 w 2"/>
              <a:gd name="T23" fmla="*/ 3175 h 2"/>
              <a:gd name="T24" fmla="*/ 3175 w 2"/>
              <a:gd name="T25" fmla="*/ 3175 h 2"/>
              <a:gd name="T26" fmla="*/ 3175 w 2"/>
              <a:gd name="T27" fmla="*/ 3175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2" name="Freeform 1290"/>
          <p:cNvSpPr>
            <a:spLocks/>
          </p:cNvSpPr>
          <p:nvPr/>
        </p:nvSpPr>
        <p:spPr bwMode="auto">
          <a:xfrm>
            <a:off x="719138" y="517525"/>
            <a:ext cx="3175" cy="3175"/>
          </a:xfrm>
          <a:custGeom>
            <a:avLst/>
            <a:gdLst>
              <a:gd name="T0" fmla="*/ 0 w 2"/>
              <a:gd name="T1" fmla="*/ 3175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0 h 2"/>
              <a:gd name="T18" fmla="*/ 0 w 2"/>
              <a:gd name="T19" fmla="*/ 0 h 2"/>
              <a:gd name="T20" fmla="*/ 3175 w 2"/>
              <a:gd name="T21" fmla="*/ 0 h 2"/>
              <a:gd name="T22" fmla="*/ 0 w 2"/>
              <a:gd name="T23" fmla="*/ 0 h 2"/>
              <a:gd name="T24" fmla="*/ 0 w 2"/>
              <a:gd name="T25" fmla="*/ 0 h 2"/>
              <a:gd name="T26" fmla="*/ 0 w 2"/>
              <a:gd name="T27" fmla="*/ 0 h 2"/>
              <a:gd name="T28" fmla="*/ 0 w 2"/>
              <a:gd name="T29" fmla="*/ 0 h 2"/>
              <a:gd name="T30" fmla="*/ 0 w 2"/>
              <a:gd name="T31" fmla="*/ 3175 h 2"/>
              <a:gd name="T32" fmla="*/ 0 w 2"/>
              <a:gd name="T33" fmla="*/ 3175 h 2"/>
              <a:gd name="T34" fmla="*/ 0 w 2"/>
              <a:gd name="T35" fmla="*/ 3175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3175 h 2"/>
              <a:gd name="T50" fmla="*/ 3175 w 2"/>
              <a:gd name="T51" fmla="*/ 3175 h 2"/>
              <a:gd name="T52" fmla="*/ 3175 w 2"/>
              <a:gd name="T53" fmla="*/ 0 h 2"/>
              <a:gd name="T54" fmla="*/ 3175 w 2"/>
              <a:gd name="T55" fmla="*/ 0 h 2"/>
              <a:gd name="T56" fmla="*/ 0 w 2"/>
              <a:gd name="T57" fmla="*/ 0 h 2"/>
              <a:gd name="T58" fmla="*/ 0 w 2"/>
              <a:gd name="T59" fmla="*/ 0 h 2"/>
              <a:gd name="T60" fmla="*/ 0 w 2"/>
              <a:gd name="T61" fmla="*/ 3175 h 2"/>
              <a:gd name="T62" fmla="*/ 0 w 2"/>
              <a:gd name="T63" fmla="*/ 3175 h 2"/>
              <a:gd name="T64" fmla="*/ 3175 w 2"/>
              <a:gd name="T65" fmla="*/ 3175 h 2"/>
              <a:gd name="T66" fmla="*/ 3175 w 2"/>
              <a:gd name="T67" fmla="*/ 3175 h 2"/>
              <a:gd name="T68" fmla="*/ 0 w 2"/>
              <a:gd name="T69" fmla="*/ 3175 h 2"/>
              <a:gd name="T70" fmla="*/ 0 w 2"/>
              <a:gd name="T71" fmla="*/ 3175 h 2"/>
              <a:gd name="T72" fmla="*/ 0 w 2"/>
              <a:gd name="T73" fmla="*/ 3175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3"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50000"/>
              </a:spcBef>
              <a:buFontTx/>
              <a:buChar char="•"/>
            </a:pPr>
            <a:endParaRPr lang="en-US" sz="1300" b="0"/>
          </a:p>
        </p:txBody>
      </p:sp>
      <p:sp>
        <p:nvSpPr>
          <p:cNvPr id="54"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50000"/>
              </a:spcBef>
              <a:buFontTx/>
              <a:buChar char="•"/>
            </a:pPr>
            <a:endParaRPr lang="en-US" sz="1300" b="0"/>
          </a:p>
        </p:txBody>
      </p:sp>
      <p:sp>
        <p:nvSpPr>
          <p:cNvPr id="55"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50000"/>
              </a:spcBef>
              <a:buFontTx/>
              <a:buChar char="•"/>
            </a:pPr>
            <a:endParaRPr lang="en-US" sz="1300" b="0"/>
          </a:p>
        </p:txBody>
      </p:sp>
      <p:sp>
        <p:nvSpPr>
          <p:cNvPr id="56"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50000"/>
              </a:spcBef>
              <a:buFontTx/>
              <a:buChar char="•"/>
            </a:pPr>
            <a:endParaRPr lang="en-US" sz="1300" b="0"/>
          </a:p>
        </p:txBody>
      </p:sp>
      <p:sp>
        <p:nvSpPr>
          <p:cNvPr id="57"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50000"/>
              </a:spcBef>
              <a:buFontTx/>
              <a:buChar char="•"/>
            </a:pPr>
            <a:endParaRPr lang="en-US" sz="1300" b="0"/>
          </a:p>
        </p:txBody>
      </p:sp>
      <p:sp>
        <p:nvSpPr>
          <p:cNvPr id="58"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50000"/>
              </a:spcBef>
              <a:buFontTx/>
              <a:buChar char="•"/>
            </a:pPr>
            <a:endParaRPr lang="en-US" sz="1300" b="0"/>
          </a:p>
        </p:txBody>
      </p:sp>
      <p:sp>
        <p:nvSpPr>
          <p:cNvPr id="59"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50000"/>
              </a:spcBef>
              <a:buFontTx/>
              <a:buChar char="•"/>
            </a:pPr>
            <a:endParaRPr lang="en-US" sz="1300" b="0"/>
          </a:p>
        </p:txBody>
      </p:sp>
      <p:sp>
        <p:nvSpPr>
          <p:cNvPr id="60"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50000"/>
              </a:spcBef>
              <a:buFontTx/>
              <a:buChar char="•"/>
            </a:pPr>
            <a:endParaRPr lang="en-US" sz="1300" b="0"/>
          </a:p>
        </p:txBody>
      </p:sp>
      <p:sp>
        <p:nvSpPr>
          <p:cNvPr id="61" name="Rectangle 67"/>
          <p:cNvSpPr>
            <a:spLocks noChangeArrowheads="1"/>
          </p:cNvSpPr>
          <p:nvPr/>
        </p:nvSpPr>
        <p:spPr bwMode="auto">
          <a:xfrm>
            <a:off x="0" y="2828925"/>
            <a:ext cx="9144000" cy="176213"/>
          </a:xfrm>
          <a:prstGeom prst="rect">
            <a:avLst/>
          </a:pr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115888" indent="-115888">
              <a:spcBef>
                <a:spcPct val="50000"/>
              </a:spcBef>
              <a:buFontTx/>
              <a:buChar char="•"/>
            </a:pPr>
            <a:endParaRPr lang="en-US" sz="1300" b="0">
              <a:solidFill>
                <a:schemeClr val="bg1"/>
              </a:solidFill>
            </a:endParaRPr>
          </a:p>
        </p:txBody>
      </p:sp>
      <p:sp>
        <p:nvSpPr>
          <p:cNvPr id="330" name="Title 329"/>
          <p:cNvSpPr>
            <a:spLocks noGrp="1"/>
          </p:cNvSpPr>
          <p:nvPr>
            <p:ph type="title"/>
          </p:nvPr>
        </p:nvSpPr>
        <p:spPr>
          <a:xfrm>
            <a:off x="865910" y="1306550"/>
            <a:ext cx="7296726" cy="1450437"/>
          </a:xfrm>
        </p:spPr>
        <p:txBody>
          <a:bodyPr anchor="b"/>
          <a:lstStyle>
            <a:lvl1pPr>
              <a:defRPr sz="3800" b="1" cap="none" baseline="0">
                <a:solidFill>
                  <a:schemeClr val="bg2"/>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851104" y="3074088"/>
            <a:ext cx="7328771" cy="2397495"/>
          </a:xfrm>
        </p:spPr>
        <p:txBody>
          <a:bodyPr>
            <a:normAutofit/>
          </a:bodyPr>
          <a:lstStyle>
            <a:lvl1pPr>
              <a:lnSpc>
                <a:spcPct val="100000"/>
              </a:lnSpc>
              <a:defRPr sz="3000" b="0" i="0" cap="none" baseline="0">
                <a:solidFill>
                  <a:schemeClr val="tx1"/>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Tree>
    <p:extLst>
      <p:ext uri="{BB962C8B-B14F-4D97-AF65-F5344CB8AC3E}">
        <p14:creationId xmlns:p14="http://schemas.microsoft.com/office/powerpoint/2010/main" xmlns="" val="3201260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4" name="Rectangle 9"/>
          <p:cNvSpPr>
            <a:spLocks noChangeArrowheads="1"/>
          </p:cNvSpPr>
          <p:nvPr/>
        </p:nvSpPr>
        <p:spPr bwMode="auto">
          <a:xfrm>
            <a:off x="0" y="1100138"/>
            <a:ext cx="9144000" cy="176212"/>
          </a:xfrm>
          <a:prstGeom prst="rect">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115888" indent="-115888">
              <a:spcBef>
                <a:spcPct val="50000"/>
              </a:spcBef>
              <a:buFontTx/>
              <a:buChar char="•"/>
            </a:pPr>
            <a:endParaRPr lang="en-US" sz="1300" b="0">
              <a:solidFill>
                <a:schemeClr val="bg1"/>
              </a:solidFill>
            </a:endParaRPr>
          </a:p>
        </p:txBody>
      </p:sp>
      <p:sp>
        <p:nvSpPr>
          <p:cNvPr id="2" name="Title 1"/>
          <p:cNvSpPr>
            <a:spLocks noGrp="1"/>
          </p:cNvSpPr>
          <p:nvPr>
            <p:ph type="title"/>
          </p:nvPr>
        </p:nvSpPr>
        <p:spPr>
          <a:xfrm>
            <a:off x="356934" y="301626"/>
            <a:ext cx="8462029" cy="756707"/>
          </a:xfrm>
        </p:spPr>
        <p:txBody>
          <a:bodyPr anchor="b"/>
          <a:lstStyle>
            <a:lvl1pPr>
              <a:defRPr sz="2200" b="0" i="0">
                <a:solidFill>
                  <a:schemeClr val="tx1"/>
                </a:solidFill>
              </a:defRPr>
            </a:lvl1pPr>
          </a:lstStyle>
          <a:p>
            <a:r>
              <a:rPr lang="en-US"/>
              <a:t>Click to edit Master title style</a:t>
            </a:r>
            <a:endParaRPr lang="en-US" dirty="0"/>
          </a:p>
        </p:txBody>
      </p:sp>
      <p:sp>
        <p:nvSpPr>
          <p:cNvPr id="7" name="Text Placeholder 6"/>
          <p:cNvSpPr>
            <a:spLocks noGrp="1"/>
          </p:cNvSpPr>
          <p:nvPr>
            <p:ph type="body" sz="quarter" idx="13"/>
          </p:nvPr>
        </p:nvSpPr>
        <p:spPr>
          <a:xfrm>
            <a:off x="349250" y="1598613"/>
            <a:ext cx="8477250" cy="4613804"/>
          </a:xfrm>
        </p:spPr>
        <p:txBody>
          <a:bodyPr>
            <a:normAutofit/>
          </a:bodyPr>
          <a:lstStyle>
            <a:lvl1pPr>
              <a:lnSpc>
                <a:spcPct val="100000"/>
              </a:lnSpc>
              <a:spcBef>
                <a:spcPts val="2400"/>
              </a:spcBef>
              <a:tabLst>
                <a:tab pos="8402638" algn="r"/>
              </a:tabLst>
              <a:defRPr lang="en-US" sz="1600" smtClean="0"/>
            </a:lvl1pPr>
          </a:lstStyle>
          <a:p>
            <a:pPr lvl="0"/>
            <a:r>
              <a:rPr lang="en-US"/>
              <a:t>Click to edit Master text styles</a:t>
            </a:r>
          </a:p>
          <a:p>
            <a:pPr lvl="1"/>
            <a:r>
              <a:rPr lang="en-US"/>
              <a:t>Second level</a:t>
            </a:r>
          </a:p>
          <a:p>
            <a:pPr lvl="2"/>
            <a:r>
              <a:rPr lang="en-US"/>
              <a:t>Third level</a:t>
            </a:r>
          </a:p>
        </p:txBody>
      </p:sp>
      <p:sp>
        <p:nvSpPr>
          <p:cNvPr id="5" name="Footer Placeholder 5"/>
          <p:cNvSpPr>
            <a:spLocks noGrp="1"/>
          </p:cNvSpPr>
          <p:nvPr>
            <p:ph type="ftr" sz="quarter" idx="14"/>
          </p:nvPr>
        </p:nvSpPr>
        <p:spPr/>
        <p:txBody>
          <a:bodyPr/>
          <a:lstStyle>
            <a:lvl1pPr>
              <a:defRPr/>
            </a:lvl1pPr>
          </a:lstStyle>
          <a:p>
            <a:pPr>
              <a:defRPr/>
            </a:pPr>
            <a:r>
              <a:rPr lang="en-US"/>
              <a:t>Presentation Title</a:t>
            </a:r>
          </a:p>
        </p:txBody>
      </p:sp>
      <p:sp>
        <p:nvSpPr>
          <p:cNvPr id="6" name="Slide Number Placeholder 7"/>
          <p:cNvSpPr>
            <a:spLocks noGrp="1"/>
          </p:cNvSpPr>
          <p:nvPr>
            <p:ph type="sldNum" sz="quarter" idx="15"/>
          </p:nvPr>
        </p:nvSpPr>
        <p:spPr/>
        <p:txBody>
          <a:bodyPr/>
          <a:lstStyle>
            <a:lvl1pPr>
              <a:defRPr smtClean="0"/>
            </a:lvl1pPr>
          </a:lstStyle>
          <a:p>
            <a:pPr>
              <a:defRPr/>
            </a:pPr>
            <a:fld id="{7C505A8E-F6FA-4478-92C9-D27F96A6F72C}" type="slidenum">
              <a:rPr lang="en-US"/>
              <a:pPr>
                <a:defRPr/>
              </a:pPr>
              <a:t>‹#›</a:t>
            </a:fld>
            <a:endParaRPr lang="en-US"/>
          </a:p>
        </p:txBody>
      </p:sp>
    </p:spTree>
    <p:extLst>
      <p:ext uri="{BB962C8B-B14F-4D97-AF65-F5344CB8AC3E}">
        <p14:creationId xmlns:p14="http://schemas.microsoft.com/office/powerpoint/2010/main" xmlns="" val="3100394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Page">
    <p:spTree>
      <p:nvGrpSpPr>
        <p:cNvPr id="1" name=""/>
        <p:cNvGrpSpPr/>
        <p:nvPr/>
      </p:nvGrpSpPr>
      <p:grpSpPr>
        <a:xfrm>
          <a:off x="0" y="0"/>
          <a:ext cx="0" cy="0"/>
          <a:chOff x="0" y="0"/>
          <a:chExt cx="0" cy="0"/>
        </a:xfrm>
      </p:grpSpPr>
      <p:sp>
        <p:nvSpPr>
          <p:cNvPr id="4" name="Freeform 1682"/>
          <p:cNvSpPr>
            <a:spLocks/>
          </p:cNvSpPr>
          <p:nvPr/>
        </p:nvSpPr>
        <p:spPr bwMode="auto">
          <a:xfrm flipH="1">
            <a:off x="6380163" y="615950"/>
            <a:ext cx="1014412" cy="1895475"/>
          </a:xfrm>
          <a:custGeom>
            <a:avLst/>
            <a:gdLst>
              <a:gd name="T0" fmla="*/ 0 w 638"/>
              <a:gd name="T1" fmla="*/ 0 h 1194"/>
              <a:gd name="T2" fmla="*/ 60420 w 638"/>
              <a:gd name="T3" fmla="*/ 174625 h 1194"/>
              <a:gd name="T4" fmla="*/ 124019 w 638"/>
              <a:gd name="T5" fmla="*/ 342900 h 1194"/>
              <a:gd name="T6" fmla="*/ 168539 w 638"/>
              <a:gd name="T7" fmla="*/ 482600 h 1194"/>
              <a:gd name="T8" fmla="*/ 216238 w 638"/>
              <a:gd name="T9" fmla="*/ 631825 h 1194"/>
              <a:gd name="T10" fmla="*/ 260758 w 638"/>
              <a:gd name="T11" fmla="*/ 803275 h 1194"/>
              <a:gd name="T12" fmla="*/ 327537 w 638"/>
              <a:gd name="T13" fmla="*/ 1066800 h 1194"/>
              <a:gd name="T14" fmla="*/ 375237 w 638"/>
              <a:gd name="T15" fmla="*/ 1250950 h 1194"/>
              <a:gd name="T16" fmla="*/ 432477 w 638"/>
              <a:gd name="T17" fmla="*/ 1571625 h 1194"/>
              <a:gd name="T18" fmla="*/ 454736 w 638"/>
              <a:gd name="T19" fmla="*/ 1724025 h 1194"/>
              <a:gd name="T20" fmla="*/ 480176 w 638"/>
              <a:gd name="T21" fmla="*/ 1895475 h 1194"/>
              <a:gd name="T22" fmla="*/ 1014412 w 638"/>
              <a:gd name="T23" fmla="*/ 1895475 h 1194"/>
              <a:gd name="T24" fmla="*/ 992152 w 638"/>
              <a:gd name="T25" fmla="*/ 1812925 h 1194"/>
              <a:gd name="T26" fmla="*/ 950813 w 638"/>
              <a:gd name="T27" fmla="*/ 1682750 h 1194"/>
              <a:gd name="T28" fmla="*/ 909473 w 638"/>
              <a:gd name="T29" fmla="*/ 1555750 h 1194"/>
              <a:gd name="T30" fmla="*/ 871313 w 638"/>
              <a:gd name="T31" fmla="*/ 1447800 h 1194"/>
              <a:gd name="T32" fmla="*/ 785454 w 638"/>
              <a:gd name="T33" fmla="*/ 1244600 h 1194"/>
              <a:gd name="T34" fmla="*/ 725034 w 638"/>
              <a:gd name="T35" fmla="*/ 1108075 h 1194"/>
              <a:gd name="T36" fmla="*/ 674155 w 638"/>
              <a:gd name="T37" fmla="*/ 993775 h 1194"/>
              <a:gd name="T38" fmla="*/ 601015 w 638"/>
              <a:gd name="T39" fmla="*/ 844550 h 1194"/>
              <a:gd name="T40" fmla="*/ 540596 w 638"/>
              <a:gd name="T41" fmla="*/ 746125 h 1194"/>
              <a:gd name="T42" fmla="*/ 486536 w 638"/>
              <a:gd name="T43" fmla="*/ 657225 h 1194"/>
              <a:gd name="T44" fmla="*/ 426117 w 638"/>
              <a:gd name="T45" fmla="*/ 542925 h 1194"/>
              <a:gd name="T46" fmla="*/ 362517 w 638"/>
              <a:gd name="T47" fmla="*/ 454025 h 1194"/>
              <a:gd name="T48" fmla="*/ 276658 w 638"/>
              <a:gd name="T49" fmla="*/ 333375 h 1194"/>
              <a:gd name="T50" fmla="*/ 193978 w 638"/>
              <a:gd name="T51" fmla="*/ 222250 h 1194"/>
              <a:gd name="T52" fmla="*/ 92219 w 638"/>
              <a:gd name="T53" fmla="*/ 82550 h 1194"/>
              <a:gd name="T54" fmla="*/ 47700 w 638"/>
              <a:gd name="T55" fmla="*/ 3175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5" name="Freeform 1683"/>
          <p:cNvSpPr>
            <a:spLocks/>
          </p:cNvSpPr>
          <p:nvPr/>
        </p:nvSpPr>
        <p:spPr bwMode="auto">
          <a:xfrm flipH="1">
            <a:off x="7410450" y="3175"/>
            <a:ext cx="712788" cy="584200"/>
          </a:xfrm>
          <a:custGeom>
            <a:avLst/>
            <a:gdLst>
              <a:gd name="T0" fmla="*/ 712788 w 448"/>
              <a:gd name="T1" fmla="*/ 584200 h 372"/>
              <a:gd name="T2" fmla="*/ 617325 w 448"/>
              <a:gd name="T3" fmla="*/ 474270 h 372"/>
              <a:gd name="T4" fmla="*/ 445493 w 448"/>
              <a:gd name="T5" fmla="*/ 326649 h 372"/>
              <a:gd name="T6" fmla="*/ 334119 w 448"/>
              <a:gd name="T7" fmla="*/ 223001 h 372"/>
              <a:gd name="T8" fmla="*/ 222746 w 448"/>
              <a:gd name="T9" fmla="*/ 147620 h 372"/>
              <a:gd name="T10" fmla="*/ 101827 w 448"/>
              <a:gd name="T11" fmla="*/ 69099 h 372"/>
              <a:gd name="T12" fmla="*/ 0 w 448"/>
              <a:gd name="T13" fmla="*/ 0 h 372"/>
              <a:gd name="T14" fmla="*/ 445493 w 448"/>
              <a:gd name="T15" fmla="*/ 0 h 372"/>
              <a:gd name="T16" fmla="*/ 477313 w 448"/>
              <a:gd name="T17" fmla="*/ 56535 h 372"/>
              <a:gd name="T18" fmla="*/ 515498 w 448"/>
              <a:gd name="T19" fmla="*/ 128775 h 372"/>
              <a:gd name="T20" fmla="*/ 550501 w 448"/>
              <a:gd name="T21" fmla="*/ 210438 h 372"/>
              <a:gd name="T22" fmla="*/ 601415 w 448"/>
              <a:gd name="T23" fmla="*/ 323509 h 372"/>
              <a:gd name="T24" fmla="*/ 649146 w 448"/>
              <a:gd name="T25" fmla="*/ 414594 h 372"/>
              <a:gd name="T26" fmla="*/ 690513 w 448"/>
              <a:gd name="T27" fmla="*/ 524524 h 372"/>
              <a:gd name="T28" fmla="*/ 712788 w 448"/>
              <a:gd name="T29" fmla="*/ 584200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6"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50000"/>
              </a:spcBef>
              <a:buFontTx/>
              <a:buChar char="•"/>
            </a:pPr>
            <a:endParaRPr lang="en-US" sz="1300" b="0"/>
          </a:p>
        </p:txBody>
      </p:sp>
      <p:sp>
        <p:nvSpPr>
          <p:cNvPr id="9"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50000"/>
              </a:spcBef>
              <a:buFontTx/>
              <a:buChar char="•"/>
            </a:pPr>
            <a:endParaRPr lang="en-US" sz="1300" b="0"/>
          </a:p>
        </p:txBody>
      </p:sp>
      <p:sp>
        <p:nvSpPr>
          <p:cNvPr id="10" name="Freeform 1098"/>
          <p:cNvSpPr>
            <a:spLocks/>
          </p:cNvSpPr>
          <p:nvPr/>
        </p:nvSpPr>
        <p:spPr bwMode="auto">
          <a:xfrm>
            <a:off x="487363" y="617538"/>
            <a:ext cx="3175" cy="1587"/>
          </a:xfrm>
          <a:custGeom>
            <a:avLst/>
            <a:gdLst>
              <a:gd name="T0" fmla="*/ 0 w 2"/>
              <a:gd name="T1" fmla="*/ 0 h 1587"/>
              <a:gd name="T2" fmla="*/ 3175 w 2"/>
              <a:gd name="T3" fmla="*/ 0 h 1587"/>
              <a:gd name="T4" fmla="*/ 3175 w 2"/>
              <a:gd name="T5" fmla="*/ 0 h 1587"/>
              <a:gd name="T6" fmla="*/ 3175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3175 w 2"/>
              <a:gd name="T35" fmla="*/ 0 h 1587"/>
              <a:gd name="T36" fmla="*/ 3175 w 2"/>
              <a:gd name="T37" fmla="*/ 0 h 1587"/>
              <a:gd name="T38" fmla="*/ 3175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 name="Freeform 1115"/>
          <p:cNvSpPr>
            <a:spLocks/>
          </p:cNvSpPr>
          <p:nvPr/>
        </p:nvSpPr>
        <p:spPr bwMode="auto">
          <a:xfrm>
            <a:off x="458788" y="473075"/>
            <a:ext cx="3175" cy="3175"/>
          </a:xfrm>
          <a:custGeom>
            <a:avLst/>
            <a:gdLst>
              <a:gd name="T0" fmla="*/ 0 w 2"/>
              <a:gd name="T1" fmla="*/ 3175 h 2"/>
              <a:gd name="T2" fmla="*/ 0 w 2"/>
              <a:gd name="T3" fmla="*/ 3175 h 2"/>
              <a:gd name="T4" fmla="*/ 0 w 2"/>
              <a:gd name="T5" fmla="*/ 3175 h 2"/>
              <a:gd name="T6" fmla="*/ 0 w 2"/>
              <a:gd name="T7" fmla="*/ 3175 h 2"/>
              <a:gd name="T8" fmla="*/ 0 w 2"/>
              <a:gd name="T9" fmla="*/ 3175 h 2"/>
              <a:gd name="T10" fmla="*/ 0 w 2"/>
              <a:gd name="T11" fmla="*/ 3175 h 2"/>
              <a:gd name="T12" fmla="*/ 3175 w 2"/>
              <a:gd name="T13" fmla="*/ 3175 h 2"/>
              <a:gd name="T14" fmla="*/ 3175 w 2"/>
              <a:gd name="T15" fmla="*/ 3175 h 2"/>
              <a:gd name="T16" fmla="*/ 3175 w 2"/>
              <a:gd name="T17" fmla="*/ 0 h 2"/>
              <a:gd name="T18" fmla="*/ 0 w 2"/>
              <a:gd name="T19" fmla="*/ 3175 h 2"/>
              <a:gd name="T20" fmla="*/ 0 w 2"/>
              <a:gd name="T21" fmla="*/ 3175 h 2"/>
              <a:gd name="T22" fmla="*/ 0 w 2"/>
              <a:gd name="T23" fmla="*/ 3175 h 2"/>
              <a:gd name="T24" fmla="*/ 0 w 2"/>
              <a:gd name="T25" fmla="*/ 3175 h 2"/>
              <a:gd name="T26" fmla="*/ 0 w 2"/>
              <a:gd name="T27" fmla="*/ 3175 h 2"/>
              <a:gd name="T28" fmla="*/ 3175 w 2"/>
              <a:gd name="T29" fmla="*/ 3175 h 2"/>
              <a:gd name="T30" fmla="*/ 3175 w 2"/>
              <a:gd name="T31" fmla="*/ 3175 h 2"/>
              <a:gd name="T32" fmla="*/ 3175 w 2"/>
              <a:gd name="T33" fmla="*/ 3175 h 2"/>
              <a:gd name="T34" fmla="*/ 3175 w 2"/>
              <a:gd name="T35" fmla="*/ 3175 h 2"/>
              <a:gd name="T36" fmla="*/ 3175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3175 w 2"/>
              <a:gd name="T55" fmla="*/ 3175 h 2"/>
              <a:gd name="T56" fmla="*/ 0 w 2"/>
              <a:gd name="T57" fmla="*/ 3175 h 2"/>
              <a:gd name="T58" fmla="*/ 3175 w 2"/>
              <a:gd name="T59" fmla="*/ 3175 h 2"/>
              <a:gd name="T60" fmla="*/ 3175 w 2"/>
              <a:gd name="T61" fmla="*/ 3175 h 2"/>
              <a:gd name="T62" fmla="*/ 3175 w 2"/>
              <a:gd name="T63" fmla="*/ 3175 h 2"/>
              <a:gd name="T64" fmla="*/ 0 w 2"/>
              <a:gd name="T65" fmla="*/ 3175 h 2"/>
              <a:gd name="T66" fmla="*/ 0 w 2"/>
              <a:gd name="T67" fmla="*/ 3175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 name="Freeform 1120"/>
          <p:cNvSpPr>
            <a:spLocks/>
          </p:cNvSpPr>
          <p:nvPr/>
        </p:nvSpPr>
        <p:spPr bwMode="auto">
          <a:xfrm>
            <a:off x="458788" y="463550"/>
            <a:ext cx="3175" cy="3175"/>
          </a:xfrm>
          <a:custGeom>
            <a:avLst/>
            <a:gdLst>
              <a:gd name="T0" fmla="*/ 0 w 2"/>
              <a:gd name="T1" fmla="*/ 0 h 2"/>
              <a:gd name="T2" fmla="*/ 0 w 2"/>
              <a:gd name="T3" fmla="*/ 3175 h 2"/>
              <a:gd name="T4" fmla="*/ 0 w 2"/>
              <a:gd name="T5" fmla="*/ 3175 h 2"/>
              <a:gd name="T6" fmla="*/ 0 w 2"/>
              <a:gd name="T7" fmla="*/ 3175 h 2"/>
              <a:gd name="T8" fmla="*/ 3175 w 2"/>
              <a:gd name="T9" fmla="*/ 3175 h 2"/>
              <a:gd name="T10" fmla="*/ 3175 w 2"/>
              <a:gd name="T11" fmla="*/ 0 h 2"/>
              <a:gd name="T12" fmla="*/ 3175 w 2"/>
              <a:gd name="T13" fmla="*/ 0 h 2"/>
              <a:gd name="T14" fmla="*/ 3175 w 2"/>
              <a:gd name="T15" fmla="*/ 0 h 2"/>
              <a:gd name="T16" fmla="*/ 0 w 2"/>
              <a:gd name="T17" fmla="*/ 0 h 2"/>
              <a:gd name="T18" fmla="*/ 0 w 2"/>
              <a:gd name="T19" fmla="*/ 3175 h 2"/>
              <a:gd name="T20" fmla="*/ 0 w 2"/>
              <a:gd name="T21" fmla="*/ 3175 h 2"/>
              <a:gd name="T22" fmla="*/ 3175 w 2"/>
              <a:gd name="T23" fmla="*/ 0 h 2"/>
              <a:gd name="T24" fmla="*/ 3175 w 2"/>
              <a:gd name="T25" fmla="*/ 0 h 2"/>
              <a:gd name="T26" fmla="*/ 3175 w 2"/>
              <a:gd name="T27" fmla="*/ 0 h 2"/>
              <a:gd name="T28" fmla="*/ 3175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3175 w 2"/>
              <a:gd name="T47" fmla="*/ 3175 h 2"/>
              <a:gd name="T48" fmla="*/ 0 w 2"/>
              <a:gd name="T49" fmla="*/ 3175 h 2"/>
              <a:gd name="T50" fmla="*/ 0 w 2"/>
              <a:gd name="T51" fmla="*/ 3175 h 2"/>
              <a:gd name="T52" fmla="*/ 3175 w 2"/>
              <a:gd name="T53" fmla="*/ 3175 h 2"/>
              <a:gd name="T54" fmla="*/ 3175 w 2"/>
              <a:gd name="T55" fmla="*/ 3175 h 2"/>
              <a:gd name="T56" fmla="*/ 3175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3" name="Freeform 1134"/>
          <p:cNvSpPr>
            <a:spLocks/>
          </p:cNvSpPr>
          <p:nvPr/>
        </p:nvSpPr>
        <p:spPr bwMode="auto">
          <a:xfrm>
            <a:off x="703263" y="514350"/>
            <a:ext cx="3175" cy="6350"/>
          </a:xfrm>
          <a:custGeom>
            <a:avLst/>
            <a:gdLst>
              <a:gd name="T0" fmla="*/ 3175 w 2"/>
              <a:gd name="T1" fmla="*/ 6350 h 4"/>
              <a:gd name="T2" fmla="*/ 3175 w 2"/>
              <a:gd name="T3" fmla="*/ 6350 h 4"/>
              <a:gd name="T4" fmla="*/ 3175 w 2"/>
              <a:gd name="T5" fmla="*/ 6350 h 4"/>
              <a:gd name="T6" fmla="*/ 3175 w 2"/>
              <a:gd name="T7" fmla="*/ 3175 h 4"/>
              <a:gd name="T8" fmla="*/ 3175 w 2"/>
              <a:gd name="T9" fmla="*/ 0 h 4"/>
              <a:gd name="T10" fmla="*/ 3175 w 2"/>
              <a:gd name="T11" fmla="*/ 0 h 4"/>
              <a:gd name="T12" fmla="*/ 3175 w 2"/>
              <a:gd name="T13" fmla="*/ 0 h 4"/>
              <a:gd name="T14" fmla="*/ 0 w 2"/>
              <a:gd name="T15" fmla="*/ 3175 h 4"/>
              <a:gd name="T16" fmla="*/ 3175 w 2"/>
              <a:gd name="T17" fmla="*/ 6350 h 4"/>
              <a:gd name="T18" fmla="*/ 3175 w 2"/>
              <a:gd name="T19" fmla="*/ 3175 h 4"/>
              <a:gd name="T20" fmla="*/ 3175 w 2"/>
              <a:gd name="T21" fmla="*/ 3175 h 4"/>
              <a:gd name="T22" fmla="*/ 3175 w 2"/>
              <a:gd name="T23" fmla="*/ 0 h 4"/>
              <a:gd name="T24" fmla="*/ 3175 w 2"/>
              <a:gd name="T25" fmla="*/ 3175 h 4"/>
              <a:gd name="T26" fmla="*/ 3175 w 2"/>
              <a:gd name="T27" fmla="*/ 3175 h 4"/>
              <a:gd name="T28" fmla="*/ 3175 w 2"/>
              <a:gd name="T29" fmla="*/ 3175 h 4"/>
              <a:gd name="T30" fmla="*/ 3175 w 2"/>
              <a:gd name="T31" fmla="*/ 3175 h 4"/>
              <a:gd name="T32" fmla="*/ 3175 w 2"/>
              <a:gd name="T33" fmla="*/ 3175 h 4"/>
              <a:gd name="T34" fmla="*/ 3175 w 2"/>
              <a:gd name="T35" fmla="*/ 3175 h 4"/>
              <a:gd name="T36" fmla="*/ 3175 w 2"/>
              <a:gd name="T37" fmla="*/ 3175 h 4"/>
              <a:gd name="T38" fmla="*/ 3175 w 2"/>
              <a:gd name="T39" fmla="*/ 3175 h 4"/>
              <a:gd name="T40" fmla="*/ 3175 w 2"/>
              <a:gd name="T41" fmla="*/ 3175 h 4"/>
              <a:gd name="T42" fmla="*/ 3175 w 2"/>
              <a:gd name="T43" fmla="*/ 3175 h 4"/>
              <a:gd name="T44" fmla="*/ 3175 w 2"/>
              <a:gd name="T45" fmla="*/ 3175 h 4"/>
              <a:gd name="T46" fmla="*/ 3175 w 2"/>
              <a:gd name="T47" fmla="*/ 3175 h 4"/>
              <a:gd name="T48" fmla="*/ 3175 w 2"/>
              <a:gd name="T49" fmla="*/ 3175 h 4"/>
              <a:gd name="T50" fmla="*/ 3175 w 2"/>
              <a:gd name="T51" fmla="*/ 3175 h 4"/>
              <a:gd name="T52" fmla="*/ 0 w 2"/>
              <a:gd name="T53" fmla="*/ 3175 h 4"/>
              <a:gd name="T54" fmla="*/ 3175 w 2"/>
              <a:gd name="T55" fmla="*/ 6350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4" name="Freeform 1141"/>
          <p:cNvSpPr>
            <a:spLocks/>
          </p:cNvSpPr>
          <p:nvPr/>
        </p:nvSpPr>
        <p:spPr bwMode="auto">
          <a:xfrm>
            <a:off x="706438" y="479425"/>
            <a:ext cx="1587" cy="6350"/>
          </a:xfrm>
          <a:custGeom>
            <a:avLst/>
            <a:gdLst>
              <a:gd name="T0" fmla="*/ 0 w 1587"/>
              <a:gd name="T1" fmla="*/ 6350 h 4"/>
              <a:gd name="T2" fmla="*/ 0 w 1587"/>
              <a:gd name="T3" fmla="*/ 3175 h 4"/>
              <a:gd name="T4" fmla="*/ 0 w 1587"/>
              <a:gd name="T5" fmla="*/ 0 h 4"/>
              <a:gd name="T6" fmla="*/ 0 w 1587"/>
              <a:gd name="T7" fmla="*/ 0 h 4"/>
              <a:gd name="T8" fmla="*/ 0 w 1587"/>
              <a:gd name="T9" fmla="*/ 3175 h 4"/>
              <a:gd name="T10" fmla="*/ 0 w 1587"/>
              <a:gd name="T11" fmla="*/ 3175 h 4"/>
              <a:gd name="T12" fmla="*/ 0 w 1587"/>
              <a:gd name="T13" fmla="*/ 6350 h 4"/>
              <a:gd name="T14" fmla="*/ 0 w 1587"/>
              <a:gd name="T15" fmla="*/ 3175 h 4"/>
              <a:gd name="T16" fmla="*/ 0 w 1587"/>
              <a:gd name="T17" fmla="*/ 3175 h 4"/>
              <a:gd name="T18" fmla="*/ 0 w 1587"/>
              <a:gd name="T19" fmla="*/ 3175 h 4"/>
              <a:gd name="T20" fmla="*/ 0 w 1587"/>
              <a:gd name="T21" fmla="*/ 3175 h 4"/>
              <a:gd name="T22" fmla="*/ 0 w 1587"/>
              <a:gd name="T23" fmla="*/ 3175 h 4"/>
              <a:gd name="T24" fmla="*/ 0 w 1587"/>
              <a:gd name="T25" fmla="*/ 3175 h 4"/>
              <a:gd name="T26" fmla="*/ 0 w 1587"/>
              <a:gd name="T27" fmla="*/ 3175 h 4"/>
              <a:gd name="T28" fmla="*/ 0 w 1587"/>
              <a:gd name="T29" fmla="*/ 6350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 name="Freeform 1148"/>
          <p:cNvSpPr>
            <a:spLocks/>
          </p:cNvSpPr>
          <p:nvPr/>
        </p:nvSpPr>
        <p:spPr bwMode="auto">
          <a:xfrm>
            <a:off x="693738" y="460375"/>
            <a:ext cx="3175" cy="3175"/>
          </a:xfrm>
          <a:custGeom>
            <a:avLst/>
            <a:gdLst>
              <a:gd name="T0" fmla="*/ 3175 w 2"/>
              <a:gd name="T1" fmla="*/ 3175 h 2"/>
              <a:gd name="T2" fmla="*/ 3175 w 2"/>
              <a:gd name="T3" fmla="*/ 0 h 2"/>
              <a:gd name="T4" fmla="*/ 3175 w 2"/>
              <a:gd name="T5" fmla="*/ 0 h 2"/>
              <a:gd name="T6" fmla="*/ 3175 w 2"/>
              <a:gd name="T7" fmla="*/ 0 h 2"/>
              <a:gd name="T8" fmla="*/ 3175 w 2"/>
              <a:gd name="T9" fmla="*/ 0 h 2"/>
              <a:gd name="T10" fmla="*/ 0 w 2"/>
              <a:gd name="T11" fmla="*/ 0 h 2"/>
              <a:gd name="T12" fmla="*/ 0 w 2"/>
              <a:gd name="T13" fmla="*/ 0 h 2"/>
              <a:gd name="T14" fmla="*/ 0 w 2"/>
              <a:gd name="T15" fmla="*/ 3175 h 2"/>
              <a:gd name="T16" fmla="*/ 0 w 2"/>
              <a:gd name="T17" fmla="*/ 3175 h 2"/>
              <a:gd name="T18" fmla="*/ 0 w 2"/>
              <a:gd name="T19" fmla="*/ 3175 h 2"/>
              <a:gd name="T20" fmla="*/ 3175 w 2"/>
              <a:gd name="T21" fmla="*/ 3175 h 2"/>
              <a:gd name="T22" fmla="*/ 3175 w 2"/>
              <a:gd name="T23" fmla="*/ 3175 h 2"/>
              <a:gd name="T24" fmla="*/ 3175 w 2"/>
              <a:gd name="T25" fmla="*/ 0 h 2"/>
              <a:gd name="T26" fmla="*/ 3175 w 2"/>
              <a:gd name="T27" fmla="*/ 0 h 2"/>
              <a:gd name="T28" fmla="*/ 3175 w 2"/>
              <a:gd name="T29" fmla="*/ 0 h 2"/>
              <a:gd name="T30" fmla="*/ 0 w 2"/>
              <a:gd name="T31" fmla="*/ 3175 h 2"/>
              <a:gd name="T32" fmla="*/ 3175 w 2"/>
              <a:gd name="T33" fmla="*/ 3175 h 2"/>
              <a:gd name="T34" fmla="*/ 3175 w 2"/>
              <a:gd name="T35" fmla="*/ 0 h 2"/>
              <a:gd name="T36" fmla="*/ 0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3175 w 2"/>
              <a:gd name="T59" fmla="*/ 3175 h 2"/>
              <a:gd name="T60" fmla="*/ 3175 w 2"/>
              <a:gd name="T61" fmla="*/ 3175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 name="Freeform 1150"/>
          <p:cNvSpPr>
            <a:spLocks/>
          </p:cNvSpPr>
          <p:nvPr/>
        </p:nvSpPr>
        <p:spPr bwMode="auto">
          <a:xfrm>
            <a:off x="684213" y="447675"/>
            <a:ext cx="1587" cy="3175"/>
          </a:xfrm>
          <a:custGeom>
            <a:avLst/>
            <a:gdLst>
              <a:gd name="T0" fmla="*/ 0 w 1587"/>
              <a:gd name="T1" fmla="*/ 3175 h 2"/>
              <a:gd name="T2" fmla="*/ 0 w 1587"/>
              <a:gd name="T3" fmla="*/ 0 h 2"/>
              <a:gd name="T4" fmla="*/ 0 w 1587"/>
              <a:gd name="T5" fmla="*/ 3175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 name="Freeform 1152"/>
          <p:cNvSpPr>
            <a:spLocks/>
          </p:cNvSpPr>
          <p:nvPr/>
        </p:nvSpPr>
        <p:spPr bwMode="auto">
          <a:xfrm>
            <a:off x="684213" y="447675"/>
            <a:ext cx="3175" cy="3175"/>
          </a:xfrm>
          <a:custGeom>
            <a:avLst/>
            <a:gdLst>
              <a:gd name="T0" fmla="*/ 3175 w 2"/>
              <a:gd name="T1" fmla="*/ 0 h 2"/>
              <a:gd name="T2" fmla="*/ 0 w 2"/>
              <a:gd name="T3" fmla="*/ 0 h 2"/>
              <a:gd name="T4" fmla="*/ 0 w 2"/>
              <a:gd name="T5" fmla="*/ 0 h 2"/>
              <a:gd name="T6" fmla="*/ 0 w 2"/>
              <a:gd name="T7" fmla="*/ 0 h 2"/>
              <a:gd name="T8" fmla="*/ 0 w 2"/>
              <a:gd name="T9" fmla="*/ 3175 h 2"/>
              <a:gd name="T10" fmla="*/ 3175 w 2"/>
              <a:gd name="T11" fmla="*/ 3175 h 2"/>
              <a:gd name="T12" fmla="*/ 3175 w 2"/>
              <a:gd name="T13" fmla="*/ 0 h 2"/>
              <a:gd name="T14" fmla="*/ 0 w 2"/>
              <a:gd name="T15" fmla="*/ 0 h 2"/>
              <a:gd name="T16" fmla="*/ 0 w 2"/>
              <a:gd name="T17" fmla="*/ 0 h 2"/>
              <a:gd name="T18" fmla="*/ 0 w 2"/>
              <a:gd name="T19" fmla="*/ 0 h 2"/>
              <a:gd name="T20" fmla="*/ 0 w 2"/>
              <a:gd name="T21" fmla="*/ 3175 h 2"/>
              <a:gd name="T22" fmla="*/ 3175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8" name="Freeform 1154"/>
          <p:cNvSpPr>
            <a:spLocks/>
          </p:cNvSpPr>
          <p:nvPr/>
        </p:nvSpPr>
        <p:spPr bwMode="auto">
          <a:xfrm>
            <a:off x="665163" y="434975"/>
            <a:ext cx="3175"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 name="Freeform 1156"/>
          <p:cNvSpPr>
            <a:spLocks/>
          </p:cNvSpPr>
          <p:nvPr/>
        </p:nvSpPr>
        <p:spPr bwMode="auto">
          <a:xfrm>
            <a:off x="665163" y="431800"/>
            <a:ext cx="3175" cy="3175"/>
          </a:xfrm>
          <a:custGeom>
            <a:avLst/>
            <a:gdLst>
              <a:gd name="T0" fmla="*/ 3175 w 2"/>
              <a:gd name="T1" fmla="*/ 3175 h 2"/>
              <a:gd name="T2" fmla="*/ 0 w 2"/>
              <a:gd name="T3" fmla="*/ 0 h 2"/>
              <a:gd name="T4" fmla="*/ 0 w 2"/>
              <a:gd name="T5" fmla="*/ 0 h 2"/>
              <a:gd name="T6" fmla="*/ 0 w 2"/>
              <a:gd name="T7" fmla="*/ 3175 h 2"/>
              <a:gd name="T8" fmla="*/ 3175 w 2"/>
              <a:gd name="T9" fmla="*/ 3175 h 2"/>
              <a:gd name="T10" fmla="*/ 3175 w 2"/>
              <a:gd name="T11" fmla="*/ 3175 h 2"/>
              <a:gd name="T12" fmla="*/ 3175 w 2"/>
              <a:gd name="T13" fmla="*/ 3175 h 2"/>
              <a:gd name="T14" fmla="*/ 0 w 2"/>
              <a:gd name="T15" fmla="*/ 0 h 2"/>
              <a:gd name="T16" fmla="*/ 0 w 2"/>
              <a:gd name="T17" fmla="*/ 0 h 2"/>
              <a:gd name="T18" fmla="*/ 0 w 2"/>
              <a:gd name="T19" fmla="*/ 3175 h 2"/>
              <a:gd name="T20" fmla="*/ 3175 w 2"/>
              <a:gd name="T21" fmla="*/ 3175 h 2"/>
              <a:gd name="T22" fmla="*/ 3175 w 2"/>
              <a:gd name="T23" fmla="*/ 3175 h 2"/>
              <a:gd name="T24" fmla="*/ 3175 w 2"/>
              <a:gd name="T25" fmla="*/ 3175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 name="Freeform 1163"/>
          <p:cNvSpPr>
            <a:spLocks/>
          </p:cNvSpPr>
          <p:nvPr/>
        </p:nvSpPr>
        <p:spPr bwMode="auto">
          <a:xfrm>
            <a:off x="611188" y="415925"/>
            <a:ext cx="6350" cy="3175"/>
          </a:xfrm>
          <a:custGeom>
            <a:avLst/>
            <a:gdLst>
              <a:gd name="T0" fmla="*/ 3175 w 4"/>
              <a:gd name="T1" fmla="*/ 3175 h 2"/>
              <a:gd name="T2" fmla="*/ 3175 w 4"/>
              <a:gd name="T3" fmla="*/ 3175 h 2"/>
              <a:gd name="T4" fmla="*/ 6350 w 4"/>
              <a:gd name="T5" fmla="*/ 3175 h 2"/>
              <a:gd name="T6" fmla="*/ 6350 w 4"/>
              <a:gd name="T7" fmla="*/ 0 h 2"/>
              <a:gd name="T8" fmla="*/ 6350 w 4"/>
              <a:gd name="T9" fmla="*/ 0 h 2"/>
              <a:gd name="T10" fmla="*/ 3175 w 4"/>
              <a:gd name="T11" fmla="*/ 0 h 2"/>
              <a:gd name="T12" fmla="*/ 3175 w 4"/>
              <a:gd name="T13" fmla="*/ 0 h 2"/>
              <a:gd name="T14" fmla="*/ 0 w 4"/>
              <a:gd name="T15" fmla="*/ 3175 h 2"/>
              <a:gd name="T16" fmla="*/ 3175 w 4"/>
              <a:gd name="T17" fmla="*/ 3175 h 2"/>
              <a:gd name="T18" fmla="*/ 3175 w 4"/>
              <a:gd name="T19" fmla="*/ 0 h 2"/>
              <a:gd name="T20" fmla="*/ 6350 w 4"/>
              <a:gd name="T21" fmla="*/ 3175 h 2"/>
              <a:gd name="T22" fmla="*/ 6350 w 4"/>
              <a:gd name="T23" fmla="*/ 0 h 2"/>
              <a:gd name="T24" fmla="*/ 6350 w 4"/>
              <a:gd name="T25" fmla="*/ 0 h 2"/>
              <a:gd name="T26" fmla="*/ 3175 w 4"/>
              <a:gd name="T27" fmla="*/ 0 h 2"/>
              <a:gd name="T28" fmla="*/ 3175 w 4"/>
              <a:gd name="T29" fmla="*/ 0 h 2"/>
              <a:gd name="T30" fmla="*/ 0 w 4"/>
              <a:gd name="T31" fmla="*/ 0 h 2"/>
              <a:gd name="T32" fmla="*/ 3175 w 4"/>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1" name="Freeform 1172"/>
          <p:cNvSpPr>
            <a:spLocks/>
          </p:cNvSpPr>
          <p:nvPr/>
        </p:nvSpPr>
        <p:spPr bwMode="auto">
          <a:xfrm>
            <a:off x="582613" y="476250"/>
            <a:ext cx="3175" cy="3175"/>
          </a:xfrm>
          <a:custGeom>
            <a:avLst/>
            <a:gdLst>
              <a:gd name="T0" fmla="*/ 0 w 2"/>
              <a:gd name="T1" fmla="*/ 3175 h 2"/>
              <a:gd name="T2" fmla="*/ 0 w 2"/>
              <a:gd name="T3" fmla="*/ 3175 h 2"/>
              <a:gd name="T4" fmla="*/ 3175 w 2"/>
              <a:gd name="T5" fmla="*/ 3175 h 2"/>
              <a:gd name="T6" fmla="*/ 0 w 2"/>
              <a:gd name="T7" fmla="*/ 0 h 2"/>
              <a:gd name="T8" fmla="*/ 0 w 2"/>
              <a:gd name="T9" fmla="*/ 0 h 2"/>
              <a:gd name="T10" fmla="*/ 0 w 2"/>
              <a:gd name="T11" fmla="*/ 0 h 2"/>
              <a:gd name="T12" fmla="*/ 0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0 w 2"/>
              <a:gd name="T59" fmla="*/ 3175 h 2"/>
              <a:gd name="T60" fmla="*/ 0 w 2"/>
              <a:gd name="T61" fmla="*/ 3175 h 2"/>
              <a:gd name="T62" fmla="*/ 0 w 2"/>
              <a:gd name="T63" fmla="*/ 3175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2" name="Freeform 1177"/>
          <p:cNvSpPr>
            <a:spLocks/>
          </p:cNvSpPr>
          <p:nvPr/>
        </p:nvSpPr>
        <p:spPr bwMode="auto">
          <a:xfrm>
            <a:off x="557213" y="534988"/>
            <a:ext cx="3175" cy="3175"/>
          </a:xfrm>
          <a:custGeom>
            <a:avLst/>
            <a:gdLst>
              <a:gd name="T0" fmla="*/ 0 w 2"/>
              <a:gd name="T1" fmla="*/ 3175 h 2"/>
              <a:gd name="T2" fmla="*/ 3175 w 2"/>
              <a:gd name="T3" fmla="*/ 3175 h 2"/>
              <a:gd name="T4" fmla="*/ 3175 w 2"/>
              <a:gd name="T5" fmla="*/ 3175 h 2"/>
              <a:gd name="T6" fmla="*/ 3175 w 2"/>
              <a:gd name="T7" fmla="*/ 0 h 2"/>
              <a:gd name="T8" fmla="*/ 3175 w 2"/>
              <a:gd name="T9" fmla="*/ 0 h 2"/>
              <a:gd name="T10" fmla="*/ 3175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3175 h 2"/>
              <a:gd name="T40" fmla="*/ 0 w 2"/>
              <a:gd name="T41" fmla="*/ 3175 h 2"/>
              <a:gd name="T42" fmla="*/ 3175 w 2"/>
              <a:gd name="T43" fmla="*/ 3175 h 2"/>
              <a:gd name="T44" fmla="*/ 3175 w 2"/>
              <a:gd name="T45" fmla="*/ 0 h 2"/>
              <a:gd name="T46" fmla="*/ 3175 w 2"/>
              <a:gd name="T47" fmla="*/ 0 h 2"/>
              <a:gd name="T48" fmla="*/ 3175 w 2"/>
              <a:gd name="T49" fmla="*/ 0 h 2"/>
              <a:gd name="T50" fmla="*/ 3175 w 2"/>
              <a:gd name="T51" fmla="*/ 0 h 2"/>
              <a:gd name="T52" fmla="*/ 3175 w 2"/>
              <a:gd name="T53" fmla="*/ 0 h 2"/>
              <a:gd name="T54" fmla="*/ 3175 w 2"/>
              <a:gd name="T55" fmla="*/ 0 h 2"/>
              <a:gd name="T56" fmla="*/ 3175 w 2"/>
              <a:gd name="T57" fmla="*/ 0 h 2"/>
              <a:gd name="T58" fmla="*/ 3175 w 2"/>
              <a:gd name="T59" fmla="*/ 0 h 2"/>
              <a:gd name="T60" fmla="*/ 3175 w 2"/>
              <a:gd name="T61" fmla="*/ 0 h 2"/>
              <a:gd name="T62" fmla="*/ 3175 w 2"/>
              <a:gd name="T63" fmla="*/ 0 h 2"/>
              <a:gd name="T64" fmla="*/ 3175 w 2"/>
              <a:gd name="T65" fmla="*/ 0 h 2"/>
              <a:gd name="T66" fmla="*/ 3175 w 2"/>
              <a:gd name="T67" fmla="*/ 3175 h 2"/>
              <a:gd name="T68" fmla="*/ 3175 w 2"/>
              <a:gd name="T69" fmla="*/ 0 h 2"/>
              <a:gd name="T70" fmla="*/ 3175 w 2"/>
              <a:gd name="T71" fmla="*/ 0 h 2"/>
              <a:gd name="T72" fmla="*/ 0 w 2"/>
              <a:gd name="T73" fmla="*/ 0 h 2"/>
              <a:gd name="T74" fmla="*/ 0 w 2"/>
              <a:gd name="T75" fmla="*/ 0 h 2"/>
              <a:gd name="T76" fmla="*/ 0 w 2"/>
              <a:gd name="T77" fmla="*/ 3175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3" name="Freeform 1180"/>
          <p:cNvSpPr>
            <a:spLocks/>
          </p:cNvSpPr>
          <p:nvPr/>
        </p:nvSpPr>
        <p:spPr bwMode="auto">
          <a:xfrm>
            <a:off x="560388" y="530225"/>
            <a:ext cx="3175" cy="4763"/>
          </a:xfrm>
          <a:custGeom>
            <a:avLst/>
            <a:gdLst>
              <a:gd name="T0" fmla="*/ 0 w 2"/>
              <a:gd name="T1" fmla="*/ 4763 h 3"/>
              <a:gd name="T2" fmla="*/ 0 w 2"/>
              <a:gd name="T3" fmla="*/ 4763 h 3"/>
              <a:gd name="T4" fmla="*/ 3175 w 2"/>
              <a:gd name="T5" fmla="*/ 4763 h 3"/>
              <a:gd name="T6" fmla="*/ 3175 w 2"/>
              <a:gd name="T7" fmla="*/ 4763 h 3"/>
              <a:gd name="T8" fmla="*/ 0 w 2"/>
              <a:gd name="T9" fmla="*/ 0 h 3"/>
              <a:gd name="T10" fmla="*/ 0 w 2"/>
              <a:gd name="T11" fmla="*/ 0 h 3"/>
              <a:gd name="T12" fmla="*/ 0 w 2"/>
              <a:gd name="T13" fmla="*/ 0 h 3"/>
              <a:gd name="T14" fmla="*/ 0 w 2"/>
              <a:gd name="T15" fmla="*/ 4763 h 3"/>
              <a:gd name="T16" fmla="*/ 0 w 2"/>
              <a:gd name="T17" fmla="*/ 4763 h 3"/>
              <a:gd name="T18" fmla="*/ 0 w 2"/>
              <a:gd name="T19" fmla="*/ 4763 h 3"/>
              <a:gd name="T20" fmla="*/ 0 w 2"/>
              <a:gd name="T21" fmla="*/ 4763 h 3"/>
              <a:gd name="T22" fmla="*/ 0 w 2"/>
              <a:gd name="T23" fmla="*/ 0 h 3"/>
              <a:gd name="T24" fmla="*/ 0 w 2"/>
              <a:gd name="T25" fmla="*/ 4763 h 3"/>
              <a:gd name="T26" fmla="*/ 0 w 2"/>
              <a:gd name="T27" fmla="*/ 4763 h 3"/>
              <a:gd name="T28" fmla="*/ 0 w 2"/>
              <a:gd name="T29" fmla="*/ 4763 h 3"/>
              <a:gd name="T30" fmla="*/ 0 w 2"/>
              <a:gd name="T31" fmla="*/ 4763 h 3"/>
              <a:gd name="T32" fmla="*/ 0 w 2"/>
              <a:gd name="T33" fmla="*/ 4763 h 3"/>
              <a:gd name="T34" fmla="*/ 0 w 2"/>
              <a:gd name="T35" fmla="*/ 4763 h 3"/>
              <a:gd name="T36" fmla="*/ 0 w 2"/>
              <a:gd name="T37" fmla="*/ 4763 h 3"/>
              <a:gd name="T38" fmla="*/ 0 w 2"/>
              <a:gd name="T39" fmla="*/ 4763 h 3"/>
              <a:gd name="T40" fmla="*/ 0 w 2"/>
              <a:gd name="T41" fmla="*/ 4763 h 3"/>
              <a:gd name="T42" fmla="*/ 0 w 2"/>
              <a:gd name="T43" fmla="*/ 4763 h 3"/>
              <a:gd name="T44" fmla="*/ 0 w 2"/>
              <a:gd name="T45" fmla="*/ 4763 h 3"/>
              <a:gd name="T46" fmla="*/ 0 w 2"/>
              <a:gd name="T47" fmla="*/ 4763 h 3"/>
              <a:gd name="T48" fmla="*/ 0 w 2"/>
              <a:gd name="T49" fmla="*/ 4763 h 3"/>
              <a:gd name="T50" fmla="*/ 0 w 2"/>
              <a:gd name="T51" fmla="*/ 4763 h 3"/>
              <a:gd name="T52" fmla="*/ 0 w 2"/>
              <a:gd name="T53" fmla="*/ 476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5"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 name="Freeform 1210"/>
          <p:cNvSpPr>
            <a:spLocks/>
          </p:cNvSpPr>
          <p:nvPr/>
        </p:nvSpPr>
        <p:spPr bwMode="auto">
          <a:xfrm>
            <a:off x="595313" y="557213"/>
            <a:ext cx="3175" cy="3175"/>
          </a:xfrm>
          <a:custGeom>
            <a:avLst/>
            <a:gdLst>
              <a:gd name="T0" fmla="*/ 0 w 2"/>
              <a:gd name="T1" fmla="*/ 3175 h 2"/>
              <a:gd name="T2" fmla="*/ 0 w 2"/>
              <a:gd name="T3" fmla="*/ 3175 h 2"/>
              <a:gd name="T4" fmla="*/ 3175 w 2"/>
              <a:gd name="T5" fmla="*/ 3175 h 2"/>
              <a:gd name="T6" fmla="*/ 3175 w 2"/>
              <a:gd name="T7" fmla="*/ 0 h 2"/>
              <a:gd name="T8" fmla="*/ 3175 w 2"/>
              <a:gd name="T9" fmla="*/ 0 h 2"/>
              <a:gd name="T10" fmla="*/ 0 w 2"/>
              <a:gd name="T11" fmla="*/ 0 h 2"/>
              <a:gd name="T12" fmla="*/ 0 w 2"/>
              <a:gd name="T13" fmla="*/ 0 h 2"/>
              <a:gd name="T14" fmla="*/ 0 w 2"/>
              <a:gd name="T15" fmla="*/ 0 h 2"/>
              <a:gd name="T16" fmla="*/ 0 w 2"/>
              <a:gd name="T17" fmla="*/ 3175 h 2"/>
              <a:gd name="T18" fmla="*/ 0 w 2"/>
              <a:gd name="T19" fmla="*/ 3175 h 2"/>
              <a:gd name="T20" fmla="*/ 3175 w 2"/>
              <a:gd name="T21" fmla="*/ 3175 h 2"/>
              <a:gd name="T22" fmla="*/ 3175 w 2"/>
              <a:gd name="T23" fmla="*/ 0 h 2"/>
              <a:gd name="T24" fmla="*/ 3175 w 2"/>
              <a:gd name="T25" fmla="*/ 0 h 2"/>
              <a:gd name="T26" fmla="*/ 0 w 2"/>
              <a:gd name="T27" fmla="*/ 0 h 2"/>
              <a:gd name="T28" fmla="*/ 0 w 2"/>
              <a:gd name="T29" fmla="*/ 0 h 2"/>
              <a:gd name="T30" fmla="*/ 0 w 2"/>
              <a:gd name="T31" fmla="*/ 0 h 2"/>
              <a:gd name="T32" fmla="*/ 0 w 2"/>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8" name="Freeform 1214"/>
          <p:cNvSpPr>
            <a:spLocks/>
          </p:cNvSpPr>
          <p:nvPr/>
        </p:nvSpPr>
        <p:spPr bwMode="auto">
          <a:xfrm>
            <a:off x="595313" y="557213"/>
            <a:ext cx="3175" cy="3175"/>
          </a:xfrm>
          <a:custGeom>
            <a:avLst/>
            <a:gdLst>
              <a:gd name="T0" fmla="*/ 0 w 2"/>
              <a:gd name="T1" fmla="*/ 3175 h 2"/>
              <a:gd name="T2" fmla="*/ 3175 w 2"/>
              <a:gd name="T3" fmla="*/ 3175 h 2"/>
              <a:gd name="T4" fmla="*/ 0 w 2"/>
              <a:gd name="T5" fmla="*/ 0 h 2"/>
              <a:gd name="T6" fmla="*/ 0 w 2"/>
              <a:gd name="T7" fmla="*/ 3175 h 2"/>
              <a:gd name="T8" fmla="*/ 0 w 2"/>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9"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50000"/>
              </a:spcBef>
              <a:buFontTx/>
              <a:buChar char="•"/>
            </a:pPr>
            <a:endParaRPr lang="en-US" sz="1300" b="0"/>
          </a:p>
        </p:txBody>
      </p:sp>
      <p:sp>
        <p:nvSpPr>
          <p:cNvPr id="30"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 name="Freeform 1221"/>
          <p:cNvSpPr>
            <a:spLocks/>
          </p:cNvSpPr>
          <p:nvPr/>
        </p:nvSpPr>
        <p:spPr bwMode="auto">
          <a:xfrm>
            <a:off x="731838" y="541338"/>
            <a:ext cx="3175" cy="3175"/>
          </a:xfrm>
          <a:custGeom>
            <a:avLst/>
            <a:gdLst>
              <a:gd name="T0" fmla="*/ 3175 w 2"/>
              <a:gd name="T1" fmla="*/ 0 h 2"/>
              <a:gd name="T2" fmla="*/ 3175 w 2"/>
              <a:gd name="T3" fmla="*/ 0 h 2"/>
              <a:gd name="T4" fmla="*/ 3175 w 2"/>
              <a:gd name="T5" fmla="*/ 0 h 2"/>
              <a:gd name="T6" fmla="*/ 0 w 2"/>
              <a:gd name="T7" fmla="*/ 0 h 2"/>
              <a:gd name="T8" fmla="*/ 0 w 2"/>
              <a:gd name="T9" fmla="*/ 0 h 2"/>
              <a:gd name="T10" fmla="*/ 0 w 2"/>
              <a:gd name="T11" fmla="*/ 3175 h 2"/>
              <a:gd name="T12" fmla="*/ 3175 w 2"/>
              <a:gd name="T13" fmla="*/ 0 h 2"/>
              <a:gd name="T14" fmla="*/ 3175 w 2"/>
              <a:gd name="T15" fmla="*/ 0 h 2"/>
              <a:gd name="T16" fmla="*/ 3175 w 2"/>
              <a:gd name="T17" fmla="*/ 0 h 2"/>
              <a:gd name="T18" fmla="*/ 0 w 2"/>
              <a:gd name="T19" fmla="*/ 0 h 2"/>
              <a:gd name="T20" fmla="*/ 0 w 2"/>
              <a:gd name="T21" fmla="*/ 0 h 2"/>
              <a:gd name="T22" fmla="*/ 0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3" name="Freeform 1234"/>
          <p:cNvSpPr>
            <a:spLocks/>
          </p:cNvSpPr>
          <p:nvPr/>
        </p:nvSpPr>
        <p:spPr bwMode="auto">
          <a:xfrm>
            <a:off x="722313" y="550863"/>
            <a:ext cx="3175" cy="1587"/>
          </a:xfrm>
          <a:custGeom>
            <a:avLst/>
            <a:gdLst>
              <a:gd name="T0" fmla="*/ 0 w 2"/>
              <a:gd name="T1" fmla="*/ 0 h 1587"/>
              <a:gd name="T2" fmla="*/ 0 w 2"/>
              <a:gd name="T3" fmla="*/ 0 h 1587"/>
              <a:gd name="T4" fmla="*/ 3175 w 2"/>
              <a:gd name="T5" fmla="*/ 0 h 1587"/>
              <a:gd name="T6" fmla="*/ 3175 w 2"/>
              <a:gd name="T7" fmla="*/ 0 h 1587"/>
              <a:gd name="T8" fmla="*/ 3175 w 2"/>
              <a:gd name="T9" fmla="*/ 0 h 1587"/>
              <a:gd name="T10" fmla="*/ 3175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3175 w 2"/>
              <a:gd name="T25" fmla="*/ 0 h 1587"/>
              <a:gd name="T26" fmla="*/ 3175 w 2"/>
              <a:gd name="T27" fmla="*/ 0 h 1587"/>
              <a:gd name="T28" fmla="*/ 3175 w 2"/>
              <a:gd name="T29" fmla="*/ 0 h 1587"/>
              <a:gd name="T30" fmla="*/ 0 w 2"/>
              <a:gd name="T31" fmla="*/ 0 h 1587"/>
              <a:gd name="T32" fmla="*/ 0 w 2"/>
              <a:gd name="T33" fmla="*/ 0 h 1587"/>
              <a:gd name="T34" fmla="*/ 3175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4"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5"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 name="Freeform 1240"/>
          <p:cNvSpPr>
            <a:spLocks/>
          </p:cNvSpPr>
          <p:nvPr/>
        </p:nvSpPr>
        <p:spPr bwMode="auto">
          <a:xfrm>
            <a:off x="728663" y="541338"/>
            <a:ext cx="1587"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 name="Freeform 1243"/>
          <p:cNvSpPr>
            <a:spLocks/>
          </p:cNvSpPr>
          <p:nvPr/>
        </p:nvSpPr>
        <p:spPr bwMode="auto">
          <a:xfrm>
            <a:off x="728663" y="538163"/>
            <a:ext cx="3175" cy="3175"/>
          </a:xfrm>
          <a:custGeom>
            <a:avLst/>
            <a:gdLst>
              <a:gd name="T0" fmla="*/ 3175 w 2"/>
              <a:gd name="T1" fmla="*/ 3175 h 2"/>
              <a:gd name="T2" fmla="*/ 3175 w 2"/>
              <a:gd name="T3" fmla="*/ 3175 h 2"/>
              <a:gd name="T4" fmla="*/ 3175 w 2"/>
              <a:gd name="T5" fmla="*/ 3175 h 2"/>
              <a:gd name="T6" fmla="*/ 3175 w 2"/>
              <a:gd name="T7" fmla="*/ 3175 h 2"/>
              <a:gd name="T8" fmla="*/ 0 w 2"/>
              <a:gd name="T9" fmla="*/ 3175 h 2"/>
              <a:gd name="T10" fmla="*/ 0 w 2"/>
              <a:gd name="T11" fmla="*/ 3175 h 2"/>
              <a:gd name="T12" fmla="*/ 3175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3175 w 2"/>
              <a:gd name="T39" fmla="*/ 3175 h 2"/>
              <a:gd name="T40" fmla="*/ 3175 w 2"/>
              <a:gd name="T41" fmla="*/ 3175 h 2"/>
              <a:gd name="T42" fmla="*/ 3175 w 2"/>
              <a:gd name="T43" fmla="*/ 3175 h 2"/>
              <a:gd name="T44" fmla="*/ 3175 w 2"/>
              <a:gd name="T45" fmla="*/ 3175 h 2"/>
              <a:gd name="T46" fmla="*/ 3175 w 2"/>
              <a:gd name="T47" fmla="*/ 3175 h 2"/>
              <a:gd name="T48" fmla="*/ 0 w 2"/>
              <a:gd name="T49" fmla="*/ 0 h 2"/>
              <a:gd name="T50" fmla="*/ 0 w 2"/>
              <a:gd name="T51" fmla="*/ 3175 h 2"/>
              <a:gd name="T52" fmla="*/ 0 w 2"/>
              <a:gd name="T53" fmla="*/ 3175 h 2"/>
              <a:gd name="T54" fmla="*/ 0 w 2"/>
              <a:gd name="T55" fmla="*/ 3175 h 2"/>
              <a:gd name="T56" fmla="*/ 3175 w 2"/>
              <a:gd name="T57" fmla="*/ 3175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8" name="Freeform 1246"/>
          <p:cNvSpPr>
            <a:spLocks/>
          </p:cNvSpPr>
          <p:nvPr/>
        </p:nvSpPr>
        <p:spPr bwMode="auto">
          <a:xfrm>
            <a:off x="725488" y="547688"/>
            <a:ext cx="3175" cy="3175"/>
          </a:xfrm>
          <a:custGeom>
            <a:avLst/>
            <a:gdLst>
              <a:gd name="T0" fmla="*/ 0 w 2"/>
              <a:gd name="T1" fmla="*/ 3175 h 2"/>
              <a:gd name="T2" fmla="*/ 0 w 2"/>
              <a:gd name="T3" fmla="*/ 3175 h 2"/>
              <a:gd name="T4" fmla="*/ 3175 w 2"/>
              <a:gd name="T5" fmla="*/ 0 h 2"/>
              <a:gd name="T6" fmla="*/ 3175 w 2"/>
              <a:gd name="T7" fmla="*/ 0 h 2"/>
              <a:gd name="T8" fmla="*/ 0 w 2"/>
              <a:gd name="T9" fmla="*/ 0 h 2"/>
              <a:gd name="T10" fmla="*/ 0 w 2"/>
              <a:gd name="T11" fmla="*/ 0 h 2"/>
              <a:gd name="T12" fmla="*/ 0 w 2"/>
              <a:gd name="T13" fmla="*/ 3175 h 2"/>
              <a:gd name="T14" fmla="*/ 0 w 2"/>
              <a:gd name="T15" fmla="*/ 3175 h 2"/>
              <a:gd name="T16" fmla="*/ 3175 w 2"/>
              <a:gd name="T17" fmla="*/ 0 h 2"/>
              <a:gd name="T18" fmla="*/ 3175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3175 h 2"/>
              <a:gd name="T48" fmla="*/ 0 w 2"/>
              <a:gd name="T49" fmla="*/ 3175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9" name="Freeform 1250"/>
          <p:cNvSpPr>
            <a:spLocks/>
          </p:cNvSpPr>
          <p:nvPr/>
        </p:nvSpPr>
        <p:spPr bwMode="auto">
          <a:xfrm>
            <a:off x="731838" y="530225"/>
            <a:ext cx="3175"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0" name="Freeform 1252"/>
          <p:cNvSpPr>
            <a:spLocks/>
          </p:cNvSpPr>
          <p:nvPr/>
        </p:nvSpPr>
        <p:spPr bwMode="auto">
          <a:xfrm>
            <a:off x="731838" y="527050"/>
            <a:ext cx="3175" cy="7938"/>
          </a:xfrm>
          <a:custGeom>
            <a:avLst/>
            <a:gdLst>
              <a:gd name="T0" fmla="*/ 3175 w 2"/>
              <a:gd name="T1" fmla="*/ 3175 h 5"/>
              <a:gd name="T2" fmla="*/ 3175 w 2"/>
              <a:gd name="T3" fmla="*/ 3175 h 5"/>
              <a:gd name="T4" fmla="*/ 0 w 2"/>
              <a:gd name="T5" fmla="*/ 0 h 5"/>
              <a:gd name="T6" fmla="*/ 0 w 2"/>
              <a:gd name="T7" fmla="*/ 3175 h 5"/>
              <a:gd name="T8" fmla="*/ 0 w 2"/>
              <a:gd name="T9" fmla="*/ 3175 h 5"/>
              <a:gd name="T10" fmla="*/ 3175 w 2"/>
              <a:gd name="T11" fmla="*/ 7938 h 5"/>
              <a:gd name="T12" fmla="*/ 3175 w 2"/>
              <a:gd name="T13" fmla="*/ 3175 h 5"/>
              <a:gd name="T14" fmla="*/ 3175 w 2"/>
              <a:gd name="T15" fmla="*/ 3175 h 5"/>
              <a:gd name="T16" fmla="*/ 0 w 2"/>
              <a:gd name="T17" fmla="*/ 0 h 5"/>
              <a:gd name="T18" fmla="*/ 0 w 2"/>
              <a:gd name="T19" fmla="*/ 3175 h 5"/>
              <a:gd name="T20" fmla="*/ 0 w 2"/>
              <a:gd name="T21" fmla="*/ 3175 h 5"/>
              <a:gd name="T22" fmla="*/ 3175 w 2"/>
              <a:gd name="T23" fmla="*/ 7938 h 5"/>
              <a:gd name="T24" fmla="*/ 3175 w 2"/>
              <a:gd name="T25" fmla="*/ 3175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1" name="Freeform 1255"/>
          <p:cNvSpPr>
            <a:spLocks/>
          </p:cNvSpPr>
          <p:nvPr/>
        </p:nvSpPr>
        <p:spPr bwMode="auto">
          <a:xfrm>
            <a:off x="712788" y="550863"/>
            <a:ext cx="3175" cy="1587"/>
          </a:xfrm>
          <a:custGeom>
            <a:avLst/>
            <a:gdLst>
              <a:gd name="T0" fmla="*/ 0 w 2"/>
              <a:gd name="T1" fmla="*/ 0 h 1587"/>
              <a:gd name="T2" fmla="*/ 3175 w 2"/>
              <a:gd name="T3" fmla="*/ 0 h 1587"/>
              <a:gd name="T4" fmla="*/ 3175 w 2"/>
              <a:gd name="T5" fmla="*/ 0 h 1587"/>
              <a:gd name="T6" fmla="*/ 3175 w 2"/>
              <a:gd name="T7" fmla="*/ 0 h 1587"/>
              <a:gd name="T8" fmla="*/ 3175 w 2"/>
              <a:gd name="T9" fmla="*/ 0 h 1587"/>
              <a:gd name="T10" fmla="*/ 0 w 2"/>
              <a:gd name="T11" fmla="*/ 0 h 1587"/>
              <a:gd name="T12" fmla="*/ 0 w 2"/>
              <a:gd name="T13" fmla="*/ 0 h 1587"/>
              <a:gd name="T14" fmla="*/ 0 w 2"/>
              <a:gd name="T15" fmla="*/ 0 h 1587"/>
              <a:gd name="T16" fmla="*/ 0 w 2"/>
              <a:gd name="T17" fmla="*/ 0 h 1587"/>
              <a:gd name="T18" fmla="*/ 3175 w 2"/>
              <a:gd name="T19" fmla="*/ 0 h 1587"/>
              <a:gd name="T20" fmla="*/ 3175 w 2"/>
              <a:gd name="T21" fmla="*/ 0 h 1587"/>
              <a:gd name="T22" fmla="*/ 3175 w 2"/>
              <a:gd name="T23" fmla="*/ 0 h 1587"/>
              <a:gd name="T24" fmla="*/ 3175 w 2"/>
              <a:gd name="T25" fmla="*/ 0 h 1587"/>
              <a:gd name="T26" fmla="*/ 3175 w 2"/>
              <a:gd name="T27" fmla="*/ 0 h 1587"/>
              <a:gd name="T28" fmla="*/ 3175 w 2"/>
              <a:gd name="T29" fmla="*/ 0 h 1587"/>
              <a:gd name="T30" fmla="*/ 3175 w 2"/>
              <a:gd name="T31" fmla="*/ 0 h 1587"/>
              <a:gd name="T32" fmla="*/ 3175 w 2"/>
              <a:gd name="T33" fmla="*/ 0 h 1587"/>
              <a:gd name="T34" fmla="*/ 3175 w 2"/>
              <a:gd name="T35" fmla="*/ 0 h 1587"/>
              <a:gd name="T36" fmla="*/ 3175 w 2"/>
              <a:gd name="T37" fmla="*/ 0 h 1587"/>
              <a:gd name="T38" fmla="*/ 3175 w 2"/>
              <a:gd name="T39" fmla="*/ 0 h 1587"/>
              <a:gd name="T40" fmla="*/ 3175 w 2"/>
              <a:gd name="T41" fmla="*/ 0 h 1587"/>
              <a:gd name="T42" fmla="*/ 3175 w 2"/>
              <a:gd name="T43" fmla="*/ 0 h 1587"/>
              <a:gd name="T44" fmla="*/ 3175 w 2"/>
              <a:gd name="T45" fmla="*/ 0 h 1587"/>
              <a:gd name="T46" fmla="*/ 3175 w 2"/>
              <a:gd name="T47" fmla="*/ 0 h 1587"/>
              <a:gd name="T48" fmla="*/ 3175 w 2"/>
              <a:gd name="T49" fmla="*/ 0 h 1587"/>
              <a:gd name="T50" fmla="*/ 3175 w 2"/>
              <a:gd name="T51" fmla="*/ 0 h 1587"/>
              <a:gd name="T52" fmla="*/ 3175 w 2"/>
              <a:gd name="T53" fmla="*/ 0 h 1587"/>
              <a:gd name="T54" fmla="*/ 3175 w 2"/>
              <a:gd name="T55" fmla="*/ 0 h 1587"/>
              <a:gd name="T56" fmla="*/ 3175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2"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50000"/>
              </a:spcBef>
              <a:buFontTx/>
              <a:buChar char="•"/>
            </a:pPr>
            <a:endParaRPr lang="en-US" sz="1300" b="0"/>
          </a:p>
        </p:txBody>
      </p:sp>
      <p:sp>
        <p:nvSpPr>
          <p:cNvPr id="43"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4"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5" name="Freeform 1269"/>
          <p:cNvSpPr>
            <a:spLocks/>
          </p:cNvSpPr>
          <p:nvPr/>
        </p:nvSpPr>
        <p:spPr bwMode="auto">
          <a:xfrm>
            <a:off x="728663" y="530225"/>
            <a:ext cx="3175" cy="4763"/>
          </a:xfrm>
          <a:custGeom>
            <a:avLst/>
            <a:gdLst>
              <a:gd name="T0" fmla="*/ 0 w 2"/>
              <a:gd name="T1" fmla="*/ 4763 h 3"/>
              <a:gd name="T2" fmla="*/ 3175 w 2"/>
              <a:gd name="T3" fmla="*/ 0 h 3"/>
              <a:gd name="T4" fmla="*/ 3175 w 2"/>
              <a:gd name="T5" fmla="*/ 0 h 3"/>
              <a:gd name="T6" fmla="*/ 3175 w 2"/>
              <a:gd name="T7" fmla="*/ 0 h 3"/>
              <a:gd name="T8" fmla="*/ 3175 w 2"/>
              <a:gd name="T9" fmla="*/ 0 h 3"/>
              <a:gd name="T10" fmla="*/ 0 w 2"/>
              <a:gd name="T11" fmla="*/ 0 h 3"/>
              <a:gd name="T12" fmla="*/ 0 w 2"/>
              <a:gd name="T13" fmla="*/ 0 h 3"/>
              <a:gd name="T14" fmla="*/ 0 w 2"/>
              <a:gd name="T15" fmla="*/ 4763 h 3"/>
              <a:gd name="T16" fmla="*/ 0 w 2"/>
              <a:gd name="T17" fmla="*/ 4763 h 3"/>
              <a:gd name="T18" fmla="*/ 3175 w 2"/>
              <a:gd name="T19" fmla="*/ 0 h 3"/>
              <a:gd name="T20" fmla="*/ 3175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4763 h 3"/>
              <a:gd name="T40" fmla="*/ 0 w 2"/>
              <a:gd name="T41" fmla="*/ 476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6"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7"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8"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50000"/>
              </a:spcBef>
              <a:buFontTx/>
              <a:buChar char="•"/>
            </a:pPr>
            <a:endParaRPr lang="en-US" sz="1300" b="0"/>
          </a:p>
        </p:txBody>
      </p:sp>
      <p:sp>
        <p:nvSpPr>
          <p:cNvPr id="49"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50000"/>
              </a:spcBef>
              <a:buFontTx/>
              <a:buChar char="•"/>
            </a:pPr>
            <a:endParaRPr lang="en-US" sz="1300" b="0"/>
          </a:p>
        </p:txBody>
      </p:sp>
      <p:sp>
        <p:nvSpPr>
          <p:cNvPr id="50"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1"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2" name="Freeform 1277"/>
          <p:cNvSpPr>
            <a:spLocks/>
          </p:cNvSpPr>
          <p:nvPr/>
        </p:nvSpPr>
        <p:spPr bwMode="auto">
          <a:xfrm>
            <a:off x="728663" y="523875"/>
            <a:ext cx="1587"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3" name="Freeform 1287"/>
          <p:cNvSpPr>
            <a:spLocks/>
          </p:cNvSpPr>
          <p:nvPr/>
        </p:nvSpPr>
        <p:spPr bwMode="auto">
          <a:xfrm>
            <a:off x="719138" y="514350"/>
            <a:ext cx="3175" cy="3175"/>
          </a:xfrm>
          <a:custGeom>
            <a:avLst/>
            <a:gdLst>
              <a:gd name="T0" fmla="*/ 0 w 2"/>
              <a:gd name="T1" fmla="*/ 0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3175 h 2"/>
              <a:gd name="T18" fmla="*/ 0 w 2"/>
              <a:gd name="T19" fmla="*/ 3175 h 2"/>
              <a:gd name="T20" fmla="*/ 0 w 2"/>
              <a:gd name="T21" fmla="*/ 3175 h 2"/>
              <a:gd name="T22" fmla="*/ 0 w 2"/>
              <a:gd name="T23" fmla="*/ 3175 h 2"/>
              <a:gd name="T24" fmla="*/ 3175 w 2"/>
              <a:gd name="T25" fmla="*/ 3175 h 2"/>
              <a:gd name="T26" fmla="*/ 3175 w 2"/>
              <a:gd name="T27" fmla="*/ 3175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4" name="Freeform 1290"/>
          <p:cNvSpPr>
            <a:spLocks/>
          </p:cNvSpPr>
          <p:nvPr/>
        </p:nvSpPr>
        <p:spPr bwMode="auto">
          <a:xfrm>
            <a:off x="719138" y="517525"/>
            <a:ext cx="3175" cy="3175"/>
          </a:xfrm>
          <a:custGeom>
            <a:avLst/>
            <a:gdLst>
              <a:gd name="T0" fmla="*/ 0 w 2"/>
              <a:gd name="T1" fmla="*/ 3175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0 h 2"/>
              <a:gd name="T18" fmla="*/ 0 w 2"/>
              <a:gd name="T19" fmla="*/ 0 h 2"/>
              <a:gd name="T20" fmla="*/ 3175 w 2"/>
              <a:gd name="T21" fmla="*/ 0 h 2"/>
              <a:gd name="T22" fmla="*/ 0 w 2"/>
              <a:gd name="T23" fmla="*/ 0 h 2"/>
              <a:gd name="T24" fmla="*/ 0 w 2"/>
              <a:gd name="T25" fmla="*/ 0 h 2"/>
              <a:gd name="T26" fmla="*/ 0 w 2"/>
              <a:gd name="T27" fmla="*/ 0 h 2"/>
              <a:gd name="T28" fmla="*/ 0 w 2"/>
              <a:gd name="T29" fmla="*/ 0 h 2"/>
              <a:gd name="T30" fmla="*/ 0 w 2"/>
              <a:gd name="T31" fmla="*/ 3175 h 2"/>
              <a:gd name="T32" fmla="*/ 0 w 2"/>
              <a:gd name="T33" fmla="*/ 3175 h 2"/>
              <a:gd name="T34" fmla="*/ 0 w 2"/>
              <a:gd name="T35" fmla="*/ 3175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3175 h 2"/>
              <a:gd name="T50" fmla="*/ 3175 w 2"/>
              <a:gd name="T51" fmla="*/ 3175 h 2"/>
              <a:gd name="T52" fmla="*/ 3175 w 2"/>
              <a:gd name="T53" fmla="*/ 0 h 2"/>
              <a:gd name="T54" fmla="*/ 3175 w 2"/>
              <a:gd name="T55" fmla="*/ 0 h 2"/>
              <a:gd name="T56" fmla="*/ 0 w 2"/>
              <a:gd name="T57" fmla="*/ 0 h 2"/>
              <a:gd name="T58" fmla="*/ 0 w 2"/>
              <a:gd name="T59" fmla="*/ 0 h 2"/>
              <a:gd name="T60" fmla="*/ 0 w 2"/>
              <a:gd name="T61" fmla="*/ 3175 h 2"/>
              <a:gd name="T62" fmla="*/ 0 w 2"/>
              <a:gd name="T63" fmla="*/ 3175 h 2"/>
              <a:gd name="T64" fmla="*/ 3175 w 2"/>
              <a:gd name="T65" fmla="*/ 3175 h 2"/>
              <a:gd name="T66" fmla="*/ 3175 w 2"/>
              <a:gd name="T67" fmla="*/ 3175 h 2"/>
              <a:gd name="T68" fmla="*/ 0 w 2"/>
              <a:gd name="T69" fmla="*/ 3175 h 2"/>
              <a:gd name="T70" fmla="*/ 0 w 2"/>
              <a:gd name="T71" fmla="*/ 3175 h 2"/>
              <a:gd name="T72" fmla="*/ 0 w 2"/>
              <a:gd name="T73" fmla="*/ 3175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5"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50000"/>
              </a:spcBef>
              <a:buFontTx/>
              <a:buChar char="•"/>
            </a:pPr>
            <a:endParaRPr lang="en-US" sz="1300" b="0"/>
          </a:p>
        </p:txBody>
      </p:sp>
      <p:sp>
        <p:nvSpPr>
          <p:cNvPr id="56"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50000"/>
              </a:spcBef>
              <a:buFontTx/>
              <a:buChar char="•"/>
            </a:pPr>
            <a:endParaRPr lang="en-US" sz="1300" b="0"/>
          </a:p>
        </p:txBody>
      </p:sp>
      <p:sp>
        <p:nvSpPr>
          <p:cNvPr id="57"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50000"/>
              </a:spcBef>
              <a:buFontTx/>
              <a:buChar char="•"/>
            </a:pPr>
            <a:endParaRPr lang="en-US" sz="1300" b="0"/>
          </a:p>
        </p:txBody>
      </p:sp>
      <p:sp>
        <p:nvSpPr>
          <p:cNvPr id="58"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50000"/>
              </a:spcBef>
              <a:buFontTx/>
              <a:buChar char="•"/>
            </a:pPr>
            <a:endParaRPr lang="en-US" sz="1300" b="0"/>
          </a:p>
        </p:txBody>
      </p:sp>
      <p:sp>
        <p:nvSpPr>
          <p:cNvPr id="59"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50000"/>
              </a:spcBef>
              <a:buFontTx/>
              <a:buChar char="•"/>
            </a:pPr>
            <a:endParaRPr lang="en-US" sz="1300" b="0"/>
          </a:p>
        </p:txBody>
      </p:sp>
      <p:sp>
        <p:nvSpPr>
          <p:cNvPr id="60"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50000"/>
              </a:spcBef>
              <a:buFontTx/>
              <a:buChar char="•"/>
            </a:pPr>
            <a:endParaRPr lang="en-US" sz="1300" b="0"/>
          </a:p>
        </p:txBody>
      </p:sp>
      <p:sp>
        <p:nvSpPr>
          <p:cNvPr id="61"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50000"/>
              </a:spcBef>
              <a:buFontTx/>
              <a:buChar char="•"/>
            </a:pPr>
            <a:endParaRPr lang="en-US" sz="1300" b="0"/>
          </a:p>
        </p:txBody>
      </p:sp>
      <p:sp>
        <p:nvSpPr>
          <p:cNvPr id="62"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50000"/>
              </a:spcBef>
              <a:buFontTx/>
              <a:buChar char="•"/>
            </a:pPr>
            <a:endParaRPr lang="en-US" sz="1300" b="0"/>
          </a:p>
        </p:txBody>
      </p:sp>
      <p:sp>
        <p:nvSpPr>
          <p:cNvPr id="324" name="Title 323"/>
          <p:cNvSpPr>
            <a:spLocks noGrp="1"/>
          </p:cNvSpPr>
          <p:nvPr>
            <p:ph type="title"/>
          </p:nvPr>
        </p:nvSpPr>
        <p:spPr>
          <a:xfrm>
            <a:off x="343401" y="301625"/>
            <a:ext cx="8439652" cy="1031875"/>
          </a:xfrm>
        </p:spPr>
        <p:txBody>
          <a:bodyPr/>
          <a:lstStyle>
            <a:lvl1pPr>
              <a:defRPr b="0" i="0" cap="none" baseline="0">
                <a:solidFill>
                  <a:schemeClr val="tx1"/>
                </a:solidFill>
                <a:latin typeface="+mn-lt"/>
                <a:cs typeface="Andes ExtraLight"/>
              </a:defRPr>
            </a:lvl1pPr>
          </a:lstStyle>
          <a:p>
            <a:r>
              <a:rPr lang="en-US"/>
              <a:t>Click to edit Master title style</a:t>
            </a:r>
            <a:endParaRPr lang="en-US" dirty="0"/>
          </a:p>
        </p:txBody>
      </p:sp>
      <p:sp>
        <p:nvSpPr>
          <p:cNvPr id="331" name="Content Placeholder 330"/>
          <p:cNvSpPr>
            <a:spLocks noGrp="1"/>
          </p:cNvSpPr>
          <p:nvPr>
            <p:ph sz="quarter" idx="10"/>
          </p:nvPr>
        </p:nvSpPr>
        <p:spPr>
          <a:xfrm>
            <a:off x="343401" y="1460500"/>
            <a:ext cx="8440305" cy="4600863"/>
          </a:xfrm>
        </p:spPr>
        <p:txBody>
          <a:bodyPr>
            <a:normAutofit/>
          </a:bodyPr>
          <a:lstStyle>
            <a:lvl1pPr>
              <a:lnSpc>
                <a:spcPct val="130000"/>
              </a:lnSpc>
              <a:spcBef>
                <a:spcPts val="1200"/>
              </a:spcBef>
              <a:defRPr>
                <a:solidFill>
                  <a:srgbClr val="7F7F7F"/>
                </a:solidFill>
              </a:defRPr>
            </a:lvl1pPr>
            <a:lvl2pPr>
              <a:lnSpc>
                <a:spcPct val="130000"/>
              </a:lnSpc>
              <a:spcBef>
                <a:spcPts val="1200"/>
              </a:spcBef>
              <a:buClr>
                <a:schemeClr val="tx2">
                  <a:lumMod val="50000"/>
                  <a:lumOff val="50000"/>
                </a:schemeClr>
              </a:buClr>
              <a:defRPr>
                <a:solidFill>
                  <a:srgbClr val="7F7F7F"/>
                </a:solidFill>
              </a:defRPr>
            </a:lvl2pPr>
            <a:lvl3pPr marL="557784">
              <a:lnSpc>
                <a:spcPct val="130000"/>
              </a:lnSpc>
              <a:spcBef>
                <a:spcPts val="0"/>
              </a:spcBef>
              <a:buClr>
                <a:schemeClr val="tx2">
                  <a:lumMod val="50000"/>
                  <a:lumOff val="50000"/>
                </a:schemeClr>
              </a:buClr>
              <a:defRPr>
                <a:solidFill>
                  <a:srgbClr val="7F7F7F"/>
                </a:solidFill>
              </a:defRPr>
            </a:lvl3pPr>
            <a:lvl4pPr>
              <a:lnSpc>
                <a:spcPct val="130000"/>
              </a:lnSpc>
              <a:spcBef>
                <a:spcPts val="0"/>
              </a:spcBef>
              <a:buClr>
                <a:schemeClr val="tx2">
                  <a:lumMod val="50000"/>
                  <a:lumOff val="50000"/>
                </a:schemeClr>
              </a:buClr>
              <a:defRPr>
                <a:solidFill>
                  <a:srgbClr val="7F7F7F"/>
                </a:solidFill>
              </a:defRPr>
            </a:lvl4pPr>
            <a:lvl5pPr>
              <a:lnSpc>
                <a:spcPct val="130000"/>
              </a:lnSpc>
              <a:spcBef>
                <a:spcPts val="0"/>
              </a:spcBef>
              <a:buClr>
                <a:schemeClr val="tx2">
                  <a:lumMod val="50000"/>
                  <a:lumOff val="50000"/>
                </a:schemeClr>
              </a:buClr>
              <a:defRPr>
                <a:solidFill>
                  <a:srgbClr val="7F7F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3" name="Footer Placeholder 8"/>
          <p:cNvSpPr>
            <a:spLocks noGrp="1"/>
          </p:cNvSpPr>
          <p:nvPr>
            <p:ph type="ftr" sz="quarter" idx="11"/>
          </p:nvPr>
        </p:nvSpPr>
        <p:spPr/>
        <p:txBody>
          <a:bodyPr/>
          <a:lstStyle>
            <a:lvl1pPr>
              <a:defRPr/>
            </a:lvl1pPr>
          </a:lstStyle>
          <a:p>
            <a:pPr>
              <a:defRPr/>
            </a:pPr>
            <a:r>
              <a:rPr lang="en-US"/>
              <a:t>Presentation Title</a:t>
            </a:r>
          </a:p>
        </p:txBody>
      </p:sp>
      <p:sp>
        <p:nvSpPr>
          <p:cNvPr id="64" name="Slide Number Placeholder 9"/>
          <p:cNvSpPr>
            <a:spLocks noGrp="1"/>
          </p:cNvSpPr>
          <p:nvPr>
            <p:ph type="sldNum" sz="quarter" idx="12"/>
          </p:nvPr>
        </p:nvSpPr>
        <p:spPr/>
        <p:txBody>
          <a:bodyPr/>
          <a:lstStyle>
            <a:lvl1pPr>
              <a:defRPr smtClean="0"/>
            </a:lvl1pPr>
          </a:lstStyle>
          <a:p>
            <a:pPr>
              <a:defRPr/>
            </a:pPr>
            <a:fld id="{6F49B432-AE81-4A26-98EE-5C4E4F4D88F8}" type="slidenum">
              <a:rPr lang="en-US"/>
              <a:pPr>
                <a:defRPr/>
              </a:pPr>
              <a:t>‹#›</a:t>
            </a:fld>
            <a:endParaRPr lang="en-US"/>
          </a:p>
        </p:txBody>
      </p:sp>
    </p:spTree>
    <p:extLst>
      <p:ext uri="{BB962C8B-B14F-4D97-AF65-F5344CB8AC3E}">
        <p14:creationId xmlns:p14="http://schemas.microsoft.com/office/powerpoint/2010/main" xmlns="" val="1229019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Page with Sub-Title">
    <p:spTree>
      <p:nvGrpSpPr>
        <p:cNvPr id="1" name=""/>
        <p:cNvGrpSpPr/>
        <p:nvPr/>
      </p:nvGrpSpPr>
      <p:grpSpPr>
        <a:xfrm>
          <a:off x="0" y="0"/>
          <a:ext cx="0" cy="0"/>
          <a:chOff x="0" y="0"/>
          <a:chExt cx="0" cy="0"/>
        </a:xfrm>
      </p:grpSpPr>
      <p:sp>
        <p:nvSpPr>
          <p:cNvPr id="5" name="Freeform 1682"/>
          <p:cNvSpPr>
            <a:spLocks/>
          </p:cNvSpPr>
          <p:nvPr/>
        </p:nvSpPr>
        <p:spPr bwMode="auto">
          <a:xfrm flipH="1">
            <a:off x="6380163" y="615950"/>
            <a:ext cx="1014412" cy="1895475"/>
          </a:xfrm>
          <a:custGeom>
            <a:avLst/>
            <a:gdLst>
              <a:gd name="T0" fmla="*/ 0 w 638"/>
              <a:gd name="T1" fmla="*/ 0 h 1194"/>
              <a:gd name="T2" fmla="*/ 60420 w 638"/>
              <a:gd name="T3" fmla="*/ 174625 h 1194"/>
              <a:gd name="T4" fmla="*/ 124019 w 638"/>
              <a:gd name="T5" fmla="*/ 342900 h 1194"/>
              <a:gd name="T6" fmla="*/ 168539 w 638"/>
              <a:gd name="T7" fmla="*/ 482600 h 1194"/>
              <a:gd name="T8" fmla="*/ 216238 w 638"/>
              <a:gd name="T9" fmla="*/ 631825 h 1194"/>
              <a:gd name="T10" fmla="*/ 260758 w 638"/>
              <a:gd name="T11" fmla="*/ 803275 h 1194"/>
              <a:gd name="T12" fmla="*/ 327537 w 638"/>
              <a:gd name="T13" fmla="*/ 1066800 h 1194"/>
              <a:gd name="T14" fmla="*/ 375237 w 638"/>
              <a:gd name="T15" fmla="*/ 1250950 h 1194"/>
              <a:gd name="T16" fmla="*/ 432477 w 638"/>
              <a:gd name="T17" fmla="*/ 1571625 h 1194"/>
              <a:gd name="T18" fmla="*/ 454736 w 638"/>
              <a:gd name="T19" fmla="*/ 1724025 h 1194"/>
              <a:gd name="T20" fmla="*/ 480176 w 638"/>
              <a:gd name="T21" fmla="*/ 1895475 h 1194"/>
              <a:gd name="T22" fmla="*/ 1014412 w 638"/>
              <a:gd name="T23" fmla="*/ 1895475 h 1194"/>
              <a:gd name="T24" fmla="*/ 992152 w 638"/>
              <a:gd name="T25" fmla="*/ 1812925 h 1194"/>
              <a:gd name="T26" fmla="*/ 950813 w 638"/>
              <a:gd name="T27" fmla="*/ 1682750 h 1194"/>
              <a:gd name="T28" fmla="*/ 909473 w 638"/>
              <a:gd name="T29" fmla="*/ 1555750 h 1194"/>
              <a:gd name="T30" fmla="*/ 871313 w 638"/>
              <a:gd name="T31" fmla="*/ 1447800 h 1194"/>
              <a:gd name="T32" fmla="*/ 785454 w 638"/>
              <a:gd name="T33" fmla="*/ 1244600 h 1194"/>
              <a:gd name="T34" fmla="*/ 725034 w 638"/>
              <a:gd name="T35" fmla="*/ 1108075 h 1194"/>
              <a:gd name="T36" fmla="*/ 674155 w 638"/>
              <a:gd name="T37" fmla="*/ 993775 h 1194"/>
              <a:gd name="T38" fmla="*/ 601015 w 638"/>
              <a:gd name="T39" fmla="*/ 844550 h 1194"/>
              <a:gd name="T40" fmla="*/ 540596 w 638"/>
              <a:gd name="T41" fmla="*/ 746125 h 1194"/>
              <a:gd name="T42" fmla="*/ 486536 w 638"/>
              <a:gd name="T43" fmla="*/ 657225 h 1194"/>
              <a:gd name="T44" fmla="*/ 426117 w 638"/>
              <a:gd name="T45" fmla="*/ 542925 h 1194"/>
              <a:gd name="T46" fmla="*/ 362517 w 638"/>
              <a:gd name="T47" fmla="*/ 454025 h 1194"/>
              <a:gd name="T48" fmla="*/ 276658 w 638"/>
              <a:gd name="T49" fmla="*/ 333375 h 1194"/>
              <a:gd name="T50" fmla="*/ 193978 w 638"/>
              <a:gd name="T51" fmla="*/ 222250 h 1194"/>
              <a:gd name="T52" fmla="*/ 92219 w 638"/>
              <a:gd name="T53" fmla="*/ 82550 h 1194"/>
              <a:gd name="T54" fmla="*/ 47700 w 638"/>
              <a:gd name="T55" fmla="*/ 3175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7" name="Freeform 1683"/>
          <p:cNvSpPr>
            <a:spLocks/>
          </p:cNvSpPr>
          <p:nvPr/>
        </p:nvSpPr>
        <p:spPr bwMode="auto">
          <a:xfrm flipH="1">
            <a:off x="7410450" y="3175"/>
            <a:ext cx="712788" cy="584200"/>
          </a:xfrm>
          <a:custGeom>
            <a:avLst/>
            <a:gdLst>
              <a:gd name="T0" fmla="*/ 712788 w 448"/>
              <a:gd name="T1" fmla="*/ 584200 h 372"/>
              <a:gd name="T2" fmla="*/ 617325 w 448"/>
              <a:gd name="T3" fmla="*/ 474270 h 372"/>
              <a:gd name="T4" fmla="*/ 445493 w 448"/>
              <a:gd name="T5" fmla="*/ 326649 h 372"/>
              <a:gd name="T6" fmla="*/ 334119 w 448"/>
              <a:gd name="T7" fmla="*/ 223001 h 372"/>
              <a:gd name="T8" fmla="*/ 222746 w 448"/>
              <a:gd name="T9" fmla="*/ 147620 h 372"/>
              <a:gd name="T10" fmla="*/ 101827 w 448"/>
              <a:gd name="T11" fmla="*/ 69099 h 372"/>
              <a:gd name="T12" fmla="*/ 0 w 448"/>
              <a:gd name="T13" fmla="*/ 0 h 372"/>
              <a:gd name="T14" fmla="*/ 445493 w 448"/>
              <a:gd name="T15" fmla="*/ 0 h 372"/>
              <a:gd name="T16" fmla="*/ 477313 w 448"/>
              <a:gd name="T17" fmla="*/ 56535 h 372"/>
              <a:gd name="T18" fmla="*/ 515498 w 448"/>
              <a:gd name="T19" fmla="*/ 128775 h 372"/>
              <a:gd name="T20" fmla="*/ 550501 w 448"/>
              <a:gd name="T21" fmla="*/ 210438 h 372"/>
              <a:gd name="T22" fmla="*/ 601415 w 448"/>
              <a:gd name="T23" fmla="*/ 323509 h 372"/>
              <a:gd name="T24" fmla="*/ 649146 w 448"/>
              <a:gd name="T25" fmla="*/ 414594 h 372"/>
              <a:gd name="T26" fmla="*/ 690513 w 448"/>
              <a:gd name="T27" fmla="*/ 524524 h 372"/>
              <a:gd name="T28" fmla="*/ 712788 w 448"/>
              <a:gd name="T29" fmla="*/ 584200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24" name="Title 323"/>
          <p:cNvSpPr>
            <a:spLocks noGrp="1"/>
          </p:cNvSpPr>
          <p:nvPr>
            <p:ph type="title"/>
          </p:nvPr>
        </p:nvSpPr>
        <p:spPr>
          <a:xfrm>
            <a:off x="356934" y="301625"/>
            <a:ext cx="8439487" cy="667338"/>
          </a:xfrm>
        </p:spPr>
        <p:txBody>
          <a:bodyPr/>
          <a:lstStyle>
            <a:lvl1pPr>
              <a:defRPr b="0" i="0" cap="none" baseline="0">
                <a:solidFill>
                  <a:srgbClr val="021F43"/>
                </a:solidFill>
                <a:latin typeface="+mn-lt"/>
                <a:cs typeface="Andes ExtraLight"/>
              </a:defRPr>
            </a:lvl1pPr>
          </a:lstStyle>
          <a:p>
            <a:r>
              <a:rPr lang="en-US"/>
              <a:t>Click to edit Master title style</a:t>
            </a:r>
            <a:endParaRPr lang="en-US" dirty="0"/>
          </a:p>
        </p:txBody>
      </p:sp>
      <p:sp>
        <p:nvSpPr>
          <p:cNvPr id="331" name="Content Placeholder 330"/>
          <p:cNvSpPr>
            <a:spLocks noGrp="1"/>
          </p:cNvSpPr>
          <p:nvPr>
            <p:ph sz="quarter" idx="10"/>
          </p:nvPr>
        </p:nvSpPr>
        <p:spPr>
          <a:xfrm>
            <a:off x="356934" y="1599260"/>
            <a:ext cx="8440305" cy="4462104"/>
          </a:xfrm>
        </p:spPr>
        <p:txBody>
          <a:bodyPr/>
          <a:lstStyle>
            <a:lvl1pPr>
              <a:defRPr>
                <a:solidFill>
                  <a:srgbClr val="7F7F7F"/>
                </a:solidFill>
              </a:defRPr>
            </a:lvl1pPr>
            <a:lvl2pPr>
              <a:buClr>
                <a:schemeClr val="tx2">
                  <a:lumMod val="50000"/>
                  <a:lumOff val="50000"/>
                </a:schemeClr>
              </a:buClr>
              <a:defRPr>
                <a:solidFill>
                  <a:srgbClr val="7F7F7F"/>
                </a:solidFill>
              </a:defRPr>
            </a:lvl2pPr>
            <a:lvl3pPr marL="557784">
              <a:buClr>
                <a:schemeClr val="tx2">
                  <a:lumMod val="50000"/>
                  <a:lumOff val="50000"/>
                </a:schemeClr>
              </a:buClr>
              <a:defRPr>
                <a:solidFill>
                  <a:srgbClr val="7F7F7F"/>
                </a:solidFill>
              </a:defRPr>
            </a:lvl3pPr>
            <a:lvl4pPr>
              <a:buClr>
                <a:schemeClr val="tx2">
                  <a:lumMod val="50000"/>
                  <a:lumOff val="50000"/>
                </a:schemeClr>
              </a:buClr>
              <a:defRPr>
                <a:solidFill>
                  <a:srgbClr val="7F7F7F"/>
                </a:solidFill>
              </a:defRPr>
            </a:lvl4pPr>
            <a:lvl5pPr>
              <a:buClr>
                <a:schemeClr val="tx2">
                  <a:lumMod val="50000"/>
                  <a:lumOff val="50000"/>
                </a:schemeClr>
              </a:buClr>
              <a:defRPr>
                <a:solidFill>
                  <a:srgbClr val="7F7F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4"/>
          </p:nvPr>
        </p:nvSpPr>
        <p:spPr>
          <a:xfrm>
            <a:off x="356934" y="1025408"/>
            <a:ext cx="8435473" cy="517408"/>
          </a:xfrm>
        </p:spPr>
        <p:txBody>
          <a:bodyPr>
            <a:normAutofit/>
          </a:bodyPr>
          <a:lstStyle>
            <a:lvl1pPr algn="l">
              <a:lnSpc>
                <a:spcPct val="100000"/>
              </a:lnSpc>
              <a:spcBef>
                <a:spcPts val="0"/>
              </a:spcBef>
              <a:defRPr sz="1600" b="0" cap="none" baseline="0">
                <a:solidFill>
                  <a:schemeClr val="tx1"/>
                </a:solidFill>
              </a:defRPr>
            </a:lvl1pPr>
            <a:lvl2pPr>
              <a:defRPr sz="1600" cap="all">
                <a:solidFill>
                  <a:schemeClr val="tx2">
                    <a:lumMod val="50000"/>
                    <a:lumOff val="50000"/>
                  </a:schemeClr>
                </a:solidFill>
              </a:defRPr>
            </a:lvl2pPr>
            <a:lvl3pPr>
              <a:defRPr sz="1600" cap="all">
                <a:solidFill>
                  <a:schemeClr val="tx2">
                    <a:lumMod val="50000"/>
                    <a:lumOff val="50000"/>
                  </a:schemeClr>
                </a:solidFill>
              </a:defRPr>
            </a:lvl3pPr>
            <a:lvl4pPr>
              <a:defRPr sz="1600" cap="all">
                <a:solidFill>
                  <a:schemeClr val="tx2">
                    <a:lumMod val="50000"/>
                    <a:lumOff val="50000"/>
                  </a:schemeClr>
                </a:solidFill>
              </a:defRPr>
            </a:lvl4pPr>
            <a:lvl5pPr>
              <a:defRPr sz="1600" cap="all">
                <a:solidFill>
                  <a:schemeClr val="tx2">
                    <a:lumMod val="50000"/>
                    <a:lumOff val="50000"/>
                  </a:schemeClr>
                </a:solidFill>
              </a:defRPr>
            </a:lvl5pPr>
          </a:lstStyle>
          <a:p>
            <a:pPr lvl="0"/>
            <a:r>
              <a:rPr lang="en-US"/>
              <a:t>Click to edit Master text styles</a:t>
            </a:r>
          </a:p>
        </p:txBody>
      </p:sp>
      <p:sp>
        <p:nvSpPr>
          <p:cNvPr id="8" name="Footer Placeholder 1"/>
          <p:cNvSpPr>
            <a:spLocks noGrp="1"/>
          </p:cNvSpPr>
          <p:nvPr>
            <p:ph type="ftr" sz="quarter" idx="15"/>
          </p:nvPr>
        </p:nvSpPr>
        <p:spPr/>
        <p:txBody>
          <a:bodyPr/>
          <a:lstStyle>
            <a:lvl1pPr>
              <a:defRPr/>
            </a:lvl1pPr>
          </a:lstStyle>
          <a:p>
            <a:pPr>
              <a:defRPr/>
            </a:pPr>
            <a:r>
              <a:rPr lang="en-US"/>
              <a:t>Presentation Title</a:t>
            </a:r>
          </a:p>
        </p:txBody>
      </p:sp>
      <p:sp>
        <p:nvSpPr>
          <p:cNvPr id="9" name="Slide Number Placeholder 2"/>
          <p:cNvSpPr>
            <a:spLocks noGrp="1"/>
          </p:cNvSpPr>
          <p:nvPr>
            <p:ph type="sldNum" sz="quarter" idx="16"/>
          </p:nvPr>
        </p:nvSpPr>
        <p:spPr/>
        <p:txBody>
          <a:bodyPr/>
          <a:lstStyle>
            <a:lvl1pPr>
              <a:defRPr smtClean="0"/>
            </a:lvl1pPr>
          </a:lstStyle>
          <a:p>
            <a:pPr>
              <a:defRPr/>
            </a:pPr>
            <a:fld id="{7926DC2F-DE00-4FC7-9D7F-8B4408EEE110}" type="slidenum">
              <a:rPr lang="en-US"/>
              <a:pPr>
                <a:defRPr/>
              </a:pPr>
              <a:t>‹#›</a:t>
            </a:fld>
            <a:endParaRPr lang="en-US"/>
          </a:p>
        </p:txBody>
      </p:sp>
    </p:spTree>
    <p:extLst>
      <p:ext uri="{BB962C8B-B14F-4D97-AF65-F5344CB8AC3E}">
        <p14:creationId xmlns:p14="http://schemas.microsoft.com/office/powerpoint/2010/main" xmlns="" val="20752446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19" Type="http://schemas.openxmlformats.org/officeDocument/2006/relationships/theme" Target="../theme/theme2.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2"/>
          <p:cNvSpPr>
            <a:spLocks noGrp="1" noChangeArrowheads="1"/>
          </p:cNvSpPr>
          <p:nvPr>
            <p:ph type="title"/>
          </p:nvPr>
        </p:nvSpPr>
        <p:spPr bwMode="auto">
          <a:xfrm>
            <a:off x="685800" y="871538"/>
            <a:ext cx="7772400" cy="563562"/>
          </a:xfrm>
          <a:prstGeom prst="rect">
            <a:avLst/>
          </a:prstGeom>
          <a:noFill/>
          <a:ln w="9525">
            <a:noFill/>
            <a:miter lim="800000"/>
            <a:headEnd/>
            <a:tailEnd/>
          </a:ln>
        </p:spPr>
        <p:txBody>
          <a:bodyPr vert="horz" wrap="square" lIns="0" tIns="0" rIns="0" bIns="0" numCol="1" anchor="ctr" anchorCtr="0" compatLnSpc="1">
            <a:prstTxWarp prst="textNoShape">
              <a:avLst/>
            </a:prstTxWarp>
            <a:normAutofit/>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p:cNvSpPr>
            <a:spLocks noGrp="1"/>
          </p:cNvSpPr>
          <p:nvPr>
            <p:ph type="ftr" sz="quarter" idx="3"/>
          </p:nvPr>
        </p:nvSpPr>
        <p:spPr>
          <a:xfrm>
            <a:off x="2847975" y="6356350"/>
            <a:ext cx="5600700" cy="328613"/>
          </a:xfrm>
          <a:prstGeom prst="rect">
            <a:avLst/>
          </a:prstGeom>
        </p:spPr>
        <p:txBody>
          <a:bodyPr vert="horz" lIns="0" tIns="0" rIns="91440" bIns="0" rtlCol="0" anchor="b">
            <a:normAutofit/>
          </a:bodyPr>
          <a:lstStyle>
            <a:lvl1pPr algn="r">
              <a:defRPr sz="1400" b="0">
                <a:solidFill>
                  <a:schemeClr val="tx1">
                    <a:tint val="75000"/>
                  </a:schemeClr>
                </a:solidFill>
                <a:latin typeface="+mn-lt"/>
                <a:ea typeface="+mn-ea"/>
                <a:cs typeface="Times New Roman" pitchFamily="18" charset="0"/>
              </a:defRPr>
            </a:lvl1pPr>
          </a:lstStyle>
          <a:p>
            <a:pPr>
              <a:defRPr/>
            </a:pPr>
            <a:r>
              <a:rPr lang="en-US"/>
              <a:t>Presentation Title</a:t>
            </a:r>
            <a:endParaRPr lang="en-US" dirty="0"/>
          </a:p>
        </p:txBody>
      </p:sp>
      <p:sp>
        <p:nvSpPr>
          <p:cNvPr id="5" name="Date Placeholder 4"/>
          <p:cNvSpPr>
            <a:spLocks noGrp="1"/>
          </p:cNvSpPr>
          <p:nvPr>
            <p:ph type="dt" sz="half" idx="2"/>
          </p:nvPr>
        </p:nvSpPr>
        <p:spPr>
          <a:xfrm>
            <a:off x="684213" y="6329363"/>
            <a:ext cx="2133600" cy="365125"/>
          </a:xfrm>
          <a:prstGeom prst="rect">
            <a:avLst/>
          </a:prstGeom>
        </p:spPr>
        <p:txBody>
          <a:bodyPr vert="horz" lIns="0" tIns="0" rIns="91440" bIns="0" rtlCol="0" anchor="b">
            <a:normAutofit/>
          </a:bodyPr>
          <a:lstStyle>
            <a:lvl1pPr algn="l">
              <a:defRPr sz="1400" b="0">
                <a:solidFill>
                  <a:schemeClr val="tx1">
                    <a:tint val="75000"/>
                  </a:schemeClr>
                </a:solidFill>
                <a:latin typeface="+mn-lt"/>
                <a:ea typeface="+mn-ea"/>
                <a:cs typeface="Times New Roman" pitchFamily="18" charset="0"/>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5372" r:id="rId1"/>
    <p:sldLayoutId id="2147485373" r:id="rId2"/>
    <p:sldLayoutId id="2147485374" r:id="rId3"/>
    <p:sldLayoutId id="2147485381" r:id="rId4"/>
    <p:sldLayoutId id="2147485382" r:id="rId5"/>
    <p:sldLayoutId id="2147485383" r:id="rId6"/>
  </p:sldLayoutIdLst>
  <p:hf hdr="0" dt="0"/>
  <p:txStyles>
    <p:titleStyle>
      <a:lvl1pPr algn="l" rtl="0" eaLnBrk="1" fontAlgn="base" hangingPunct="1">
        <a:spcBef>
          <a:spcPct val="0"/>
        </a:spcBef>
        <a:spcAft>
          <a:spcPct val="0"/>
        </a:spcAft>
        <a:defRPr sz="2600" cap="all">
          <a:solidFill>
            <a:schemeClr val="tx1"/>
          </a:solidFill>
          <a:latin typeface="+mj-lt"/>
          <a:ea typeface="MS PGothic" pitchFamily="34" charset="-128"/>
          <a:cs typeface="+mj-cs"/>
        </a:defRPr>
      </a:lvl1pPr>
      <a:lvl2pPr algn="l" rtl="0" eaLnBrk="1" fontAlgn="base" hangingPunct="1">
        <a:spcBef>
          <a:spcPct val="0"/>
        </a:spcBef>
        <a:spcAft>
          <a:spcPct val="0"/>
        </a:spcAft>
        <a:defRPr sz="2600">
          <a:solidFill>
            <a:schemeClr val="tx1"/>
          </a:solidFill>
          <a:latin typeface="Arial Bold" charset="0"/>
          <a:ea typeface="MS PGothic" pitchFamily="34" charset="-128"/>
        </a:defRPr>
      </a:lvl2pPr>
      <a:lvl3pPr algn="l" rtl="0" eaLnBrk="1" fontAlgn="base" hangingPunct="1">
        <a:spcBef>
          <a:spcPct val="0"/>
        </a:spcBef>
        <a:spcAft>
          <a:spcPct val="0"/>
        </a:spcAft>
        <a:defRPr sz="2600">
          <a:solidFill>
            <a:schemeClr val="tx1"/>
          </a:solidFill>
          <a:latin typeface="Arial Bold" charset="0"/>
          <a:ea typeface="MS PGothic" pitchFamily="34" charset="-128"/>
        </a:defRPr>
      </a:lvl3pPr>
      <a:lvl4pPr algn="l" rtl="0" eaLnBrk="1" fontAlgn="base" hangingPunct="1">
        <a:spcBef>
          <a:spcPct val="0"/>
        </a:spcBef>
        <a:spcAft>
          <a:spcPct val="0"/>
        </a:spcAft>
        <a:defRPr sz="2600">
          <a:solidFill>
            <a:schemeClr val="tx1"/>
          </a:solidFill>
          <a:latin typeface="Arial Bold" charset="0"/>
          <a:ea typeface="MS PGothic" pitchFamily="34" charset="-128"/>
        </a:defRPr>
      </a:lvl4pPr>
      <a:lvl5pPr algn="l" rtl="0" eaLnBrk="1" fontAlgn="base" hangingPunct="1">
        <a:spcBef>
          <a:spcPct val="0"/>
        </a:spcBef>
        <a:spcAft>
          <a:spcPct val="0"/>
        </a:spcAft>
        <a:defRPr sz="2600">
          <a:solidFill>
            <a:schemeClr val="tx1"/>
          </a:solidFill>
          <a:latin typeface="Arial Bold" charset="0"/>
          <a:ea typeface="MS PGothic" pitchFamily="34" charset="-128"/>
        </a:defRPr>
      </a:lvl5pPr>
      <a:lvl6pPr marL="457200" algn="ctr" rtl="0" eaLnBrk="1" fontAlgn="base" hangingPunct="1">
        <a:spcBef>
          <a:spcPct val="0"/>
        </a:spcBef>
        <a:spcAft>
          <a:spcPct val="0"/>
        </a:spcAft>
        <a:defRPr sz="2600" b="1">
          <a:solidFill>
            <a:srgbClr val="014C6D"/>
          </a:solidFill>
          <a:latin typeface="Trebuchet MS" pitchFamily="34" charset="0"/>
        </a:defRPr>
      </a:lvl6pPr>
      <a:lvl7pPr marL="914400" algn="ctr" rtl="0" eaLnBrk="1" fontAlgn="base" hangingPunct="1">
        <a:spcBef>
          <a:spcPct val="0"/>
        </a:spcBef>
        <a:spcAft>
          <a:spcPct val="0"/>
        </a:spcAft>
        <a:defRPr sz="2600" b="1">
          <a:solidFill>
            <a:srgbClr val="014C6D"/>
          </a:solidFill>
          <a:latin typeface="Trebuchet MS" pitchFamily="34" charset="0"/>
        </a:defRPr>
      </a:lvl7pPr>
      <a:lvl8pPr marL="1371600" algn="ctr" rtl="0" eaLnBrk="1" fontAlgn="base" hangingPunct="1">
        <a:spcBef>
          <a:spcPct val="0"/>
        </a:spcBef>
        <a:spcAft>
          <a:spcPct val="0"/>
        </a:spcAft>
        <a:defRPr sz="2600" b="1">
          <a:solidFill>
            <a:srgbClr val="014C6D"/>
          </a:solidFill>
          <a:latin typeface="Trebuchet MS" pitchFamily="34" charset="0"/>
        </a:defRPr>
      </a:lvl8pPr>
      <a:lvl9pPr marL="1828800" algn="ctr" rtl="0" eaLnBrk="1" fontAlgn="base" hangingPunct="1">
        <a:spcBef>
          <a:spcPct val="0"/>
        </a:spcBef>
        <a:spcAft>
          <a:spcPct val="0"/>
        </a:spcAft>
        <a:defRPr sz="2600" b="1">
          <a:solidFill>
            <a:srgbClr val="014C6D"/>
          </a:solidFill>
          <a:latin typeface="Trebuchet MS" pitchFamily="34" charset="0"/>
        </a:defRPr>
      </a:lvl9pPr>
    </p:titleStyle>
    <p:bodyStyle>
      <a:lvl1pPr marL="342900" indent="-342900" algn="l" rtl="0" eaLnBrk="1" fontAlgn="base" hangingPunct="1">
        <a:lnSpc>
          <a:spcPct val="115000"/>
        </a:lnSpc>
        <a:spcBef>
          <a:spcPct val="20000"/>
        </a:spcBef>
        <a:spcAft>
          <a:spcPct val="0"/>
        </a:spcAft>
        <a:buClr>
          <a:srgbClr val="00783C"/>
        </a:buClr>
        <a:defRPr>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lr>
          <a:srgbClr val="00783C"/>
        </a:buClr>
        <a:buFont typeface="Wingdings" pitchFamily="2" charset="2"/>
        <a:defRPr>
          <a:solidFill>
            <a:schemeClr val="tx1"/>
          </a:solidFill>
          <a:latin typeface="+mn-lt"/>
          <a:ea typeface="MS PGothic" pitchFamily="34" charset="-128"/>
        </a:defRPr>
      </a:lvl2pPr>
      <a:lvl3pPr marL="4763" indent="909638" algn="l" rtl="0" eaLnBrk="1" fontAlgn="base" hangingPunct="1">
        <a:spcBef>
          <a:spcPct val="20000"/>
        </a:spcBef>
        <a:spcAft>
          <a:spcPct val="0"/>
        </a:spcAft>
        <a:buClr>
          <a:srgbClr val="00783C"/>
        </a:buClr>
        <a:defRPr>
          <a:solidFill>
            <a:schemeClr val="tx1"/>
          </a:solidFill>
          <a:latin typeface="+mn-lt"/>
          <a:ea typeface="MS PGothic" pitchFamily="34" charset="-128"/>
        </a:defRPr>
      </a:lvl3pPr>
      <a:lvl4pPr marL="16002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4pPr>
      <a:lvl5pPr marL="20574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5pPr>
      <a:lvl6pPr marL="2514600" indent="-228600" algn="l" rtl="0" eaLnBrk="1" fontAlgn="base" hangingPunct="1">
        <a:spcBef>
          <a:spcPct val="20000"/>
        </a:spcBef>
        <a:spcAft>
          <a:spcPct val="0"/>
        </a:spcAft>
        <a:buClr>
          <a:srgbClr val="00783C"/>
        </a:buClr>
        <a:buChar char="»"/>
        <a:defRPr sz="1600">
          <a:solidFill>
            <a:schemeClr val="tx1"/>
          </a:solidFill>
          <a:latin typeface="+mn-lt"/>
        </a:defRPr>
      </a:lvl6pPr>
      <a:lvl7pPr marL="2971800" indent="-228600" algn="l" rtl="0" eaLnBrk="1" fontAlgn="base" hangingPunct="1">
        <a:spcBef>
          <a:spcPct val="20000"/>
        </a:spcBef>
        <a:spcAft>
          <a:spcPct val="0"/>
        </a:spcAft>
        <a:buClr>
          <a:srgbClr val="00783C"/>
        </a:buClr>
        <a:buChar char="»"/>
        <a:defRPr sz="1600">
          <a:solidFill>
            <a:schemeClr val="tx1"/>
          </a:solidFill>
          <a:latin typeface="+mn-lt"/>
        </a:defRPr>
      </a:lvl7pPr>
      <a:lvl8pPr marL="3429000" indent="-228600" algn="l" rtl="0" eaLnBrk="1" fontAlgn="base" hangingPunct="1">
        <a:spcBef>
          <a:spcPct val="20000"/>
        </a:spcBef>
        <a:spcAft>
          <a:spcPct val="0"/>
        </a:spcAft>
        <a:buClr>
          <a:srgbClr val="00783C"/>
        </a:buClr>
        <a:buChar char="»"/>
        <a:defRPr sz="1600">
          <a:solidFill>
            <a:schemeClr val="tx1"/>
          </a:solidFill>
          <a:latin typeface="+mn-lt"/>
        </a:defRPr>
      </a:lvl8pPr>
      <a:lvl9pPr marL="3886200" indent="-228600" algn="l" rtl="0" eaLnBrk="1" fontAlgn="base" hangingPunct="1">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Freeform 84"/>
          <p:cNvSpPr>
            <a:spLocks/>
          </p:cNvSpPr>
          <p:nvPr/>
        </p:nvSpPr>
        <p:spPr bwMode="auto">
          <a:xfrm flipH="1">
            <a:off x="8189913" y="6323013"/>
            <a:ext cx="349250" cy="534987"/>
          </a:xfrm>
          <a:custGeom>
            <a:avLst/>
            <a:gdLst>
              <a:gd name="T0" fmla="*/ 0 w 638"/>
              <a:gd name="T1" fmla="*/ 0 h 1194"/>
              <a:gd name="T2" fmla="*/ 20802 w 638"/>
              <a:gd name="T3" fmla="*/ 49287 h 1194"/>
              <a:gd name="T4" fmla="*/ 42698 w 638"/>
              <a:gd name="T5" fmla="*/ 96782 h 1194"/>
              <a:gd name="T6" fmla="*/ 58026 w 638"/>
              <a:gd name="T7" fmla="*/ 136211 h 1194"/>
              <a:gd name="T8" fmla="*/ 74448 w 638"/>
              <a:gd name="T9" fmla="*/ 178329 h 1194"/>
              <a:gd name="T10" fmla="*/ 89776 w 638"/>
              <a:gd name="T11" fmla="*/ 226720 h 1194"/>
              <a:gd name="T12" fmla="*/ 112767 w 638"/>
              <a:gd name="T13" fmla="*/ 301098 h 1194"/>
              <a:gd name="T14" fmla="*/ 129190 w 638"/>
              <a:gd name="T15" fmla="*/ 353073 h 1194"/>
              <a:gd name="T16" fmla="*/ 148897 w 638"/>
              <a:gd name="T17" fmla="*/ 443582 h 1194"/>
              <a:gd name="T18" fmla="*/ 156560 w 638"/>
              <a:gd name="T19" fmla="*/ 486596 h 1194"/>
              <a:gd name="T20" fmla="*/ 165319 w 638"/>
              <a:gd name="T21" fmla="*/ 534987 h 1194"/>
              <a:gd name="T22" fmla="*/ 349250 w 638"/>
              <a:gd name="T23" fmla="*/ 534987 h 1194"/>
              <a:gd name="T24" fmla="*/ 341586 w 638"/>
              <a:gd name="T25" fmla="*/ 511688 h 1194"/>
              <a:gd name="T26" fmla="*/ 327353 w 638"/>
              <a:gd name="T27" fmla="*/ 474947 h 1194"/>
              <a:gd name="T28" fmla="*/ 313121 w 638"/>
              <a:gd name="T29" fmla="*/ 439102 h 1194"/>
              <a:gd name="T30" fmla="*/ 299983 w 638"/>
              <a:gd name="T31" fmla="*/ 408633 h 1194"/>
              <a:gd name="T32" fmla="*/ 270422 w 638"/>
              <a:gd name="T33" fmla="*/ 351281 h 1194"/>
              <a:gd name="T34" fmla="*/ 249621 w 638"/>
              <a:gd name="T35" fmla="*/ 312748 h 1194"/>
              <a:gd name="T36" fmla="*/ 232103 w 638"/>
              <a:gd name="T37" fmla="*/ 280487 h 1194"/>
              <a:gd name="T38" fmla="*/ 206922 w 638"/>
              <a:gd name="T39" fmla="*/ 238369 h 1194"/>
              <a:gd name="T40" fmla="*/ 186121 w 638"/>
              <a:gd name="T41" fmla="*/ 210590 h 1194"/>
              <a:gd name="T42" fmla="*/ 167509 w 638"/>
              <a:gd name="T43" fmla="*/ 185498 h 1194"/>
              <a:gd name="T44" fmla="*/ 146707 w 638"/>
              <a:gd name="T45" fmla="*/ 153237 h 1194"/>
              <a:gd name="T46" fmla="*/ 124810 w 638"/>
              <a:gd name="T47" fmla="*/ 128146 h 1194"/>
              <a:gd name="T48" fmla="*/ 95250 w 638"/>
              <a:gd name="T49" fmla="*/ 94093 h 1194"/>
              <a:gd name="T50" fmla="*/ 66784 w 638"/>
              <a:gd name="T51" fmla="*/ 62729 h 1194"/>
              <a:gd name="T52" fmla="*/ 31750 w 638"/>
              <a:gd name="T53" fmla="*/ 23299 h 1194"/>
              <a:gd name="T54" fmla="*/ 16422 w 638"/>
              <a:gd name="T55" fmla="*/ 8961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lIns="0" tIns="0" rIns="0" bIns="0" anchor="ctr"/>
          <a:lstStyle/>
          <a:p>
            <a:endParaRPr lang="en-US"/>
          </a:p>
        </p:txBody>
      </p:sp>
      <p:sp>
        <p:nvSpPr>
          <p:cNvPr id="2051" name="Freeform 85"/>
          <p:cNvSpPr>
            <a:spLocks/>
          </p:cNvSpPr>
          <p:nvPr/>
        </p:nvSpPr>
        <p:spPr bwMode="auto">
          <a:xfrm flipH="1">
            <a:off x="8545513" y="6146800"/>
            <a:ext cx="246062" cy="165100"/>
          </a:xfrm>
          <a:custGeom>
            <a:avLst/>
            <a:gdLst>
              <a:gd name="T0" fmla="*/ 246062 w 448"/>
              <a:gd name="T1" fmla="*/ 165100 h 372"/>
              <a:gd name="T2" fmla="*/ 213107 w 448"/>
              <a:gd name="T3" fmla="*/ 134033 h 372"/>
              <a:gd name="T4" fmla="*/ 153789 w 448"/>
              <a:gd name="T5" fmla="*/ 92314 h 372"/>
              <a:gd name="T6" fmla="*/ 115342 w 448"/>
              <a:gd name="T7" fmla="*/ 63022 h 372"/>
              <a:gd name="T8" fmla="*/ 76894 w 448"/>
              <a:gd name="T9" fmla="*/ 41719 h 372"/>
              <a:gd name="T10" fmla="*/ 35152 w 448"/>
              <a:gd name="T11" fmla="*/ 19528 h 372"/>
              <a:gd name="T12" fmla="*/ 0 w 448"/>
              <a:gd name="T13" fmla="*/ 0 h 372"/>
              <a:gd name="T14" fmla="*/ 153789 w 448"/>
              <a:gd name="T15" fmla="*/ 0 h 372"/>
              <a:gd name="T16" fmla="*/ 164774 w 448"/>
              <a:gd name="T17" fmla="*/ 15977 h 372"/>
              <a:gd name="T18" fmla="*/ 177956 w 448"/>
              <a:gd name="T19" fmla="*/ 36393 h 372"/>
              <a:gd name="T20" fmla="*/ 190039 w 448"/>
              <a:gd name="T21" fmla="*/ 59472 h 372"/>
              <a:gd name="T22" fmla="*/ 207615 w 448"/>
              <a:gd name="T23" fmla="*/ 91426 h 372"/>
              <a:gd name="T24" fmla="*/ 224092 w 448"/>
              <a:gd name="T25" fmla="*/ 117168 h 372"/>
              <a:gd name="T26" fmla="*/ 238373 w 448"/>
              <a:gd name="T27" fmla="*/ 148235 h 372"/>
              <a:gd name="T28" fmla="*/ 246062 w 448"/>
              <a:gd name="T29" fmla="*/ 165100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lIns="0" tIns="0" rIns="0" bIns="0" anchor="ctr"/>
          <a:lstStyle/>
          <a:p>
            <a:endParaRPr lang="en-US"/>
          </a:p>
        </p:txBody>
      </p:sp>
      <p:sp>
        <p:nvSpPr>
          <p:cNvPr id="1032" name="Rectangle 2"/>
          <p:cNvSpPr>
            <a:spLocks noGrp="1" noChangeArrowheads="1"/>
          </p:cNvSpPr>
          <p:nvPr>
            <p:ph type="title"/>
          </p:nvPr>
        </p:nvSpPr>
        <p:spPr bwMode="auto">
          <a:xfrm>
            <a:off x="357188" y="301625"/>
            <a:ext cx="8461375" cy="1208088"/>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a:t>Click to edit Master title style</a:t>
            </a:r>
          </a:p>
        </p:txBody>
      </p:sp>
      <p:sp>
        <p:nvSpPr>
          <p:cNvPr id="1033" name="Rectangle 3"/>
          <p:cNvSpPr>
            <a:spLocks noGrp="1" noChangeArrowheads="1"/>
          </p:cNvSpPr>
          <p:nvPr>
            <p:ph type="body" idx="1"/>
          </p:nvPr>
        </p:nvSpPr>
        <p:spPr bwMode="auto">
          <a:xfrm>
            <a:off x="357188" y="1697038"/>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Paragraph content</a:t>
            </a:r>
          </a:p>
          <a:p>
            <a:pPr lvl="1"/>
            <a:r>
              <a:rPr lang="en-US" dirty="0"/>
              <a:t>Bullets</a:t>
            </a:r>
          </a:p>
          <a:p>
            <a:pPr lvl="5"/>
            <a:r>
              <a:rPr lang="en-US" dirty="0"/>
              <a:t>Bullets</a:t>
            </a:r>
          </a:p>
          <a:p>
            <a:pPr lvl="3"/>
            <a:r>
              <a:rPr lang="en-US" dirty="0"/>
              <a:t>Bullets</a:t>
            </a:r>
          </a:p>
          <a:p>
            <a:pPr lvl="4"/>
            <a:r>
              <a:rPr lang="en-US" dirty="0"/>
              <a:t>Bullets</a:t>
            </a:r>
          </a:p>
        </p:txBody>
      </p:sp>
      <p:sp>
        <p:nvSpPr>
          <p:cNvPr id="2054" name="TextBox 7"/>
          <p:cNvSpPr txBox="1">
            <a:spLocks noChangeArrowheads="1"/>
          </p:cNvSpPr>
          <p:nvPr/>
        </p:nvSpPr>
        <p:spPr bwMode="auto">
          <a:xfrm>
            <a:off x="8683625" y="6207125"/>
            <a:ext cx="18415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defRPr/>
            </a:pPr>
            <a:endParaRPr lang="en-US"/>
          </a:p>
        </p:txBody>
      </p:sp>
      <p:sp>
        <p:nvSpPr>
          <p:cNvPr id="4" name="Slide Number Placeholder 3"/>
          <p:cNvSpPr>
            <a:spLocks noGrp="1"/>
          </p:cNvSpPr>
          <p:nvPr>
            <p:ph type="sldNum" sz="quarter" idx="4"/>
          </p:nvPr>
        </p:nvSpPr>
        <p:spPr>
          <a:xfrm>
            <a:off x="360363" y="6356350"/>
            <a:ext cx="317500" cy="365125"/>
          </a:xfrm>
          <a:prstGeom prst="rect">
            <a:avLst/>
          </a:prstGeom>
        </p:spPr>
        <p:txBody>
          <a:bodyPr vert="horz" wrap="square" lIns="0" tIns="0" rIns="0" bIns="0" numCol="1" anchor="ctr" anchorCtr="0" compatLnSpc="1">
            <a:prstTxWarp prst="textNoShape">
              <a:avLst/>
            </a:prstTxWarp>
            <a:normAutofit/>
          </a:bodyPr>
          <a:lstStyle>
            <a:lvl1pPr>
              <a:defRPr sz="1100" b="0" smtClean="0">
                <a:solidFill>
                  <a:srgbClr val="595959"/>
                </a:solidFill>
                <a:latin typeface="Arial" pitchFamily="34" charset="0"/>
              </a:defRPr>
            </a:lvl1pPr>
          </a:lstStyle>
          <a:p>
            <a:pPr>
              <a:defRPr/>
            </a:pPr>
            <a:fld id="{E6392975-6173-47C2-92A5-F7E9C3AE4BAF}" type="slidenum">
              <a:rPr lang="en-US"/>
              <a:pPr>
                <a:defRPr/>
              </a:pPr>
              <a:t>‹#›</a:t>
            </a:fld>
            <a:endParaRPr lang="en-US"/>
          </a:p>
        </p:txBody>
      </p:sp>
      <p:sp>
        <p:nvSpPr>
          <p:cNvPr id="5" name="Footer Placeholder 4"/>
          <p:cNvSpPr>
            <a:spLocks noGrp="1"/>
          </p:cNvSpPr>
          <p:nvPr>
            <p:ph type="ftr" sz="quarter" idx="3"/>
          </p:nvPr>
        </p:nvSpPr>
        <p:spPr>
          <a:xfrm>
            <a:off x="741363" y="6356350"/>
            <a:ext cx="5915025" cy="365125"/>
          </a:xfrm>
          <a:prstGeom prst="rect">
            <a:avLst/>
          </a:prstGeom>
        </p:spPr>
        <p:txBody>
          <a:bodyPr vert="horz" lIns="0" tIns="0" rIns="0" bIns="0" rtlCol="0" anchor="ctr">
            <a:normAutofit/>
          </a:bodyPr>
          <a:lstStyle>
            <a:lvl1pPr algn="l">
              <a:defRPr sz="1100" b="0" baseline="0">
                <a:solidFill>
                  <a:schemeClr val="tx2">
                    <a:lumMod val="65000"/>
                    <a:lumOff val="35000"/>
                  </a:schemeClr>
                </a:solidFill>
                <a:latin typeface="+mn-lt"/>
                <a:ea typeface="+mn-ea"/>
                <a:cs typeface="Times New Roman" pitchFamily="18" charset="0"/>
              </a:defRPr>
            </a:lvl1pPr>
          </a:lstStyle>
          <a:p>
            <a:pPr>
              <a:defRPr/>
            </a:pPr>
            <a:r>
              <a:rPr lang="en-US"/>
              <a:t>Presentation Title</a:t>
            </a:r>
          </a:p>
        </p:txBody>
      </p:sp>
      <p:pic>
        <p:nvPicPr>
          <p:cNvPr id="10" name="Picture 9"/>
          <p:cNvPicPr>
            <a:picLocks noChangeAspect="1"/>
          </p:cNvPicPr>
          <p:nvPr userDrawn="1"/>
        </p:nvPicPr>
        <p:blipFill>
          <a:blip r:embed="rId20" cstate="print">
            <a:extLst>
              <a:ext uri="{28A0092B-C50C-407E-A947-70E740481C1C}">
                <a14:useLocalDpi xmlns:a14="http://schemas.microsoft.com/office/drawing/2010/main" xmlns="" val="0"/>
              </a:ext>
            </a:extLst>
          </a:blip>
          <a:stretch>
            <a:fillRect/>
          </a:stretch>
        </p:blipFill>
        <p:spPr>
          <a:xfrm>
            <a:off x="6861714" y="6252008"/>
            <a:ext cx="2100810" cy="448354"/>
          </a:xfrm>
          <a:prstGeom prst="rect">
            <a:avLst/>
          </a:prstGeom>
        </p:spPr>
      </p:pic>
    </p:spTree>
  </p:cSld>
  <p:clrMap bg1="lt1" tx1="dk1" bg2="lt2" tx2="dk2" accent1="accent1" accent2="accent2" accent3="accent3" accent4="accent4" accent5="accent5" accent6="accent6" hlink="hlink" folHlink="folHlink"/>
  <p:sldLayoutIdLst>
    <p:sldLayoutId id="2147485375" r:id="rId1"/>
    <p:sldLayoutId id="2147485376" r:id="rId2"/>
    <p:sldLayoutId id="2147485377" r:id="rId3"/>
    <p:sldLayoutId id="2147485360" r:id="rId4"/>
    <p:sldLayoutId id="2147485361" r:id="rId5"/>
    <p:sldLayoutId id="2147485362" r:id="rId6"/>
    <p:sldLayoutId id="2147485363" r:id="rId7"/>
    <p:sldLayoutId id="2147485364" r:id="rId8"/>
    <p:sldLayoutId id="2147485365" r:id="rId9"/>
    <p:sldLayoutId id="2147485378" r:id="rId10"/>
    <p:sldLayoutId id="2147485366" r:id="rId11"/>
    <p:sldLayoutId id="2147485379" r:id="rId12"/>
    <p:sldLayoutId id="2147485367" r:id="rId13"/>
    <p:sldLayoutId id="2147485368" r:id="rId14"/>
    <p:sldLayoutId id="2147485369" r:id="rId15"/>
    <p:sldLayoutId id="2147485370" r:id="rId16"/>
    <p:sldLayoutId id="2147485380" r:id="rId17"/>
    <p:sldLayoutId id="2147485371" r:id="rId18"/>
  </p:sldLayoutIdLst>
  <p:hf hdr="0" dt="0"/>
  <p:txStyles>
    <p:titleStyle>
      <a:lvl1pPr algn="l" rtl="0" eaLnBrk="0" fontAlgn="base" hangingPunct="0">
        <a:spcBef>
          <a:spcPct val="0"/>
        </a:spcBef>
        <a:spcAft>
          <a:spcPct val="0"/>
        </a:spcAft>
        <a:buFont typeface="Arial" pitchFamily="34" charset="0"/>
        <a:defRPr sz="2200" cap="all">
          <a:solidFill>
            <a:srgbClr val="595959"/>
          </a:solidFill>
          <a:latin typeface="+mn-lt"/>
          <a:ea typeface="MS PGothic" pitchFamily="34" charset="-128"/>
          <a:cs typeface="Andes ExtraLight"/>
        </a:defRPr>
      </a:lvl1pPr>
      <a:lvl2pPr algn="l" rtl="0" eaLnBrk="0" fontAlgn="base" hangingPunct="0">
        <a:spcBef>
          <a:spcPct val="0"/>
        </a:spcBef>
        <a:spcAft>
          <a:spcPct val="0"/>
        </a:spcAft>
        <a:buFont typeface="Arial" pitchFamily="34" charset="0"/>
        <a:defRPr sz="2200">
          <a:solidFill>
            <a:srgbClr val="595959"/>
          </a:solidFill>
          <a:latin typeface="Arial" pitchFamily="34" charset="0"/>
          <a:ea typeface="MS PGothic" pitchFamily="34" charset="-128"/>
          <a:cs typeface="Andes ExtraLight" pitchFamily="50" charset="0"/>
        </a:defRPr>
      </a:lvl2pPr>
      <a:lvl3pPr algn="l" rtl="0" eaLnBrk="0" fontAlgn="base" hangingPunct="0">
        <a:spcBef>
          <a:spcPct val="0"/>
        </a:spcBef>
        <a:spcAft>
          <a:spcPct val="0"/>
        </a:spcAft>
        <a:buFont typeface="Arial" pitchFamily="34" charset="0"/>
        <a:defRPr sz="2200">
          <a:solidFill>
            <a:srgbClr val="595959"/>
          </a:solidFill>
          <a:latin typeface="Arial" pitchFamily="34" charset="0"/>
          <a:ea typeface="MS PGothic" pitchFamily="34" charset="-128"/>
          <a:cs typeface="Andes ExtraLight" pitchFamily="50" charset="0"/>
        </a:defRPr>
      </a:lvl3pPr>
      <a:lvl4pPr algn="l" rtl="0" eaLnBrk="0" fontAlgn="base" hangingPunct="0">
        <a:spcBef>
          <a:spcPct val="0"/>
        </a:spcBef>
        <a:spcAft>
          <a:spcPct val="0"/>
        </a:spcAft>
        <a:buFont typeface="Arial" pitchFamily="34" charset="0"/>
        <a:defRPr sz="2200">
          <a:solidFill>
            <a:srgbClr val="595959"/>
          </a:solidFill>
          <a:latin typeface="Arial" pitchFamily="34" charset="0"/>
          <a:ea typeface="MS PGothic" pitchFamily="34" charset="-128"/>
          <a:cs typeface="Andes ExtraLight" pitchFamily="50" charset="0"/>
        </a:defRPr>
      </a:lvl4pPr>
      <a:lvl5pPr algn="l" rtl="0" eaLnBrk="0" fontAlgn="base" hangingPunct="0">
        <a:spcBef>
          <a:spcPct val="0"/>
        </a:spcBef>
        <a:spcAft>
          <a:spcPct val="0"/>
        </a:spcAft>
        <a:buFont typeface="Arial" pitchFamily="34" charset="0"/>
        <a:defRPr sz="2200">
          <a:solidFill>
            <a:srgbClr val="595959"/>
          </a:solidFill>
          <a:latin typeface="Arial" pitchFamily="34" charset="0"/>
          <a:ea typeface="MS PGothic" pitchFamily="34" charset="-128"/>
          <a:cs typeface="Andes ExtraLight" pitchFamily="50"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marL="342900" indent="-342900" algn="l" rtl="0" eaLnBrk="0" fontAlgn="base" hangingPunct="0">
        <a:lnSpc>
          <a:spcPct val="150000"/>
        </a:lnSpc>
        <a:spcBef>
          <a:spcPts val="1800"/>
        </a:spcBef>
        <a:spcAft>
          <a:spcPct val="0"/>
        </a:spcAft>
        <a:buClr>
          <a:srgbClr val="404040"/>
        </a:buClr>
        <a:defRPr>
          <a:solidFill>
            <a:srgbClr val="595959"/>
          </a:solidFill>
          <a:latin typeface="Arial"/>
          <a:ea typeface="MS PGothic" pitchFamily="34" charset="-128"/>
          <a:cs typeface="Arial"/>
        </a:defRPr>
      </a:lvl1pPr>
      <a:lvl2pPr marL="285750" indent="-285750" algn="l" rtl="0" eaLnBrk="0" fontAlgn="base" hangingPunct="0">
        <a:lnSpc>
          <a:spcPct val="110000"/>
        </a:lnSpc>
        <a:spcBef>
          <a:spcPct val="0"/>
        </a:spcBef>
        <a:spcAft>
          <a:spcPct val="0"/>
        </a:spcAft>
        <a:buClr>
          <a:srgbClr val="595959"/>
        </a:buClr>
        <a:buFont typeface="Arial" pitchFamily="34" charset="0"/>
        <a:buChar char="•"/>
        <a:defRPr>
          <a:solidFill>
            <a:srgbClr val="595959"/>
          </a:solidFill>
          <a:latin typeface="Arial"/>
          <a:ea typeface="MS PGothic" pitchFamily="34" charset="-128"/>
          <a:cs typeface="Arial"/>
        </a:defRPr>
      </a:lvl2pPr>
      <a:lvl3pPr marL="285750" indent="-285750" algn="l" rtl="0" eaLnBrk="0" fontAlgn="base" hangingPunct="0">
        <a:lnSpc>
          <a:spcPct val="110000"/>
        </a:lnSpc>
        <a:spcBef>
          <a:spcPct val="0"/>
        </a:spcBef>
        <a:spcAft>
          <a:spcPct val="0"/>
        </a:spcAft>
        <a:buClr>
          <a:schemeClr val="tx1"/>
        </a:buClr>
        <a:buFont typeface="Arial" pitchFamily="34" charset="0"/>
        <a:buChar char="•"/>
        <a:defRPr>
          <a:solidFill>
            <a:schemeClr val="tx2"/>
          </a:solidFill>
          <a:latin typeface="Arial"/>
          <a:ea typeface="MS PGothic" pitchFamily="34" charset="-128"/>
          <a:cs typeface="Arial"/>
        </a:defRPr>
      </a:lvl3pPr>
      <a:lvl4pPr marL="831850" indent="-285750" algn="l" rtl="0" eaLnBrk="0" fontAlgn="base" hangingPunct="0">
        <a:lnSpc>
          <a:spcPct val="110000"/>
        </a:lnSpc>
        <a:spcBef>
          <a:spcPct val="0"/>
        </a:spcBef>
        <a:spcAft>
          <a:spcPct val="0"/>
        </a:spcAft>
        <a:buClr>
          <a:srgbClr val="595959"/>
        </a:buClr>
        <a:buFont typeface="Arial" pitchFamily="34" charset="0"/>
        <a:buChar char="•"/>
        <a:defRPr>
          <a:solidFill>
            <a:srgbClr val="595959"/>
          </a:solidFill>
          <a:latin typeface="Arial"/>
          <a:ea typeface="MS PGothic" pitchFamily="34" charset="-128"/>
          <a:cs typeface="Arial"/>
        </a:defRPr>
      </a:lvl4pPr>
      <a:lvl5pPr marL="1196975" indent="-285750" algn="l" rtl="0" eaLnBrk="0" fontAlgn="base" hangingPunct="0">
        <a:lnSpc>
          <a:spcPct val="110000"/>
        </a:lnSpc>
        <a:spcBef>
          <a:spcPct val="0"/>
        </a:spcBef>
        <a:spcAft>
          <a:spcPct val="0"/>
        </a:spcAft>
        <a:buClr>
          <a:srgbClr val="595959"/>
        </a:buClr>
        <a:buFont typeface="Arial" pitchFamily="34" charset="0"/>
        <a:buChar char="•"/>
        <a:defRPr>
          <a:solidFill>
            <a:srgbClr val="595959"/>
          </a:solidFill>
          <a:latin typeface="Arial"/>
          <a:ea typeface="MS PGothic" pitchFamily="34" charset="-128"/>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slide" Target="slide12.xml"/><Relationship Id="rId1" Type="http://schemas.openxmlformats.org/officeDocument/2006/relationships/slideLayout" Target="../slideLayouts/slideLayout5.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5.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image" Target="../media/image8.png"/><Relationship Id="rId3" Type="http://schemas.openxmlformats.org/officeDocument/2006/relationships/slide" Target="slide9.xml"/><Relationship Id="rId7" Type="http://schemas.openxmlformats.org/officeDocument/2006/relationships/image" Target="../media/image6.png"/><Relationship Id="rId12" Type="http://schemas.openxmlformats.org/officeDocument/2006/relationships/slide" Target="slide12.xml"/><Relationship Id="rId2" Type="http://schemas.openxmlformats.org/officeDocument/2006/relationships/image" Target="../media/image51.png"/><Relationship Id="rId1" Type="http://schemas.openxmlformats.org/officeDocument/2006/relationships/slideLayout" Target="../slideLayouts/slideLayout4.xml"/><Relationship Id="rId6" Type="http://schemas.openxmlformats.org/officeDocument/2006/relationships/slide" Target="slide10.xml"/><Relationship Id="rId11" Type="http://schemas.openxmlformats.org/officeDocument/2006/relationships/image" Target="../media/image81.png"/><Relationship Id="rId5" Type="http://schemas.openxmlformats.org/officeDocument/2006/relationships/image" Target="../media/image61.png"/><Relationship Id="rId10" Type="http://schemas.openxmlformats.org/officeDocument/2006/relationships/image" Target="../media/image7.png"/><Relationship Id="rId4" Type="http://schemas.openxmlformats.org/officeDocument/2006/relationships/image" Target="../media/image5.png"/><Relationship Id="rId9" Type="http://schemas.openxmlformats.org/officeDocument/2006/relationships/slide" Target="slide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09A17AD0-22C0-4291-8EE9-DFA8F8ADF86F}"/>
              </a:ext>
            </a:extLst>
          </p:cNvPr>
          <p:cNvSpPr>
            <a:spLocks noGrp="1"/>
          </p:cNvSpPr>
          <p:nvPr>
            <p:ph type="title"/>
          </p:nvPr>
        </p:nvSpPr>
        <p:spPr>
          <a:xfrm>
            <a:off x="61645" y="548007"/>
            <a:ext cx="9082355" cy="1822161"/>
          </a:xfrm>
        </p:spPr>
        <p:txBody>
          <a:bodyPr>
            <a:normAutofit/>
          </a:bodyPr>
          <a:lstStyle/>
          <a:p>
            <a:pPr algn="ctr">
              <a:spcBef>
                <a:spcPts val="2400"/>
              </a:spcBef>
              <a:spcAft>
                <a:spcPts val="0"/>
              </a:spcAft>
            </a:pPr>
            <a:r>
              <a:rPr lang="en-US" sz="2800" dirty="0">
                <a:latin typeface="Times New Roman" panose="02020603050405020304" pitchFamily="18" charset="0"/>
                <a:cs typeface="Times New Roman" panose="02020603050405020304" pitchFamily="18" charset="0"/>
              </a:rPr>
              <a:t>The evolution of public Debt management:</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An advisor’s view</a:t>
            </a:r>
          </a:p>
        </p:txBody>
      </p:sp>
      <p:sp>
        <p:nvSpPr>
          <p:cNvPr id="5" name="Text Placeholder 4">
            <a:extLst>
              <a:ext uri="{FF2B5EF4-FFF2-40B4-BE49-F238E27FC236}">
                <a16:creationId xmlns:a16="http://schemas.microsoft.com/office/drawing/2014/main" xmlns="" id="{C1890936-891B-47BB-903A-D697CFC46BFE}"/>
              </a:ext>
            </a:extLst>
          </p:cNvPr>
          <p:cNvSpPr>
            <a:spLocks noGrp="1"/>
          </p:cNvSpPr>
          <p:nvPr>
            <p:ph type="body" sz="quarter" idx="13"/>
          </p:nvPr>
        </p:nvSpPr>
        <p:spPr>
          <a:xfrm>
            <a:off x="2952388" y="3096642"/>
            <a:ext cx="3740242" cy="875885"/>
          </a:xfrm>
        </p:spPr>
        <p:txBody>
          <a:bodyPr>
            <a:normAutofit/>
          </a:bodyPr>
          <a:lstStyle/>
          <a:p>
            <a:pPr algn="ctr"/>
            <a:r>
              <a:rPr lang="en-US" sz="1600" cap="small" dirty="0"/>
              <a:t>G-24 Technical group meeting</a:t>
            </a:r>
          </a:p>
          <a:p>
            <a:pPr algn="ctr"/>
            <a:r>
              <a:rPr lang="en-US" sz="1600" cap="small" dirty="0"/>
              <a:t>Colombo, February 27-28, 2018</a:t>
            </a:r>
          </a:p>
        </p:txBody>
      </p:sp>
      <p:sp>
        <p:nvSpPr>
          <p:cNvPr id="6" name="Text Placeholder 5">
            <a:extLst>
              <a:ext uri="{FF2B5EF4-FFF2-40B4-BE49-F238E27FC236}">
                <a16:creationId xmlns:a16="http://schemas.microsoft.com/office/drawing/2014/main" xmlns="" id="{F69FC099-AE35-411C-9D2D-3B2B9BD8D957}"/>
              </a:ext>
            </a:extLst>
          </p:cNvPr>
          <p:cNvSpPr>
            <a:spLocks noGrp="1"/>
          </p:cNvSpPr>
          <p:nvPr>
            <p:ph type="body" sz="quarter" idx="14"/>
          </p:nvPr>
        </p:nvSpPr>
        <p:spPr>
          <a:xfrm>
            <a:off x="5539563" y="4699001"/>
            <a:ext cx="2963680" cy="1393637"/>
          </a:xfrm>
        </p:spPr>
        <p:txBody>
          <a:bodyPr/>
          <a:lstStyle/>
          <a:p>
            <a:r>
              <a:rPr lang="en-US" b="1" dirty="0"/>
              <a:t>Marcelo Giugale</a:t>
            </a:r>
          </a:p>
          <a:p>
            <a:r>
              <a:rPr lang="en-US" b="1" dirty="0"/>
              <a:t>Director</a:t>
            </a:r>
          </a:p>
          <a:p>
            <a:r>
              <a:rPr lang="en-US" dirty="0"/>
              <a:t>Financial Advisory and Banking</a:t>
            </a:r>
          </a:p>
        </p:txBody>
      </p:sp>
      <p:sp>
        <p:nvSpPr>
          <p:cNvPr id="12293" name="Date Placeholder 9"/>
          <p:cNvSpPr>
            <a:spLocks noGrp="1"/>
          </p:cNvSpPr>
          <p:nvPr>
            <p:ph type="dt" sz="half" idx="1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fld id="{E3D92BB9-2198-43A5-811D-9C71F81AAEAF}" type="datetime4">
              <a:rPr lang="en-US" sz="1400" b="0" smtClean="0">
                <a:latin typeface="Arial" pitchFamily="34" charset="0"/>
                <a:cs typeface="Arial" pitchFamily="34" charset="0"/>
              </a:rPr>
              <a:pPr eaLnBrk="1" hangingPunct="1"/>
              <a:t>March 4, 2018</a:t>
            </a:fld>
            <a:endParaRPr lang="en-US" sz="1400" b="0">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Autofit/>
          </a:bodyPr>
          <a:lstStyle/>
          <a:p>
            <a:r>
              <a:rPr lang="en-US" sz="3200" b="1" dirty="0">
                <a:solidFill>
                  <a:schemeClr val="tx2"/>
                </a:solidFill>
                <a:cs typeface="Andes ExtraLight" pitchFamily="50" charset="0"/>
              </a:rPr>
              <a:t>Spain</a:t>
            </a:r>
            <a:br>
              <a:rPr lang="en-US" sz="3200" b="1" dirty="0">
                <a:solidFill>
                  <a:schemeClr val="tx2"/>
                </a:solidFill>
                <a:cs typeface="Andes ExtraLight" pitchFamily="50" charset="0"/>
              </a:rPr>
            </a:br>
            <a:r>
              <a:rPr lang="en-US" sz="2400" b="1" dirty="0">
                <a:solidFill>
                  <a:schemeClr val="tx2"/>
                </a:solidFill>
                <a:cs typeface="Andes ExtraLight" pitchFamily="50" charset="0"/>
              </a:rPr>
              <a:t>financial sector and </a:t>
            </a:r>
            <a:r>
              <a:rPr lang="en-US" sz="2400" b="1" dirty="0" err="1">
                <a:solidFill>
                  <a:schemeClr val="tx2"/>
                </a:solidFill>
                <a:cs typeface="Andes ExtraLight" pitchFamily="50" charset="0"/>
              </a:rPr>
              <a:t>subnationals</a:t>
            </a:r>
            <a:endParaRPr lang="en-US" sz="2400" b="1" dirty="0">
              <a:solidFill>
                <a:schemeClr val="tx2"/>
              </a:solidFill>
              <a:cs typeface="Andes ExtraLight" pitchFamily="50" charset="0"/>
            </a:endParaRPr>
          </a:p>
        </p:txBody>
      </p:sp>
      <p:sp>
        <p:nvSpPr>
          <p:cNvPr id="14341" name="Slide Number Placehold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fld id="{7BA337B8-0E78-4066-BA91-CD1B9336C165}" type="slidenum">
              <a:rPr lang="en-US" sz="1100" b="0">
                <a:solidFill>
                  <a:srgbClr val="595959"/>
                </a:solidFill>
                <a:latin typeface="Arial" pitchFamily="34" charset="0"/>
              </a:rPr>
              <a:pPr eaLnBrk="1" hangingPunct="1"/>
              <a:t>9</a:t>
            </a:fld>
            <a:endParaRPr lang="en-US" sz="1100" b="0" dirty="0">
              <a:solidFill>
                <a:srgbClr val="595959"/>
              </a:solidFill>
              <a:latin typeface="Arial" pitchFamily="34" charset="0"/>
            </a:endParaRPr>
          </a:p>
        </p:txBody>
      </p:sp>
      <p:sp>
        <p:nvSpPr>
          <p:cNvPr id="6" name="Rectangle 5"/>
          <p:cNvSpPr/>
          <p:nvPr/>
        </p:nvSpPr>
        <p:spPr bwMode="auto">
          <a:xfrm>
            <a:off x="0" y="241243"/>
            <a:ext cx="178059" cy="395165"/>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dirty="0">
              <a:ln>
                <a:noFill/>
              </a:ln>
              <a:solidFill>
                <a:schemeClr val="tx1"/>
              </a:solidFill>
              <a:effectLst/>
              <a:latin typeface="Trebuchet MS" pitchFamily="34" charset="0"/>
              <a:cs typeface="Times New Roman" pitchFamily="18" charset="0"/>
            </a:endParaRPr>
          </a:p>
        </p:txBody>
      </p:sp>
      <p:sp>
        <p:nvSpPr>
          <p:cNvPr id="8" name="TextBox 7">
            <a:extLst>
              <a:ext uri="{FF2B5EF4-FFF2-40B4-BE49-F238E27FC236}">
                <a16:creationId xmlns:a16="http://schemas.microsoft.com/office/drawing/2014/main" xmlns="" id="{4FA54A58-1F47-4349-8508-E6F998D2D2D9}"/>
              </a:ext>
            </a:extLst>
          </p:cNvPr>
          <p:cNvSpPr txBox="1"/>
          <p:nvPr/>
        </p:nvSpPr>
        <p:spPr>
          <a:xfrm>
            <a:off x="883577" y="6038345"/>
            <a:ext cx="3246634" cy="338554"/>
          </a:xfrm>
          <a:prstGeom prst="rect">
            <a:avLst/>
          </a:prstGeom>
          <a:noFill/>
        </p:spPr>
        <p:txBody>
          <a:bodyPr wrap="square" rtlCol="0">
            <a:spAutoFit/>
          </a:bodyPr>
          <a:lstStyle/>
          <a:p>
            <a:r>
              <a:rPr lang="en-US" dirty="0">
                <a:solidFill>
                  <a:schemeClr val="tx2"/>
                </a:solidFill>
                <a:latin typeface="+mn-lt"/>
              </a:rPr>
              <a:t>Source: Bloomberg</a:t>
            </a:r>
          </a:p>
        </p:txBody>
      </p:sp>
      <p:pic>
        <p:nvPicPr>
          <p:cNvPr id="2" name="Picture 1">
            <a:extLst>
              <a:ext uri="{FF2B5EF4-FFF2-40B4-BE49-F238E27FC236}">
                <a16:creationId xmlns:a16="http://schemas.microsoft.com/office/drawing/2014/main" xmlns="" id="{28DE21E8-CB42-40A5-895A-36F4739CF1BB}"/>
              </a:ext>
            </a:extLst>
          </p:cNvPr>
          <p:cNvPicPr>
            <a:picLocks noChangeAspect="1"/>
          </p:cNvPicPr>
          <p:nvPr/>
        </p:nvPicPr>
        <p:blipFill>
          <a:blip r:embed="rId3" cstate="print"/>
          <a:stretch>
            <a:fillRect/>
          </a:stretch>
        </p:blipFill>
        <p:spPr>
          <a:xfrm>
            <a:off x="883577" y="1439949"/>
            <a:ext cx="7456133" cy="4491947"/>
          </a:xfrm>
          <a:prstGeom prst="rect">
            <a:avLst/>
          </a:prstGeom>
        </p:spPr>
      </p:pic>
    </p:spTree>
    <p:extLst>
      <p:ext uri="{BB962C8B-B14F-4D97-AF65-F5344CB8AC3E}">
        <p14:creationId xmlns:p14="http://schemas.microsoft.com/office/powerpoint/2010/main" xmlns="" val="1600874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Autofit/>
          </a:bodyPr>
          <a:lstStyle/>
          <a:p>
            <a:r>
              <a:rPr lang="en-US" sz="3200" b="1" dirty="0">
                <a:solidFill>
                  <a:schemeClr val="tx2"/>
                </a:solidFill>
                <a:cs typeface="Andes ExtraLight" pitchFamily="50" charset="0"/>
              </a:rPr>
              <a:t>Expanding the investor base</a:t>
            </a:r>
            <a:r>
              <a:rPr lang="en-US" sz="2400" b="1" dirty="0">
                <a:solidFill>
                  <a:schemeClr val="tx2"/>
                </a:solidFill>
                <a:cs typeface="Andes ExtraLight" pitchFamily="50" charset="0"/>
              </a:rPr>
              <a:t/>
            </a:r>
            <a:br>
              <a:rPr lang="en-US" sz="2400" b="1" dirty="0">
                <a:solidFill>
                  <a:schemeClr val="tx2"/>
                </a:solidFill>
                <a:cs typeface="Andes ExtraLight" pitchFamily="50" charset="0"/>
              </a:rPr>
            </a:br>
            <a:r>
              <a:rPr lang="en-US" sz="2400" b="1" dirty="0">
                <a:solidFill>
                  <a:schemeClr val="tx2"/>
                </a:solidFill>
                <a:cs typeface="Andes ExtraLight" pitchFamily="50" charset="0"/>
              </a:rPr>
              <a:t>domestic market development</a:t>
            </a:r>
          </a:p>
        </p:txBody>
      </p:sp>
      <p:sp>
        <p:nvSpPr>
          <p:cNvPr id="14341" name="Slide Number Placehold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fld id="{7BA337B8-0E78-4066-BA91-CD1B9336C165}" type="slidenum">
              <a:rPr lang="en-US" sz="1100" b="0">
                <a:solidFill>
                  <a:srgbClr val="595959"/>
                </a:solidFill>
                <a:latin typeface="Arial" pitchFamily="34" charset="0"/>
              </a:rPr>
              <a:pPr eaLnBrk="1" hangingPunct="1"/>
              <a:t>10</a:t>
            </a:fld>
            <a:endParaRPr lang="en-US" sz="1100" b="0" dirty="0">
              <a:solidFill>
                <a:srgbClr val="595959"/>
              </a:solidFill>
              <a:latin typeface="Arial" pitchFamily="34" charset="0"/>
            </a:endParaRPr>
          </a:p>
        </p:txBody>
      </p:sp>
      <p:sp>
        <p:nvSpPr>
          <p:cNvPr id="6" name="Rectangle 5"/>
          <p:cNvSpPr/>
          <p:nvPr/>
        </p:nvSpPr>
        <p:spPr bwMode="auto">
          <a:xfrm>
            <a:off x="0" y="241243"/>
            <a:ext cx="178059" cy="395165"/>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dirty="0">
              <a:ln>
                <a:noFill/>
              </a:ln>
              <a:solidFill>
                <a:schemeClr val="tx1"/>
              </a:solidFill>
              <a:effectLst/>
              <a:latin typeface="Trebuchet MS" pitchFamily="34" charset="0"/>
              <a:cs typeface="Times New Roman" pitchFamily="18" charset="0"/>
            </a:endParaRPr>
          </a:p>
        </p:txBody>
      </p:sp>
      <p:pic>
        <p:nvPicPr>
          <p:cNvPr id="5" name="Picture 4">
            <a:extLst>
              <a:ext uri="{FF2B5EF4-FFF2-40B4-BE49-F238E27FC236}">
                <a16:creationId xmlns:a16="http://schemas.microsoft.com/office/drawing/2014/main" xmlns="" id="{E4322204-8453-4EED-9404-114ACF72C764}"/>
              </a:ext>
            </a:extLst>
          </p:cNvPr>
          <p:cNvPicPr>
            <a:picLocks noChangeAspect="1"/>
          </p:cNvPicPr>
          <p:nvPr/>
        </p:nvPicPr>
        <p:blipFill>
          <a:blip r:embed="rId3" cstate="print"/>
          <a:stretch>
            <a:fillRect/>
          </a:stretch>
        </p:blipFill>
        <p:spPr>
          <a:xfrm>
            <a:off x="178059" y="1951672"/>
            <a:ext cx="8703540" cy="4115468"/>
          </a:xfrm>
          <a:prstGeom prst="rect">
            <a:avLst/>
          </a:prstGeom>
        </p:spPr>
      </p:pic>
      <p:sp>
        <p:nvSpPr>
          <p:cNvPr id="9" name="TextBox 8">
            <a:extLst>
              <a:ext uri="{FF2B5EF4-FFF2-40B4-BE49-F238E27FC236}">
                <a16:creationId xmlns:a16="http://schemas.microsoft.com/office/drawing/2014/main" xmlns="" id="{69A3848D-94EE-454F-BDFE-2EB6AA5D5D7E}"/>
              </a:ext>
            </a:extLst>
          </p:cNvPr>
          <p:cNvSpPr txBox="1"/>
          <p:nvPr/>
        </p:nvSpPr>
        <p:spPr>
          <a:xfrm>
            <a:off x="677863" y="6067140"/>
            <a:ext cx="3246634" cy="307777"/>
          </a:xfrm>
          <a:prstGeom prst="rect">
            <a:avLst/>
          </a:prstGeom>
          <a:noFill/>
        </p:spPr>
        <p:txBody>
          <a:bodyPr wrap="square" rtlCol="0">
            <a:spAutoFit/>
          </a:bodyPr>
          <a:lstStyle/>
          <a:p>
            <a:r>
              <a:rPr lang="en-US" sz="1400" dirty="0">
                <a:solidFill>
                  <a:schemeClr val="tx2"/>
                </a:solidFill>
                <a:latin typeface="+mn-lt"/>
              </a:rPr>
              <a:t>Source: Moody’s</a:t>
            </a:r>
          </a:p>
        </p:txBody>
      </p:sp>
      <p:sp>
        <p:nvSpPr>
          <p:cNvPr id="2" name="TextBox 1">
            <a:extLst>
              <a:ext uri="{FF2B5EF4-FFF2-40B4-BE49-F238E27FC236}">
                <a16:creationId xmlns:a16="http://schemas.microsoft.com/office/drawing/2014/main" xmlns="" id="{20557C46-6C2A-4C23-B794-46BC605FEBC4}"/>
              </a:ext>
            </a:extLst>
          </p:cNvPr>
          <p:cNvSpPr txBox="1"/>
          <p:nvPr/>
        </p:nvSpPr>
        <p:spPr>
          <a:xfrm>
            <a:off x="1010653" y="1576137"/>
            <a:ext cx="7002379" cy="338554"/>
          </a:xfrm>
          <a:prstGeom prst="rect">
            <a:avLst/>
          </a:prstGeom>
          <a:noFill/>
        </p:spPr>
        <p:txBody>
          <a:bodyPr wrap="square" rtlCol="0">
            <a:spAutoFit/>
          </a:bodyPr>
          <a:lstStyle/>
          <a:p>
            <a:r>
              <a:rPr lang="en-US" b="0" dirty="0">
                <a:solidFill>
                  <a:schemeClr val="tx2"/>
                </a:solidFill>
                <a:latin typeface="+mn-lt"/>
              </a:rPr>
              <a:t>Strong increase in local currency (LC) over foreign currency (FC) debt</a:t>
            </a:r>
          </a:p>
        </p:txBody>
      </p:sp>
      <p:sp>
        <p:nvSpPr>
          <p:cNvPr id="3" name="TextBox 2">
            <a:extLst>
              <a:ext uri="{FF2B5EF4-FFF2-40B4-BE49-F238E27FC236}">
                <a16:creationId xmlns:a16="http://schemas.microsoft.com/office/drawing/2014/main" xmlns="" id="{8E41CDAF-B478-4FCC-9349-2C7A9C90CC80}"/>
              </a:ext>
            </a:extLst>
          </p:cNvPr>
          <p:cNvSpPr txBox="1"/>
          <p:nvPr/>
        </p:nvSpPr>
        <p:spPr>
          <a:xfrm>
            <a:off x="677863" y="6403023"/>
            <a:ext cx="8538198" cy="307777"/>
          </a:xfrm>
          <a:prstGeom prst="rect">
            <a:avLst/>
          </a:prstGeom>
          <a:noFill/>
        </p:spPr>
        <p:txBody>
          <a:bodyPr wrap="square" rtlCol="0">
            <a:spAutoFit/>
          </a:bodyPr>
          <a:lstStyle/>
          <a:p>
            <a:r>
              <a:rPr lang="en-US" sz="1400" b="0" dirty="0">
                <a:solidFill>
                  <a:schemeClr val="tx2"/>
                </a:solidFill>
                <a:latin typeface="+mn-lt"/>
              </a:rPr>
              <a:t>31 largest EM sovereign debt issuers, which represented 91.7% of sovereign EM debt outstanding</a:t>
            </a:r>
          </a:p>
        </p:txBody>
      </p:sp>
    </p:spTree>
    <p:extLst>
      <p:ext uri="{BB962C8B-B14F-4D97-AF65-F5344CB8AC3E}">
        <p14:creationId xmlns:p14="http://schemas.microsoft.com/office/powerpoint/2010/main" xmlns="" val="3754866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Autofit/>
          </a:bodyPr>
          <a:lstStyle/>
          <a:p>
            <a:r>
              <a:rPr lang="en-US" sz="3200" b="1" dirty="0">
                <a:solidFill>
                  <a:schemeClr val="tx2"/>
                </a:solidFill>
                <a:cs typeface="Andes ExtraLight" pitchFamily="50" charset="0"/>
              </a:rPr>
              <a:t>Green bonds</a:t>
            </a:r>
            <a:r>
              <a:rPr lang="en-US" sz="2400" b="1" dirty="0">
                <a:solidFill>
                  <a:schemeClr val="tx2"/>
                </a:solidFill>
                <a:cs typeface="Andes ExtraLight" pitchFamily="50" charset="0"/>
              </a:rPr>
              <a:t/>
            </a:r>
            <a:br>
              <a:rPr lang="en-US" sz="2400" b="1" dirty="0">
                <a:solidFill>
                  <a:schemeClr val="tx2"/>
                </a:solidFill>
                <a:cs typeface="Andes ExtraLight" pitchFamily="50" charset="0"/>
              </a:rPr>
            </a:br>
            <a:r>
              <a:rPr lang="en-US" sz="2400" b="1" dirty="0">
                <a:solidFill>
                  <a:schemeClr val="tx2"/>
                </a:solidFill>
                <a:cs typeface="Andes ExtraLight" pitchFamily="50" charset="0"/>
              </a:rPr>
              <a:t>annual issuance (USD billions)</a:t>
            </a:r>
          </a:p>
        </p:txBody>
      </p:sp>
      <p:sp>
        <p:nvSpPr>
          <p:cNvPr id="14341" name="Slide Number Placehold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fld id="{7BA337B8-0E78-4066-BA91-CD1B9336C165}" type="slidenum">
              <a:rPr lang="en-US" sz="1100" b="0">
                <a:solidFill>
                  <a:srgbClr val="595959"/>
                </a:solidFill>
                <a:latin typeface="Arial" pitchFamily="34" charset="0"/>
              </a:rPr>
              <a:pPr eaLnBrk="1" hangingPunct="1"/>
              <a:t>11</a:t>
            </a:fld>
            <a:endParaRPr lang="en-US" sz="1100" b="0" dirty="0">
              <a:solidFill>
                <a:srgbClr val="595959"/>
              </a:solidFill>
              <a:latin typeface="Arial" pitchFamily="34" charset="0"/>
            </a:endParaRPr>
          </a:p>
        </p:txBody>
      </p:sp>
      <p:sp>
        <p:nvSpPr>
          <p:cNvPr id="6" name="Rectangle 5"/>
          <p:cNvSpPr/>
          <p:nvPr/>
        </p:nvSpPr>
        <p:spPr bwMode="auto">
          <a:xfrm>
            <a:off x="0" y="241243"/>
            <a:ext cx="178059" cy="395165"/>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dirty="0">
              <a:ln>
                <a:noFill/>
              </a:ln>
              <a:solidFill>
                <a:schemeClr val="tx1"/>
              </a:solidFill>
              <a:effectLst/>
              <a:latin typeface="Trebuchet MS" pitchFamily="34" charset="0"/>
              <a:cs typeface="Times New Roman" pitchFamily="18" charset="0"/>
            </a:endParaRPr>
          </a:p>
        </p:txBody>
      </p:sp>
      <p:grpSp>
        <p:nvGrpSpPr>
          <p:cNvPr id="4" name="Group 3">
            <a:extLst>
              <a:ext uri="{FF2B5EF4-FFF2-40B4-BE49-F238E27FC236}">
                <a16:creationId xmlns:a16="http://schemas.microsoft.com/office/drawing/2014/main" xmlns="" id="{2720EC33-8E4D-49EA-AAF3-D60E8A437BA0}"/>
              </a:ext>
            </a:extLst>
          </p:cNvPr>
          <p:cNvGrpSpPr/>
          <p:nvPr/>
        </p:nvGrpSpPr>
        <p:grpSpPr>
          <a:xfrm>
            <a:off x="0" y="1733397"/>
            <a:ext cx="9326452" cy="3203788"/>
            <a:chOff x="0" y="2747187"/>
            <a:chExt cx="9326452" cy="3203788"/>
          </a:xfrm>
        </p:grpSpPr>
        <p:pic>
          <p:nvPicPr>
            <p:cNvPr id="8" name="Picture 7">
              <a:extLst>
                <a:ext uri="{FF2B5EF4-FFF2-40B4-BE49-F238E27FC236}">
                  <a16:creationId xmlns:a16="http://schemas.microsoft.com/office/drawing/2014/main" xmlns="" id="{97F753E2-75BE-402A-A58B-77E301293576}"/>
                </a:ext>
              </a:extLst>
            </p:cNvPr>
            <p:cNvPicPr>
              <a:picLocks noChangeAspect="1"/>
            </p:cNvPicPr>
            <p:nvPr/>
          </p:nvPicPr>
          <p:blipFill>
            <a:blip r:embed="rId2" cstate="print"/>
            <a:stretch>
              <a:fillRect/>
            </a:stretch>
          </p:blipFill>
          <p:spPr>
            <a:xfrm>
              <a:off x="0" y="2797421"/>
              <a:ext cx="9326452" cy="3153554"/>
            </a:xfrm>
            <a:prstGeom prst="rect">
              <a:avLst/>
            </a:prstGeom>
          </p:spPr>
        </p:pic>
        <p:sp>
          <p:nvSpPr>
            <p:cNvPr id="2" name="Rectangle 1">
              <a:extLst>
                <a:ext uri="{FF2B5EF4-FFF2-40B4-BE49-F238E27FC236}">
                  <a16:creationId xmlns:a16="http://schemas.microsoft.com/office/drawing/2014/main" xmlns="" id="{65C62690-AB80-424A-8932-BBDD644C63CC}"/>
                </a:ext>
              </a:extLst>
            </p:cNvPr>
            <p:cNvSpPr/>
            <p:nvPr/>
          </p:nvSpPr>
          <p:spPr bwMode="auto">
            <a:xfrm>
              <a:off x="2511404" y="2747187"/>
              <a:ext cx="4303643" cy="42535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grpSp>
      <p:pic>
        <p:nvPicPr>
          <p:cNvPr id="5" name="Picture 4">
            <a:extLst>
              <a:ext uri="{FF2B5EF4-FFF2-40B4-BE49-F238E27FC236}">
                <a16:creationId xmlns:a16="http://schemas.microsoft.com/office/drawing/2014/main" xmlns="" id="{5CC95C9C-DF82-47FD-9B18-620FAAC18405}"/>
              </a:ext>
            </a:extLst>
          </p:cNvPr>
          <p:cNvPicPr>
            <a:picLocks noChangeAspect="1"/>
          </p:cNvPicPr>
          <p:nvPr/>
        </p:nvPicPr>
        <p:blipFill>
          <a:blip r:embed="rId3" cstate="print"/>
          <a:stretch>
            <a:fillRect/>
          </a:stretch>
        </p:blipFill>
        <p:spPr>
          <a:xfrm>
            <a:off x="519113" y="5158216"/>
            <a:ext cx="3476250" cy="458200"/>
          </a:xfrm>
          <a:prstGeom prst="rect">
            <a:avLst/>
          </a:prstGeom>
        </p:spPr>
      </p:pic>
    </p:spTree>
    <p:extLst>
      <p:ext uri="{BB962C8B-B14F-4D97-AF65-F5344CB8AC3E}">
        <p14:creationId xmlns:p14="http://schemas.microsoft.com/office/powerpoint/2010/main" xmlns="" val="3589609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Autofit/>
          </a:bodyPr>
          <a:lstStyle/>
          <a:p>
            <a:r>
              <a:rPr lang="en-US" sz="3200" b="1" dirty="0">
                <a:solidFill>
                  <a:schemeClr val="tx2"/>
                </a:solidFill>
                <a:cs typeface="Andes ExtraLight" pitchFamily="50" charset="0"/>
              </a:rPr>
              <a:t>Green, Sukuk, Blue and beyond</a:t>
            </a:r>
            <a:r>
              <a:rPr lang="en-US" sz="2400" b="1" dirty="0">
                <a:solidFill>
                  <a:schemeClr val="tx2"/>
                </a:solidFill>
                <a:cs typeface="Andes ExtraLight" pitchFamily="50" charset="0"/>
              </a:rPr>
              <a:t/>
            </a:r>
            <a:br>
              <a:rPr lang="en-US" sz="2400" b="1" dirty="0">
                <a:solidFill>
                  <a:schemeClr val="tx2"/>
                </a:solidFill>
                <a:cs typeface="Andes ExtraLight" pitchFamily="50" charset="0"/>
              </a:rPr>
            </a:br>
            <a:r>
              <a:rPr lang="en-US" sz="2400" b="1" dirty="0">
                <a:solidFill>
                  <a:schemeClr val="tx2"/>
                </a:solidFill>
                <a:cs typeface="Andes ExtraLight" pitchFamily="50" charset="0"/>
              </a:rPr>
              <a:t>Profiting for </a:t>
            </a:r>
            <a:r>
              <a:rPr lang="en-US" sz="2400" b="1" i="1" dirty="0" err="1">
                <a:solidFill>
                  <a:schemeClr val="tx2"/>
                </a:solidFill>
                <a:cs typeface="Andes ExtraLight" pitchFamily="50" charset="0"/>
              </a:rPr>
              <a:t>indulgentia</a:t>
            </a:r>
            <a:endParaRPr lang="en-US" sz="2400" b="1" i="1" dirty="0">
              <a:solidFill>
                <a:schemeClr val="tx2"/>
              </a:solidFill>
              <a:cs typeface="Andes ExtraLight" pitchFamily="50" charset="0"/>
            </a:endParaRPr>
          </a:p>
        </p:txBody>
      </p:sp>
      <p:sp>
        <p:nvSpPr>
          <p:cNvPr id="4" name="Content Placeholder 3">
            <a:extLst>
              <a:ext uri="{FF2B5EF4-FFF2-40B4-BE49-F238E27FC236}">
                <a16:creationId xmlns:a16="http://schemas.microsoft.com/office/drawing/2014/main" xmlns="" id="{F33A455D-ACF3-4542-BDEF-3501F3BFD888}"/>
              </a:ext>
            </a:extLst>
          </p:cNvPr>
          <p:cNvSpPr>
            <a:spLocks noGrp="1"/>
          </p:cNvSpPr>
          <p:nvPr>
            <p:ph sz="quarter" idx="10"/>
          </p:nvPr>
        </p:nvSpPr>
        <p:spPr/>
        <p:txBody>
          <a:bodyPr>
            <a:normAutofit/>
          </a:bodyPr>
          <a:lstStyle/>
          <a:p>
            <a:r>
              <a:rPr lang="en-US" sz="2000" b="1" dirty="0">
                <a:solidFill>
                  <a:schemeClr val="tx2"/>
                </a:solidFill>
              </a:rPr>
              <a:t>Many debt managers tend to show little enthusiasm for branded bonds</a:t>
            </a:r>
          </a:p>
          <a:p>
            <a:r>
              <a:rPr lang="en-US" sz="2000" b="1" dirty="0">
                <a:solidFill>
                  <a:schemeClr val="tx2"/>
                </a:solidFill>
              </a:rPr>
              <a:t>However, such instruments can reach new pools of investors</a:t>
            </a:r>
          </a:p>
          <a:p>
            <a:r>
              <a:rPr lang="en-US" sz="2000" b="1" dirty="0">
                <a:solidFill>
                  <a:schemeClr val="tx2"/>
                </a:solidFill>
              </a:rPr>
              <a:t>Green bonds are </a:t>
            </a:r>
            <a:r>
              <a:rPr lang="en-US" sz="2000" b="1" dirty="0">
                <a:solidFill>
                  <a:schemeClr val="tx2"/>
                </a:solidFill>
                <a:hlinkClick r:id="rId2" action="ppaction://hlinksldjump"/>
              </a:rPr>
              <a:t>blooming</a:t>
            </a:r>
            <a:r>
              <a:rPr lang="en-US" sz="2000" b="1" dirty="0">
                <a:solidFill>
                  <a:schemeClr val="tx2"/>
                </a:solidFill>
              </a:rPr>
              <a:t> and attracting private investors</a:t>
            </a:r>
          </a:p>
          <a:p>
            <a:pPr lvl="2">
              <a:buFont typeface="Wingdings" panose="05000000000000000000" pitchFamily="2" charset="2"/>
              <a:buChar char="§"/>
            </a:pPr>
            <a:r>
              <a:rPr lang="en-US" dirty="0">
                <a:solidFill>
                  <a:schemeClr val="tx2"/>
                </a:solidFill>
              </a:rPr>
              <a:t>2008: first issuance (WB)</a:t>
            </a:r>
          </a:p>
          <a:p>
            <a:pPr lvl="2">
              <a:buFont typeface="Wingdings" panose="05000000000000000000" pitchFamily="2" charset="2"/>
              <a:buChar char="§"/>
            </a:pPr>
            <a:r>
              <a:rPr lang="en-US" dirty="0">
                <a:solidFill>
                  <a:schemeClr val="tx2"/>
                </a:solidFill>
              </a:rPr>
              <a:t>2014: green bond indices (S&amp;P, </a:t>
            </a:r>
            <a:r>
              <a:rPr lang="en-US" dirty="0" err="1">
                <a:solidFill>
                  <a:schemeClr val="tx2"/>
                </a:solidFill>
              </a:rPr>
              <a:t>BofA</a:t>
            </a:r>
            <a:r>
              <a:rPr lang="en-US" dirty="0">
                <a:solidFill>
                  <a:schemeClr val="tx2"/>
                </a:solidFill>
              </a:rPr>
              <a:t> Merrill Lynch, Barclays </a:t>
            </a:r>
            <a:r>
              <a:rPr lang="en-US" dirty="0" err="1">
                <a:solidFill>
                  <a:schemeClr val="tx2"/>
                </a:solidFill>
              </a:rPr>
              <a:t>etc</a:t>
            </a:r>
            <a:r>
              <a:rPr lang="en-US" dirty="0">
                <a:solidFill>
                  <a:schemeClr val="tx2"/>
                </a:solidFill>
              </a:rPr>
              <a:t>) </a:t>
            </a:r>
          </a:p>
          <a:p>
            <a:pPr lvl="2">
              <a:buFont typeface="Wingdings" panose="05000000000000000000" pitchFamily="2" charset="2"/>
              <a:buChar char="§"/>
            </a:pPr>
            <a:r>
              <a:rPr lang="en-US" dirty="0">
                <a:solidFill>
                  <a:schemeClr val="tx2"/>
                </a:solidFill>
              </a:rPr>
              <a:t>2016: first sovereign</a:t>
            </a:r>
          </a:p>
          <a:p>
            <a:pPr lvl="2">
              <a:buFont typeface="Wingdings" panose="05000000000000000000" pitchFamily="2" charset="2"/>
              <a:buChar char="§"/>
            </a:pPr>
            <a:r>
              <a:rPr lang="en-US" dirty="0">
                <a:solidFill>
                  <a:schemeClr val="tx2"/>
                </a:solidFill>
              </a:rPr>
              <a:t>2017/18: France (EUR 7bi), EM, green sukuk</a:t>
            </a:r>
          </a:p>
          <a:p>
            <a:r>
              <a:rPr lang="en-US" sz="2000" b="1" dirty="0">
                <a:solidFill>
                  <a:schemeClr val="tx2"/>
                </a:solidFill>
              </a:rPr>
              <a:t>New instruments are not restricted to branded bonds</a:t>
            </a:r>
          </a:p>
          <a:p>
            <a:endParaRPr lang="en-US" sz="2000" dirty="0">
              <a:solidFill>
                <a:schemeClr val="tx2"/>
              </a:solidFill>
            </a:endParaRPr>
          </a:p>
        </p:txBody>
      </p:sp>
      <p:sp>
        <p:nvSpPr>
          <p:cNvPr id="14341" name="Slide Number Placehold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fld id="{7BA337B8-0E78-4066-BA91-CD1B9336C165}" type="slidenum">
              <a:rPr lang="en-US" sz="1100" b="0">
                <a:solidFill>
                  <a:srgbClr val="595959"/>
                </a:solidFill>
                <a:latin typeface="Arial" pitchFamily="34" charset="0"/>
              </a:rPr>
              <a:pPr eaLnBrk="1" hangingPunct="1"/>
              <a:t>12</a:t>
            </a:fld>
            <a:endParaRPr lang="en-US" sz="1100" b="0" dirty="0">
              <a:solidFill>
                <a:srgbClr val="595959"/>
              </a:solidFill>
              <a:latin typeface="Arial" pitchFamily="34" charset="0"/>
            </a:endParaRPr>
          </a:p>
        </p:txBody>
      </p:sp>
      <p:sp>
        <p:nvSpPr>
          <p:cNvPr id="6" name="Rectangle 5"/>
          <p:cNvSpPr/>
          <p:nvPr/>
        </p:nvSpPr>
        <p:spPr bwMode="auto">
          <a:xfrm>
            <a:off x="0" y="241243"/>
            <a:ext cx="178059" cy="395165"/>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dirty="0">
              <a:ln>
                <a:noFill/>
              </a:ln>
              <a:solidFill>
                <a:schemeClr val="tx1"/>
              </a:solidFill>
              <a:effectLst/>
              <a:latin typeface="Trebuchet MS" pitchFamily="34" charset="0"/>
              <a:cs typeface="Times New Roman" pitchFamily="18" charset="0"/>
            </a:endParaRPr>
          </a:p>
        </p:txBody>
      </p:sp>
      <mc:AlternateContent xmlns:mc="http://schemas.openxmlformats.org/markup-compatibility/2006">
        <mc:Choice xmlns:pslz="http://schemas.microsoft.com/office/powerpoint/2016/slidezoom" xmlns="" Requires="pslz">
          <p:graphicFrame>
            <p:nvGraphicFramePr>
              <p:cNvPr id="3" name="Slide Zoom 2">
                <a:extLst>
                  <a:ext uri="{FF2B5EF4-FFF2-40B4-BE49-F238E27FC236}">
                    <a16:creationId xmlns:a16="http://schemas.microsoft.com/office/drawing/2014/main" id="{331C188D-553D-4B52-8B0B-2AB2CD0B3915}"/>
                  </a:ext>
                </a:extLst>
              </p:cNvPr>
              <p:cNvGraphicFramePr>
                <a:graphicFrameLocks noChangeAspect="1"/>
              </p:cNvGraphicFramePr>
              <p:nvPr>
                <p:extLst/>
              </p:nvPr>
            </p:nvGraphicFramePr>
            <p:xfrm>
              <a:off x="7902368" y="3005557"/>
              <a:ext cx="755374" cy="755374"/>
            </p:xfrm>
            <a:graphic>
              <a:graphicData uri="http://schemas.microsoft.com/office/powerpoint/2016/slidezoom">
                <pslz:sldZm>
                  <pslz:sldZmObj sldId="272" cId="3589609226">
                    <pslz:zmPr id="{643B0320-1428-4754-9F9E-5F03FB3808F2}" returnToParent="0" imageType="cover" transitionDur="1000" showBg="0">
                      <p166:blipFill xmlns:p166="http://schemas.microsoft.com/office/powerpoint/2016/6/main">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166:blipFill>
                      <p166:spPr xmlns:p166="http://schemas.microsoft.com/office/powerpoint/2016/6/main">
                        <a:xfrm>
                          <a:off x="0" y="0"/>
                          <a:ext cx="755374" cy="755374"/>
                        </a:xfrm>
                        <a:prstGeom prst="rect">
                          <a:avLst/>
                        </a:prstGeom>
                      </p166:spPr>
                    </pslz:zmPr>
                  </pslz:sldZmObj>
                </pslz:sldZm>
              </a:graphicData>
            </a:graphic>
          </p:graphicFrame>
        </mc:Choice>
        <mc:Fallback>
          <p:pic>
            <p:nvPicPr>
              <p:cNvPr id="3" name="Slide Zoom 2">
                <a:extLst>
                  <a:ext uri="{FF2B5EF4-FFF2-40B4-BE49-F238E27FC236}">
                    <a16:creationId xmlns:a16="http://schemas.microsoft.com/office/drawing/2014/main" xmlns="" xmlns:pslz="http://schemas.microsoft.com/office/powerpoint/2016/slidezoom" id="{331C188D-553D-4B52-8B0B-2AB2CD0B3915}"/>
                  </a:ext>
                </a:extLst>
              </p:cNvPr>
              <p:cNvPicPr>
                <a:picLocks noGrp="1" noRot="1" noChangeAspect="1" noMove="1" noResize="1" noEditPoints="1" noAdjustHandles="1" noChangeArrowheads="1" noChangeShapeType="1"/>
              </p:cNvPicPr>
              <p:nvPr/>
            </p:nvPicPr>
            <p:blipFill>
              <a:blip r:embed="rId5" cstate="print">
                <a:extLst>
                  <a:ext uri="{28A0092B-C50C-407E-A947-70E740481C1C}">
                    <a14:useLocalDpi xmlns:a14="http://schemas.microsoft.com/office/drawing/2010/main" xmlns="" xmlns:pslz="http://schemas.microsoft.com/office/powerpoint/2016/slidezoom" val="0"/>
                  </a:ext>
                  <a:ext uri="{96DAC541-7B7A-43D3-8B79-37D633B846F1}">
                    <asvg:svgBlip xmlns:asvg="http://schemas.microsoft.com/office/drawing/2016/SVG/main" xmlns="" xmlns:pslz="http://schemas.microsoft.com/office/powerpoint/2016/slidezoom" r:embed="rId6"/>
                  </a:ext>
                </a:extLst>
              </a:blip>
              <a:stretch>
                <a:fillRect/>
              </a:stretch>
            </p:blipFill>
            <p:spPr>
              <a:xfrm>
                <a:off x="7902368" y="3005557"/>
                <a:ext cx="755374" cy="755374"/>
              </a:xfrm>
              <a:prstGeom prst="rect">
                <a:avLst/>
              </a:prstGeom>
            </p:spPr>
          </p:pic>
        </mc:Fallback>
      </mc:AlternateContent>
    </p:spTree>
    <p:extLst>
      <p:ext uri="{BB962C8B-B14F-4D97-AF65-F5344CB8AC3E}">
        <p14:creationId xmlns:p14="http://schemas.microsoft.com/office/powerpoint/2010/main" xmlns="" val="168535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defRPr/>
            </a:pPr>
            <a:r>
              <a:rPr lang="en-US" sz="3200" b="1" cap="none" dirty="0">
                <a:solidFill>
                  <a:schemeClr val="tx2"/>
                </a:solidFill>
              </a:rPr>
              <a:t>Contents</a:t>
            </a:r>
          </a:p>
        </p:txBody>
      </p:sp>
      <p:sp>
        <p:nvSpPr>
          <p:cNvPr id="13315" name="Text Placeholder 5"/>
          <p:cNvSpPr>
            <a:spLocks noGrp="1"/>
          </p:cNvSpPr>
          <p:nvPr>
            <p:ph type="body" sz="quarter" idx="13"/>
          </p:nvPr>
        </p:nvSpPr>
        <p:spPr>
          <a:xfrm>
            <a:off x="1006867" y="1779393"/>
            <a:ext cx="7726167" cy="3285767"/>
          </a:xfrm>
        </p:spPr>
        <p:txBody>
          <a:bodyPr>
            <a:normAutofit/>
          </a:bodyPr>
          <a:lstStyle/>
          <a:p>
            <a:pPr marL="285750" indent="-285750">
              <a:buFont typeface="Arial" panose="020B0604020202020204" pitchFamily="34" charset="0"/>
              <a:buChar char="•"/>
            </a:pPr>
            <a:r>
              <a:rPr lang="en-US" sz="2400" dirty="0">
                <a:solidFill>
                  <a:schemeClr val="tx2"/>
                </a:solidFill>
                <a:latin typeface="Arial" pitchFamily="34" charset="0"/>
                <a:cs typeface="Arial" pitchFamily="34" charset="0"/>
              </a:rPr>
              <a:t>Who we are</a:t>
            </a:r>
          </a:p>
          <a:p>
            <a:pPr marL="285750" indent="-285750">
              <a:buFont typeface="Arial" panose="020B0604020202020204" pitchFamily="34" charset="0"/>
              <a:buChar char="•"/>
            </a:pPr>
            <a:r>
              <a:rPr lang="en-US" sz="2400" dirty="0">
                <a:solidFill>
                  <a:schemeClr val="tx2"/>
                </a:solidFill>
                <a:latin typeface="Arial" pitchFamily="34" charset="0"/>
                <a:cs typeface="Arial" pitchFamily="34" charset="0"/>
              </a:rPr>
              <a:t>What we used to do for our clients</a:t>
            </a:r>
          </a:p>
          <a:p>
            <a:pPr marL="285750" indent="-285750">
              <a:buFont typeface="Arial" panose="020B0604020202020204" pitchFamily="34" charset="0"/>
              <a:buChar char="•"/>
            </a:pPr>
            <a:r>
              <a:rPr lang="en-US" sz="2400" dirty="0">
                <a:solidFill>
                  <a:schemeClr val="tx2"/>
                </a:solidFill>
                <a:latin typeface="Arial" pitchFamily="34" charset="0"/>
                <a:cs typeface="Arial" pitchFamily="34" charset="0"/>
              </a:rPr>
              <a:t>What we are asked to do today</a:t>
            </a:r>
          </a:p>
          <a:p>
            <a:pPr marL="285750" indent="-285750">
              <a:buFont typeface="Arial" panose="020B0604020202020204" pitchFamily="34" charset="0"/>
              <a:buChar char="•"/>
            </a:pPr>
            <a:r>
              <a:rPr lang="en-US" sz="2400" dirty="0">
                <a:solidFill>
                  <a:schemeClr val="tx2"/>
                </a:solidFill>
                <a:latin typeface="Arial" pitchFamily="34" charset="0"/>
                <a:cs typeface="Arial" pitchFamily="34" charset="0"/>
              </a:rPr>
              <a:t>What we may be asked to do tomorrow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Autofit/>
          </a:bodyPr>
          <a:lstStyle/>
          <a:p>
            <a:r>
              <a:rPr lang="en-US" sz="3200" b="1" dirty="0">
                <a:solidFill>
                  <a:schemeClr val="tx2"/>
                </a:solidFill>
                <a:cs typeface="Andes ExtraLight" pitchFamily="50" charset="0"/>
              </a:rPr>
              <a:t>Who we are</a:t>
            </a:r>
            <a:r>
              <a:rPr lang="en-US" sz="2400" b="1" dirty="0">
                <a:solidFill>
                  <a:schemeClr val="tx2"/>
                </a:solidFill>
                <a:cs typeface="Andes ExtraLight" pitchFamily="50" charset="0"/>
              </a:rPr>
              <a:t/>
            </a:r>
            <a:br>
              <a:rPr lang="en-US" sz="2400" b="1" dirty="0">
                <a:solidFill>
                  <a:schemeClr val="tx2"/>
                </a:solidFill>
                <a:cs typeface="Andes ExtraLight" pitchFamily="50" charset="0"/>
              </a:rPr>
            </a:br>
            <a:r>
              <a:rPr lang="en-US" sz="2400" b="1" dirty="0">
                <a:solidFill>
                  <a:schemeClr val="tx2"/>
                </a:solidFill>
                <a:cs typeface="Andes ExtraLight" pitchFamily="50" charset="0"/>
              </a:rPr>
              <a:t>debt managers away from home</a:t>
            </a:r>
          </a:p>
        </p:txBody>
      </p:sp>
      <p:sp>
        <p:nvSpPr>
          <p:cNvPr id="14341" name="Slide Number Placehold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fld id="{7BA337B8-0E78-4066-BA91-CD1B9336C165}" type="slidenum">
              <a:rPr lang="en-US" sz="1100" b="0">
                <a:solidFill>
                  <a:srgbClr val="595959"/>
                </a:solidFill>
                <a:latin typeface="Arial" pitchFamily="34" charset="0"/>
              </a:rPr>
              <a:pPr eaLnBrk="1" hangingPunct="1"/>
              <a:t>2</a:t>
            </a:fld>
            <a:endParaRPr lang="en-US" sz="1100" b="0" dirty="0">
              <a:solidFill>
                <a:srgbClr val="595959"/>
              </a:solidFill>
              <a:latin typeface="Arial" pitchFamily="34" charset="0"/>
            </a:endParaRPr>
          </a:p>
        </p:txBody>
      </p:sp>
      <p:sp>
        <p:nvSpPr>
          <p:cNvPr id="6" name="Rectangle 5"/>
          <p:cNvSpPr/>
          <p:nvPr/>
        </p:nvSpPr>
        <p:spPr bwMode="auto">
          <a:xfrm>
            <a:off x="0" y="241243"/>
            <a:ext cx="178059" cy="395165"/>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dirty="0">
              <a:ln>
                <a:noFill/>
              </a:ln>
              <a:solidFill>
                <a:schemeClr val="tx1"/>
              </a:solidFill>
              <a:effectLst/>
              <a:latin typeface="Trebuchet MS" pitchFamily="34" charset="0"/>
              <a:cs typeface="Times New Roman" pitchFamily="18" charset="0"/>
            </a:endParaRPr>
          </a:p>
        </p:txBody>
      </p:sp>
      <p:pic>
        <p:nvPicPr>
          <p:cNvPr id="8" name="Picture 7">
            <a:extLst>
              <a:ext uri="{FF2B5EF4-FFF2-40B4-BE49-F238E27FC236}">
                <a16:creationId xmlns:a16="http://schemas.microsoft.com/office/drawing/2014/main" xmlns="" id="{66D5DD89-17CB-407E-B6F8-D5C40EA1BD15}"/>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1885496"/>
            <a:ext cx="9144000" cy="3918857"/>
          </a:xfrm>
          <a:prstGeom prst="rect">
            <a:avLst/>
          </a:prstGeom>
        </p:spPr>
      </p:pic>
      <p:sp>
        <p:nvSpPr>
          <p:cNvPr id="2" name="TextBox 1">
            <a:extLst>
              <a:ext uri="{FF2B5EF4-FFF2-40B4-BE49-F238E27FC236}">
                <a16:creationId xmlns:a16="http://schemas.microsoft.com/office/drawing/2014/main" xmlns="" id="{918B82AB-8B1E-4351-A838-A0ED404CA3BB}"/>
              </a:ext>
            </a:extLst>
          </p:cNvPr>
          <p:cNvSpPr txBox="1"/>
          <p:nvPr/>
        </p:nvSpPr>
        <p:spPr>
          <a:xfrm>
            <a:off x="2881118" y="6055940"/>
            <a:ext cx="3935002" cy="338554"/>
          </a:xfrm>
          <a:prstGeom prst="rect">
            <a:avLst/>
          </a:prstGeom>
          <a:noFill/>
        </p:spPr>
        <p:txBody>
          <a:bodyPr wrap="square" rtlCol="0">
            <a:spAutoFit/>
          </a:bodyPr>
          <a:lstStyle/>
          <a:p>
            <a:r>
              <a:rPr lang="en-US" b="0" dirty="0">
                <a:latin typeface="+mn-lt"/>
              </a:rPr>
              <a:t>62 countries served in the last 3 years</a:t>
            </a:r>
          </a:p>
        </p:txBody>
      </p:sp>
    </p:spTree>
    <p:extLst>
      <p:ext uri="{BB962C8B-B14F-4D97-AF65-F5344CB8AC3E}">
        <p14:creationId xmlns:p14="http://schemas.microsoft.com/office/powerpoint/2010/main" xmlns="" val="367879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defRPr/>
            </a:pPr>
            <a:r>
              <a:rPr lang="en-US" sz="2800" b="1" cap="none" dirty="0">
                <a:solidFill>
                  <a:schemeClr val="tx2"/>
                </a:solidFill>
              </a:rPr>
              <a:t>What we used to do for our clients: Life upstream</a:t>
            </a:r>
          </a:p>
        </p:txBody>
      </p:sp>
      <p:sp>
        <p:nvSpPr>
          <p:cNvPr id="13315" name="Text Placeholder 5"/>
          <p:cNvSpPr>
            <a:spLocks noGrp="1"/>
          </p:cNvSpPr>
          <p:nvPr>
            <p:ph type="body" sz="quarter" idx="13"/>
          </p:nvPr>
        </p:nvSpPr>
        <p:spPr>
          <a:xfrm>
            <a:off x="357188" y="1686925"/>
            <a:ext cx="8461375" cy="3943313"/>
          </a:xfrm>
        </p:spPr>
        <p:txBody>
          <a:bodyPr>
            <a:normAutofit fontScale="92500" lnSpcReduction="10000"/>
          </a:bodyPr>
          <a:lstStyle/>
          <a:p>
            <a:pPr marL="285750" indent="-285750">
              <a:buFont typeface="Arial" panose="020B0604020202020204" pitchFamily="34" charset="0"/>
              <a:buChar char="•"/>
            </a:pPr>
            <a:r>
              <a:rPr lang="en-US" sz="2400" dirty="0">
                <a:solidFill>
                  <a:schemeClr val="tx2"/>
                </a:solidFill>
                <a:latin typeface="Arial" pitchFamily="34" charset="0"/>
                <a:cs typeface="Arial" pitchFamily="34" charset="0"/>
              </a:rPr>
              <a:t>React to debt crises (</a:t>
            </a:r>
            <a:r>
              <a:rPr lang="en-US" sz="2400" dirty="0" err="1">
                <a:solidFill>
                  <a:schemeClr val="tx2"/>
                </a:solidFill>
                <a:latin typeface="Arial" pitchFamily="34" charset="0"/>
                <a:cs typeface="Arial" pitchFamily="34" charset="0"/>
              </a:rPr>
              <a:t>LatAm</a:t>
            </a:r>
            <a:r>
              <a:rPr lang="en-US" sz="2400" dirty="0">
                <a:solidFill>
                  <a:schemeClr val="tx2"/>
                </a:solidFill>
                <a:latin typeface="Arial" pitchFamily="34" charset="0"/>
                <a:cs typeface="Arial" pitchFamily="34" charset="0"/>
              </a:rPr>
              <a:t> 1980s; Africa 2000s)</a:t>
            </a:r>
          </a:p>
          <a:p>
            <a:pPr marL="285750" indent="-285750">
              <a:buFont typeface="Arial" panose="020B0604020202020204" pitchFamily="34" charset="0"/>
              <a:buChar char="•"/>
            </a:pPr>
            <a:r>
              <a:rPr lang="en-US" sz="2400" dirty="0">
                <a:solidFill>
                  <a:schemeClr val="tx2"/>
                </a:solidFill>
                <a:latin typeface="Arial" pitchFamily="34" charset="0"/>
                <a:cs typeface="Arial" pitchFamily="34" charset="0"/>
              </a:rPr>
              <a:t>Calculate Debt Sustainability &amp; Non-Concessional Limits</a:t>
            </a:r>
          </a:p>
          <a:p>
            <a:pPr marL="285750" indent="-285750">
              <a:buFont typeface="Arial" panose="020B0604020202020204" pitchFamily="34" charset="0"/>
              <a:buChar char="•"/>
            </a:pPr>
            <a:r>
              <a:rPr lang="en-US" sz="2400" dirty="0">
                <a:solidFill>
                  <a:schemeClr val="tx2"/>
                </a:solidFill>
                <a:latin typeface="Arial" pitchFamily="34" charset="0"/>
                <a:cs typeface="Arial" pitchFamily="34" charset="0"/>
              </a:rPr>
              <a:t>Inform the Paris Club Negotiations (with the IMF)</a:t>
            </a:r>
          </a:p>
          <a:p>
            <a:pPr marL="285750" indent="-285750">
              <a:buFont typeface="Arial" panose="020B0604020202020204" pitchFamily="34" charset="0"/>
              <a:buChar char="•"/>
            </a:pPr>
            <a:r>
              <a:rPr lang="en-US" sz="2400" dirty="0">
                <a:solidFill>
                  <a:schemeClr val="tx2"/>
                </a:solidFill>
                <a:latin typeface="Arial" pitchFamily="34" charset="0"/>
                <a:cs typeface="Arial" pitchFamily="34" charset="0"/>
              </a:rPr>
              <a:t>Arrange for Debt Relief (HIPCs + MDRI)</a:t>
            </a:r>
          </a:p>
          <a:p>
            <a:pPr marL="285750" indent="-285750">
              <a:buFont typeface="Arial" panose="020B0604020202020204" pitchFamily="34" charset="0"/>
              <a:buChar char="•"/>
            </a:pPr>
            <a:r>
              <a:rPr lang="en-US" sz="2400" dirty="0">
                <a:solidFill>
                  <a:schemeClr val="tx2"/>
                </a:solidFill>
                <a:latin typeface="Arial" pitchFamily="34" charset="0"/>
                <a:cs typeface="Arial" pitchFamily="34" charset="0"/>
              </a:rPr>
              <a:t>Monitor Debtors’ Performance</a:t>
            </a:r>
          </a:p>
          <a:p>
            <a:pPr marL="285750" indent="-285750">
              <a:buFont typeface="Arial" panose="020B0604020202020204" pitchFamily="34" charset="0"/>
              <a:buChar char="•"/>
            </a:pPr>
            <a:r>
              <a:rPr lang="en-US" sz="2400" dirty="0">
                <a:solidFill>
                  <a:schemeClr val="tx2"/>
                </a:solidFill>
                <a:latin typeface="Arial" pitchFamily="34" charset="0"/>
                <a:cs typeface="Arial" pitchFamily="34" charset="0"/>
              </a:rPr>
              <a:t>Issue Guidelines (with the IMF; first in 2001)</a:t>
            </a:r>
          </a:p>
          <a:p>
            <a:pPr marL="285750" indent="-285750">
              <a:buFont typeface="Arial" panose="020B0604020202020204" pitchFamily="34" charset="0"/>
              <a:buChar char="•"/>
            </a:pPr>
            <a:r>
              <a:rPr lang="en-US" sz="2400" dirty="0">
                <a:solidFill>
                  <a:schemeClr val="tx2"/>
                </a:solidFill>
                <a:latin typeface="Arial" pitchFamily="34" charset="0"/>
                <a:cs typeface="Arial" pitchFamily="34" charset="0"/>
              </a:rPr>
              <a:t>Basic Institutional Development</a:t>
            </a:r>
          </a:p>
        </p:txBody>
      </p:sp>
    </p:spTree>
    <p:extLst>
      <p:ext uri="{BB962C8B-B14F-4D97-AF65-F5344CB8AC3E}">
        <p14:creationId xmlns:p14="http://schemas.microsoft.com/office/powerpoint/2010/main" xmlns="" val="1332216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31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3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defRPr/>
            </a:pPr>
            <a:r>
              <a:rPr lang="en-US" sz="2800" b="1" cap="none" dirty="0">
                <a:solidFill>
                  <a:schemeClr val="tx2"/>
                </a:solidFill>
              </a:rPr>
              <a:t>What we are asked to do today: Life down-stream</a:t>
            </a:r>
          </a:p>
        </p:txBody>
      </p:sp>
      <p:sp>
        <p:nvSpPr>
          <p:cNvPr id="13315" name="Text Placeholder 5"/>
          <p:cNvSpPr>
            <a:spLocks noGrp="1"/>
          </p:cNvSpPr>
          <p:nvPr>
            <p:ph type="body" sz="quarter" idx="13"/>
          </p:nvPr>
        </p:nvSpPr>
        <p:spPr>
          <a:xfrm>
            <a:off x="356934" y="1644846"/>
            <a:ext cx="8461375" cy="4559763"/>
          </a:xfrm>
          <a:solidFill>
            <a:schemeClr val="bg1"/>
          </a:solidFill>
        </p:spPr>
        <p:txBody>
          <a:bodyPr>
            <a:normAutofit/>
          </a:bodyPr>
          <a:lstStyle/>
          <a:p>
            <a:pPr marL="285750" indent="-285750">
              <a:buFont typeface="Arial" panose="020B0604020202020204" pitchFamily="34" charset="0"/>
              <a:buChar char="•"/>
            </a:pPr>
            <a:r>
              <a:rPr lang="en-US" sz="2400" dirty="0">
                <a:solidFill>
                  <a:schemeClr val="tx2"/>
                </a:solidFill>
                <a:latin typeface="Arial" pitchFamily="34" charset="0"/>
                <a:cs typeface="Arial" pitchFamily="34" charset="0"/>
              </a:rPr>
              <a:t>Technical Implementation (modelling, buy-backs, etc.) </a:t>
            </a:r>
          </a:p>
          <a:p>
            <a:pPr marL="285750" indent="-285750">
              <a:buFont typeface="Arial" panose="020B0604020202020204" pitchFamily="34" charset="0"/>
              <a:buChar char="•"/>
            </a:pPr>
            <a:r>
              <a:rPr lang="en-US" sz="2400" dirty="0">
                <a:solidFill>
                  <a:schemeClr val="tx2"/>
                </a:solidFill>
                <a:latin typeface="Arial" pitchFamily="34" charset="0"/>
                <a:cs typeface="Arial" pitchFamily="34" charset="0"/>
              </a:rPr>
              <a:t>Contingent Liabilities (the other driver of debt)  </a:t>
            </a:r>
          </a:p>
          <a:p>
            <a:pPr marL="285750" indent="-285750">
              <a:buFont typeface="Arial" panose="020B0604020202020204" pitchFamily="34" charset="0"/>
              <a:buChar char="•"/>
            </a:pPr>
            <a:r>
              <a:rPr lang="en-US" sz="2400" dirty="0">
                <a:solidFill>
                  <a:schemeClr val="tx2"/>
                </a:solidFill>
                <a:latin typeface="Arial" pitchFamily="34" charset="0"/>
                <a:cs typeface="Arial" pitchFamily="34" charset="0"/>
              </a:rPr>
              <a:t>Expansion of the Investor Base</a:t>
            </a:r>
          </a:p>
          <a:p>
            <a:pPr marL="285750" indent="-285750">
              <a:buFont typeface="Arial" panose="020B0604020202020204" pitchFamily="34" charset="0"/>
              <a:buChar char="•"/>
            </a:pPr>
            <a:r>
              <a:rPr lang="en-US" sz="2400" dirty="0">
                <a:solidFill>
                  <a:schemeClr val="tx2"/>
                </a:solidFill>
                <a:latin typeface="Arial" pitchFamily="34" charset="0"/>
                <a:cs typeface="Arial" pitchFamily="34" charset="0"/>
              </a:rPr>
              <a:t>Branded Bonds (green, blue, sukuk, etc.)</a:t>
            </a:r>
          </a:p>
          <a:p>
            <a:pPr marL="285750" indent="-285750">
              <a:buFont typeface="Arial" panose="020B0604020202020204" pitchFamily="34" charset="0"/>
              <a:buChar char="•"/>
            </a:pPr>
            <a:r>
              <a:rPr lang="en-US" sz="2400" dirty="0">
                <a:solidFill>
                  <a:schemeClr val="tx2"/>
                </a:solidFill>
                <a:latin typeface="Arial" pitchFamily="34" charset="0"/>
                <a:cs typeface="Arial" pitchFamily="34" charset="0"/>
              </a:rPr>
              <a:t>Insurance (CAT and CAT-like contracts)</a:t>
            </a:r>
          </a:p>
          <a:p>
            <a:pPr marL="285750" indent="-285750">
              <a:buFont typeface="Arial" panose="020B0604020202020204" pitchFamily="34" charset="0"/>
              <a:buChar char="•"/>
            </a:pPr>
            <a:r>
              <a:rPr lang="en-US" sz="2400" dirty="0">
                <a:solidFill>
                  <a:schemeClr val="tx2"/>
                </a:solidFill>
                <a:latin typeface="Arial" pitchFamily="34" charset="0"/>
                <a:cs typeface="Arial" pitchFamily="34" charset="0"/>
              </a:rPr>
              <a:t>Cash Management</a:t>
            </a:r>
          </a:p>
          <a:p>
            <a:pPr marL="285750" indent="-285750">
              <a:buFont typeface="Arial" panose="020B0604020202020204" pitchFamily="34" charset="0"/>
              <a:buChar char="•"/>
            </a:pPr>
            <a:r>
              <a:rPr lang="en-US" sz="2400" dirty="0">
                <a:solidFill>
                  <a:schemeClr val="tx2"/>
                </a:solidFill>
                <a:latin typeface="Arial" pitchFamily="34" charset="0"/>
                <a:cs typeface="Arial" pitchFamily="34" charset="0"/>
              </a:rPr>
              <a:t>Infrastructure Financing</a:t>
            </a:r>
          </a:p>
        </p:txBody>
      </p:sp>
      <p:sp>
        <p:nvSpPr>
          <p:cNvPr id="2" name="Arrow: Right 1">
            <a:extLst>
              <a:ext uri="{FF2B5EF4-FFF2-40B4-BE49-F238E27FC236}">
                <a16:creationId xmlns:a16="http://schemas.microsoft.com/office/drawing/2014/main" xmlns="" id="{E5154288-BD2E-4E13-9DFA-E929989E7132}"/>
              </a:ext>
            </a:extLst>
          </p:cNvPr>
          <p:cNvSpPr/>
          <p:nvPr/>
        </p:nvSpPr>
        <p:spPr bwMode="auto">
          <a:xfrm>
            <a:off x="7202184" y="2486346"/>
            <a:ext cx="380144" cy="82193"/>
          </a:xfrm>
          <a:prstGeom prst="rightArrow">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3" name="Arrow: Right 2">
            <a:extLst>
              <a:ext uri="{FF2B5EF4-FFF2-40B4-BE49-F238E27FC236}">
                <a16:creationId xmlns:a16="http://schemas.microsoft.com/office/drawing/2014/main" xmlns="" id="{ACB3ADC2-2DCB-43D7-BAA9-3A5562B4F78A}"/>
              </a:ext>
            </a:extLst>
          </p:cNvPr>
          <p:cNvSpPr/>
          <p:nvPr/>
        </p:nvSpPr>
        <p:spPr bwMode="auto">
          <a:xfrm>
            <a:off x="7078894" y="2486346"/>
            <a:ext cx="503434" cy="349321"/>
          </a:xfrm>
          <a:prstGeom prst="rightArrow">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4" name="Arrow: Right 3">
            <a:extLst>
              <a:ext uri="{FF2B5EF4-FFF2-40B4-BE49-F238E27FC236}">
                <a16:creationId xmlns:a16="http://schemas.microsoft.com/office/drawing/2014/main" xmlns="" id="{0211CFA4-B2D0-4D65-94B2-4D9606A5259E}"/>
              </a:ext>
            </a:extLst>
          </p:cNvPr>
          <p:cNvSpPr/>
          <p:nvPr/>
        </p:nvSpPr>
        <p:spPr bwMode="auto">
          <a:xfrm>
            <a:off x="7078894" y="2219218"/>
            <a:ext cx="380144" cy="312847"/>
          </a:xfrm>
          <a:prstGeom prst="rightArrow">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6" name="Arrow: Right 5">
            <a:extLst>
              <a:ext uri="{FF2B5EF4-FFF2-40B4-BE49-F238E27FC236}">
                <a16:creationId xmlns:a16="http://schemas.microsoft.com/office/drawing/2014/main" xmlns="" id="{43F7CD96-FF95-4F1E-8961-FD1D0CC1B3A9}"/>
              </a:ext>
            </a:extLst>
          </p:cNvPr>
          <p:cNvSpPr/>
          <p:nvPr/>
        </p:nvSpPr>
        <p:spPr bwMode="auto">
          <a:xfrm>
            <a:off x="7459037" y="2301411"/>
            <a:ext cx="606175" cy="267128"/>
          </a:xfrm>
          <a:prstGeom prst="rightArrow">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7" name="Arrow: Right 6">
            <a:extLst>
              <a:ext uri="{FF2B5EF4-FFF2-40B4-BE49-F238E27FC236}">
                <a16:creationId xmlns:a16="http://schemas.microsoft.com/office/drawing/2014/main" xmlns="" id="{1741E709-CF9B-4389-8D53-53168CF4A0BB}"/>
              </a:ext>
            </a:extLst>
          </p:cNvPr>
          <p:cNvSpPr/>
          <p:nvPr/>
        </p:nvSpPr>
        <p:spPr bwMode="auto">
          <a:xfrm>
            <a:off x="7078894" y="2486346"/>
            <a:ext cx="852755" cy="45719"/>
          </a:xfrm>
          <a:prstGeom prst="rightArrow">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mc:AlternateContent xmlns:mc="http://schemas.openxmlformats.org/markup-compatibility/2006">
        <mc:Choice xmlns:pslz="http://schemas.microsoft.com/office/powerpoint/2016/slidezoom" xmlns="" Requires="pslz">
          <p:graphicFrame>
            <p:nvGraphicFramePr>
              <p:cNvPr id="10" name="Slide Zoom 9">
                <a:extLst>
                  <a:ext uri="{FF2B5EF4-FFF2-40B4-BE49-F238E27FC236}">
                    <a16:creationId xmlns:a16="http://schemas.microsoft.com/office/drawing/2014/main" id="{132F09FC-187F-414E-B1E1-4B33C30306E6}"/>
                  </a:ext>
                </a:extLst>
              </p:cNvPr>
              <p:cNvGraphicFramePr>
                <a:graphicFrameLocks noChangeAspect="1"/>
              </p:cNvGraphicFramePr>
              <p:nvPr>
                <p:extLst>
                  <p:ext uri="{D42A27DB-BD31-4B8C-83A1-F6EECF244321}">
                    <p14:modId xmlns:p14="http://schemas.microsoft.com/office/powerpoint/2010/main" val="3121973956"/>
                  </p:ext>
                </p:extLst>
              </p:nvPr>
            </p:nvGraphicFramePr>
            <p:xfrm>
              <a:off x="7006974" y="2329332"/>
              <a:ext cx="675113" cy="506335"/>
            </p:xfrm>
            <a:graphic>
              <a:graphicData uri="http://schemas.microsoft.com/office/powerpoint/2016/slidezoom">
                <pslz:sldZm>
                  <pslz:sldZmObj sldId="279" cId="4164510641">
                    <pslz:zmPr id="{E74F43F9-359D-4B6A-9CBD-1A23BC32B33F}" returnToParent="0" transitionDur="1000">
                      <p166:blipFill xmlns:p166="http://schemas.microsoft.com/office/powerpoint/2016/6/main">
                        <a:blip r:embed="rId2"/>
                        <a:stretch>
                          <a:fillRect/>
                        </a:stretch>
                      </p166:blipFill>
                      <p166:spPr xmlns:p166="http://schemas.microsoft.com/office/powerpoint/2016/6/main">
                        <a:xfrm>
                          <a:off x="0" y="0"/>
                          <a:ext cx="675113" cy="506335"/>
                        </a:xfrm>
                        <a:prstGeom prst="rect">
                          <a:avLst/>
                        </a:prstGeom>
                        <a:ln w="3175">
                          <a:solidFill>
                            <a:prstClr val="ltGray"/>
                          </a:solidFill>
                        </a:ln>
                      </p166:spPr>
                    </pslz:zmPr>
                  </pslz:sldZmObj>
                </pslz:sldZm>
              </a:graphicData>
            </a:graphic>
          </p:graphicFrame>
        </mc:Choice>
        <mc:Fallback>
          <p:pic>
            <p:nvPicPr>
              <p:cNvPr id="10" name="Slide Zoom 9">
                <a:hlinkClick r:id="rId3" action="ppaction://hlinksldjump"/>
                <a:extLst>
                  <a:ext uri="{FF2B5EF4-FFF2-40B4-BE49-F238E27FC236}">
                    <a16:creationId xmlns:a16="http://schemas.microsoft.com/office/drawing/2014/main" xmlns="" xmlns:pslz="http://schemas.microsoft.com/office/powerpoint/2016/slidezoom" id="{132F09FC-187F-414E-B1E1-4B33C30306E6}"/>
                  </a:ext>
                </a:extLst>
              </p:cNvPr>
              <p:cNvPicPr>
                <a:picLocks noGrp="1" noRot="1" noChangeAspect="1" noMove="1" noResize="1" noEditPoints="1" noAdjustHandles="1" noChangeArrowheads="1" noChangeShapeType="1"/>
              </p:cNvPicPr>
              <p:nvPr/>
            </p:nvPicPr>
            <p:blipFill>
              <a:blip r:embed="rId4" cstate="print"/>
              <a:stretch>
                <a:fillRect/>
              </a:stretch>
            </p:blipFill>
            <p:spPr>
              <a:xfrm>
                <a:off x="7006974" y="2329332"/>
                <a:ext cx="675113" cy="506335"/>
              </a:xfrm>
              <a:prstGeom prst="rect">
                <a:avLst/>
              </a:prstGeom>
              <a:ln w="3175">
                <a:solidFill>
                  <a:prstClr val="ltGray"/>
                </a:solidFill>
              </a:ln>
            </p:spPr>
          </p:pic>
        </mc:Fallback>
      </mc:AlternateContent>
      <mc:AlternateContent xmlns:mc="http://schemas.openxmlformats.org/markup-compatibility/2006">
        <mc:Choice xmlns:pslz="http://schemas.microsoft.com/office/powerpoint/2016/slidezoom" xmlns="" Requires="pslz">
          <p:graphicFrame>
            <p:nvGraphicFramePr>
              <p:cNvPr id="12" name="Slide Zoom 11">
                <a:extLst>
                  <a:ext uri="{FF2B5EF4-FFF2-40B4-BE49-F238E27FC236}">
                    <a16:creationId xmlns:a16="http://schemas.microsoft.com/office/drawing/2014/main" id="{962E6503-A408-47BB-84D3-F9D1758305A5}"/>
                  </a:ext>
                </a:extLst>
              </p:cNvPr>
              <p:cNvGraphicFramePr>
                <a:graphicFrameLocks noChangeAspect="1"/>
              </p:cNvGraphicFramePr>
              <p:nvPr>
                <p:extLst>
                  <p:ext uri="{D42A27DB-BD31-4B8C-83A1-F6EECF244321}">
                    <p14:modId xmlns:p14="http://schemas.microsoft.com/office/powerpoint/2010/main" val="4207009654"/>
                  </p:ext>
                </p:extLst>
              </p:nvPr>
            </p:nvGraphicFramePr>
            <p:xfrm>
              <a:off x="7805377" y="2329332"/>
              <a:ext cx="675114" cy="506335"/>
            </p:xfrm>
            <a:graphic>
              <a:graphicData uri="http://schemas.microsoft.com/office/powerpoint/2016/slidezoom">
                <pslz:sldZm>
                  <pslz:sldZmObj sldId="280" cId="1600874877">
                    <pslz:zmPr id="{600CAFEF-24EC-468B-95EF-AAFCA3855735}" returnToParent="0" transitionDur="1000">
                      <p166:blipFill xmlns:p166="http://schemas.microsoft.com/office/powerpoint/2016/6/main">
                        <a:blip r:embed="rId5"/>
                        <a:stretch>
                          <a:fillRect/>
                        </a:stretch>
                      </p166:blipFill>
                      <p166:spPr xmlns:p166="http://schemas.microsoft.com/office/powerpoint/2016/6/main">
                        <a:xfrm>
                          <a:off x="0" y="0"/>
                          <a:ext cx="675114" cy="506335"/>
                        </a:xfrm>
                        <a:prstGeom prst="rect">
                          <a:avLst/>
                        </a:prstGeom>
                        <a:ln w="3175">
                          <a:solidFill>
                            <a:prstClr val="ltGray"/>
                          </a:solidFill>
                        </a:ln>
                      </p166:spPr>
                    </pslz:zmPr>
                  </pslz:sldZmObj>
                </pslz:sldZm>
              </a:graphicData>
            </a:graphic>
          </p:graphicFrame>
        </mc:Choice>
        <mc:Fallback>
          <p:pic>
            <p:nvPicPr>
              <p:cNvPr id="12" name="Slide Zoom 11">
                <a:hlinkClick r:id="rId6" action="ppaction://hlinksldjump"/>
                <a:extLst>
                  <a:ext uri="{FF2B5EF4-FFF2-40B4-BE49-F238E27FC236}">
                    <a16:creationId xmlns:a16="http://schemas.microsoft.com/office/drawing/2014/main" xmlns="" xmlns:pslz="http://schemas.microsoft.com/office/powerpoint/2016/slidezoom" id="{962E6503-A408-47BB-84D3-F9D1758305A5}"/>
                  </a:ext>
                </a:extLst>
              </p:cNvPr>
              <p:cNvPicPr>
                <a:picLocks noGrp="1" noRot="1" noChangeAspect="1" noMove="1" noResize="1" noEditPoints="1" noAdjustHandles="1" noChangeArrowheads="1" noChangeShapeType="1"/>
              </p:cNvPicPr>
              <p:nvPr/>
            </p:nvPicPr>
            <p:blipFill>
              <a:blip r:embed="rId7" cstate="print"/>
              <a:stretch>
                <a:fillRect/>
              </a:stretch>
            </p:blipFill>
            <p:spPr>
              <a:xfrm>
                <a:off x="7805377" y="2329332"/>
                <a:ext cx="675114" cy="506335"/>
              </a:xfrm>
              <a:prstGeom prst="rect">
                <a:avLst/>
              </a:prstGeom>
              <a:ln w="3175">
                <a:solidFill>
                  <a:prstClr val="ltGray"/>
                </a:solidFill>
              </a:ln>
            </p:spPr>
          </p:pic>
        </mc:Fallback>
      </mc:AlternateContent>
      <mc:AlternateContent xmlns:mc="http://schemas.openxmlformats.org/markup-compatibility/2006">
        <mc:Choice xmlns:pslz="http://schemas.microsoft.com/office/powerpoint/2016/slidezoom" xmlns="" Requires="pslz">
          <p:graphicFrame>
            <p:nvGraphicFramePr>
              <p:cNvPr id="14" name="Slide Zoom 13">
                <a:extLst>
                  <a:ext uri="{FF2B5EF4-FFF2-40B4-BE49-F238E27FC236}">
                    <a16:creationId xmlns:a16="http://schemas.microsoft.com/office/drawing/2014/main" id="{8BEE6574-9DB1-4443-AAA2-A501D09345E9}"/>
                  </a:ext>
                </a:extLst>
              </p:cNvPr>
              <p:cNvGraphicFramePr>
                <a:graphicFrameLocks noChangeAspect="1"/>
              </p:cNvGraphicFramePr>
              <p:nvPr>
                <p:extLst>
                  <p:ext uri="{D42A27DB-BD31-4B8C-83A1-F6EECF244321}">
                    <p14:modId xmlns:p14="http://schemas.microsoft.com/office/powerpoint/2010/main" val="1310237994"/>
                  </p:ext>
                </p:extLst>
              </p:nvPr>
            </p:nvGraphicFramePr>
            <p:xfrm>
              <a:off x="5126598" y="2876764"/>
              <a:ext cx="729672" cy="647426"/>
            </p:xfrm>
            <a:graphic>
              <a:graphicData uri="http://schemas.microsoft.com/office/powerpoint/2016/slidezoom">
                <pslz:sldZm>
                  <pslz:sldZmObj sldId="283" cId="3754866672">
                    <pslz:zmPr id="{F575CADB-D829-4F0F-BC0D-A26E371EED54}" returnToParent="0" transitionDur="1000">
                      <p166:blipFill xmlns:p166="http://schemas.microsoft.com/office/powerpoint/2016/6/main">
                        <a:blip r:embed="rId8"/>
                        <a:stretch>
                          <a:fillRect/>
                        </a:stretch>
                      </p166:blipFill>
                      <p166:spPr xmlns:p166="http://schemas.microsoft.com/office/powerpoint/2016/6/main">
                        <a:xfrm>
                          <a:off x="0" y="0"/>
                          <a:ext cx="729672" cy="647426"/>
                        </a:xfrm>
                        <a:prstGeom prst="rect">
                          <a:avLst/>
                        </a:prstGeom>
                        <a:ln w="3175">
                          <a:solidFill>
                            <a:prstClr val="ltGray"/>
                          </a:solidFill>
                        </a:ln>
                      </p166:spPr>
                    </pslz:zmPr>
                  </pslz:sldZmObj>
                </pslz:sldZm>
              </a:graphicData>
            </a:graphic>
          </p:graphicFrame>
        </mc:Choice>
        <mc:Fallback>
          <p:pic>
            <p:nvPicPr>
              <p:cNvPr id="14" name="Slide Zoom 13">
                <a:hlinkClick r:id="rId9" action="ppaction://hlinksldjump"/>
                <a:extLst>
                  <a:ext uri="{FF2B5EF4-FFF2-40B4-BE49-F238E27FC236}">
                    <a16:creationId xmlns:a16="http://schemas.microsoft.com/office/drawing/2014/main" xmlns="" xmlns:pslz="http://schemas.microsoft.com/office/powerpoint/2016/slidezoom" id="{8BEE6574-9DB1-4443-AAA2-A501D09345E9}"/>
                  </a:ext>
                </a:extLst>
              </p:cNvPr>
              <p:cNvPicPr>
                <a:picLocks noGrp="1" noRot="1" noChangeAspect="1" noMove="1" noResize="1" noEditPoints="1" noAdjustHandles="1" noChangeArrowheads="1" noChangeShapeType="1"/>
              </p:cNvPicPr>
              <p:nvPr/>
            </p:nvPicPr>
            <p:blipFill>
              <a:blip r:embed="rId10" cstate="print"/>
              <a:stretch>
                <a:fillRect/>
              </a:stretch>
            </p:blipFill>
            <p:spPr>
              <a:xfrm>
                <a:off x="5126598" y="2876764"/>
                <a:ext cx="729672" cy="647426"/>
              </a:xfrm>
              <a:prstGeom prst="rect">
                <a:avLst/>
              </a:prstGeom>
              <a:ln w="3175">
                <a:solidFill>
                  <a:prstClr val="ltGray"/>
                </a:solidFill>
              </a:ln>
            </p:spPr>
          </p:pic>
        </mc:Fallback>
      </mc:AlternateContent>
      <mc:AlternateContent xmlns:mc="http://schemas.openxmlformats.org/markup-compatibility/2006">
        <mc:Choice xmlns:pslz="http://schemas.microsoft.com/office/powerpoint/2016/slidezoom" xmlns="" Requires="pslz">
          <p:graphicFrame>
            <p:nvGraphicFramePr>
              <p:cNvPr id="16" name="Slide Zoom 15">
                <a:extLst>
                  <a:ext uri="{FF2B5EF4-FFF2-40B4-BE49-F238E27FC236}">
                    <a16:creationId xmlns:a16="http://schemas.microsoft.com/office/drawing/2014/main" id="{4BB4A18F-6C8A-4071-A035-8DFBC3BE4DD4}"/>
                  </a:ext>
                </a:extLst>
              </p:cNvPr>
              <p:cNvGraphicFramePr>
                <a:graphicFrameLocks noChangeAspect="1"/>
              </p:cNvGraphicFramePr>
              <p:nvPr>
                <p:extLst>
                  <p:ext uri="{D42A27DB-BD31-4B8C-83A1-F6EECF244321}">
                    <p14:modId xmlns:p14="http://schemas.microsoft.com/office/powerpoint/2010/main" val="1695178663"/>
                  </p:ext>
                </p:extLst>
              </p:nvPr>
            </p:nvGraphicFramePr>
            <p:xfrm>
              <a:off x="6318606" y="3616504"/>
              <a:ext cx="821932" cy="616449"/>
            </p:xfrm>
            <a:graphic>
              <a:graphicData uri="http://schemas.microsoft.com/office/powerpoint/2016/slidezoom">
                <pslz:sldZm>
                  <pslz:sldZmObj sldId="272" cId="3589609226">
                    <pslz:zmPr id="{DBE4EB9F-40A5-4699-9263-06082820001E}" returnToParent="0" transitionDur="1000">
                      <p166:blipFill xmlns:p166="http://schemas.microsoft.com/office/powerpoint/2016/6/main">
                        <a:blip r:embed="rId11"/>
                        <a:stretch>
                          <a:fillRect/>
                        </a:stretch>
                      </p166:blipFill>
                      <p166:spPr xmlns:p166="http://schemas.microsoft.com/office/powerpoint/2016/6/main">
                        <a:xfrm>
                          <a:off x="0" y="0"/>
                          <a:ext cx="821932" cy="616449"/>
                        </a:xfrm>
                        <a:prstGeom prst="rect">
                          <a:avLst/>
                        </a:prstGeom>
                        <a:ln w="3175">
                          <a:solidFill>
                            <a:prstClr val="ltGray"/>
                          </a:solidFill>
                        </a:ln>
                      </p166:spPr>
                    </pslz:zmPr>
                  </pslz:sldZmObj>
                </pslz:sldZm>
              </a:graphicData>
            </a:graphic>
          </p:graphicFrame>
        </mc:Choice>
        <mc:Fallback>
          <p:pic>
            <p:nvPicPr>
              <p:cNvPr id="16" name="Slide Zoom 15">
                <a:hlinkClick r:id="rId12" action="ppaction://hlinksldjump"/>
                <a:extLst>
                  <a:ext uri="{FF2B5EF4-FFF2-40B4-BE49-F238E27FC236}">
                    <a16:creationId xmlns:a16="http://schemas.microsoft.com/office/drawing/2014/main" xmlns="" xmlns:pslz="http://schemas.microsoft.com/office/powerpoint/2016/slidezoom" id="{4BB4A18F-6C8A-4071-A035-8DFBC3BE4DD4}"/>
                  </a:ext>
                </a:extLst>
              </p:cNvPr>
              <p:cNvPicPr>
                <a:picLocks noGrp="1" noRot="1" noChangeAspect="1" noMove="1" noResize="1" noEditPoints="1" noAdjustHandles="1" noChangeArrowheads="1" noChangeShapeType="1"/>
              </p:cNvPicPr>
              <p:nvPr/>
            </p:nvPicPr>
            <p:blipFill>
              <a:blip r:embed="rId13" cstate="print"/>
              <a:stretch>
                <a:fillRect/>
              </a:stretch>
            </p:blipFill>
            <p:spPr>
              <a:xfrm>
                <a:off x="6318606" y="3616504"/>
                <a:ext cx="821932" cy="616449"/>
              </a:xfrm>
              <a:prstGeom prst="rect">
                <a:avLst/>
              </a:prstGeom>
              <a:ln w="3175">
                <a:solidFill>
                  <a:prstClr val="ltGray"/>
                </a:solidFill>
              </a:ln>
            </p:spPr>
          </p:pic>
        </mc:Fallback>
      </mc:AlternateContent>
    </p:spTree>
    <p:extLst>
      <p:ext uri="{BB962C8B-B14F-4D97-AF65-F5344CB8AC3E}">
        <p14:creationId xmlns:p14="http://schemas.microsoft.com/office/powerpoint/2010/main" xmlns="" val="3292674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315">
                                            <p:txEl>
                                              <p:pRg st="5" end="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33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9165" y="147513"/>
            <a:ext cx="8897420" cy="757238"/>
          </a:xfrm>
        </p:spPr>
        <p:txBody>
          <a:bodyPr>
            <a:normAutofit fontScale="90000"/>
          </a:bodyPr>
          <a:lstStyle/>
          <a:p>
            <a:pPr>
              <a:defRPr/>
            </a:pPr>
            <a:r>
              <a:rPr lang="en-US" sz="2800" b="1" cap="none" dirty="0">
                <a:solidFill>
                  <a:schemeClr val="tx2"/>
                </a:solidFill>
              </a:rPr>
              <a:t>What we may be asked to do tomorrow: Life “side-stream”</a:t>
            </a:r>
          </a:p>
        </p:txBody>
      </p:sp>
      <p:sp>
        <p:nvSpPr>
          <p:cNvPr id="13315" name="Text Placeholder 5"/>
          <p:cNvSpPr>
            <a:spLocks noGrp="1"/>
          </p:cNvSpPr>
          <p:nvPr>
            <p:ph type="body" sz="quarter" idx="13"/>
          </p:nvPr>
        </p:nvSpPr>
        <p:spPr>
          <a:xfrm>
            <a:off x="357187" y="2015698"/>
            <a:ext cx="8461375" cy="3943313"/>
          </a:xfrm>
        </p:spPr>
        <p:txBody>
          <a:bodyPr>
            <a:normAutofit/>
          </a:bodyPr>
          <a:lstStyle/>
          <a:p>
            <a:pPr marL="285750" indent="-285750">
              <a:buFont typeface="Arial" panose="020B0604020202020204" pitchFamily="34" charset="0"/>
              <a:buChar char="•"/>
            </a:pPr>
            <a:r>
              <a:rPr lang="en-US" sz="2400" dirty="0">
                <a:solidFill>
                  <a:schemeClr val="tx2"/>
                </a:solidFill>
                <a:latin typeface="Arial" pitchFamily="34" charset="0"/>
                <a:cs typeface="Arial" pitchFamily="34" charset="0"/>
              </a:rPr>
              <a:t>Funding Pension Liabilities</a:t>
            </a:r>
          </a:p>
          <a:p>
            <a:pPr marL="285750" indent="-285750">
              <a:buFont typeface="Arial" panose="020B0604020202020204" pitchFamily="34" charset="0"/>
              <a:buChar char="•"/>
            </a:pPr>
            <a:r>
              <a:rPr lang="en-US" sz="2400" dirty="0">
                <a:solidFill>
                  <a:schemeClr val="tx2"/>
                </a:solidFill>
                <a:latin typeface="Arial" pitchFamily="34" charset="0"/>
                <a:cs typeface="Arial" pitchFamily="34" charset="0"/>
              </a:rPr>
              <a:t>Urbanization and Mega-Cities </a:t>
            </a:r>
          </a:p>
          <a:p>
            <a:pPr marL="285750" indent="-285750">
              <a:buFont typeface="Arial" panose="020B0604020202020204" pitchFamily="34" charset="0"/>
              <a:buChar char="•"/>
            </a:pPr>
            <a:r>
              <a:rPr lang="en-US" sz="2400" dirty="0">
                <a:solidFill>
                  <a:schemeClr val="tx2"/>
                </a:solidFill>
                <a:latin typeface="Arial" pitchFamily="34" charset="0"/>
                <a:cs typeface="Arial" pitchFamily="34" charset="0"/>
              </a:rPr>
              <a:t>FinTech, Blockchain, and Cryptos</a:t>
            </a:r>
          </a:p>
          <a:p>
            <a:pPr marL="285750" indent="-285750">
              <a:buFont typeface="Arial" panose="020B0604020202020204" pitchFamily="34" charset="0"/>
              <a:buChar char="•"/>
            </a:pPr>
            <a:r>
              <a:rPr lang="en-US" sz="2400" dirty="0">
                <a:solidFill>
                  <a:schemeClr val="tx2"/>
                </a:solidFill>
                <a:latin typeface="Arial" pitchFamily="34" charset="0"/>
                <a:cs typeface="Arial" pitchFamily="34" charset="0"/>
              </a:rPr>
              <a:t>Climate Change</a:t>
            </a:r>
          </a:p>
          <a:p>
            <a:pPr marL="285750" indent="-285750">
              <a:buFont typeface="Arial" panose="020B0604020202020204" pitchFamily="34" charset="0"/>
              <a:buChar char="•"/>
            </a:pPr>
            <a:r>
              <a:rPr lang="en-US" sz="2400" dirty="0">
                <a:solidFill>
                  <a:schemeClr val="tx2"/>
                </a:solidFill>
                <a:latin typeface="Arial" pitchFamily="34" charset="0"/>
                <a:cs typeface="Arial" pitchFamily="34" charset="0"/>
              </a:rPr>
              <a:t>???</a:t>
            </a:r>
          </a:p>
        </p:txBody>
      </p:sp>
    </p:spTree>
    <p:extLst>
      <p:ext uri="{BB962C8B-B14F-4D97-AF65-F5344CB8AC3E}">
        <p14:creationId xmlns:p14="http://schemas.microsoft.com/office/powerpoint/2010/main" xmlns="" val="3814374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9165" y="147513"/>
            <a:ext cx="8897420" cy="757238"/>
          </a:xfrm>
        </p:spPr>
        <p:txBody>
          <a:bodyPr>
            <a:normAutofit/>
          </a:bodyPr>
          <a:lstStyle/>
          <a:p>
            <a:pPr>
              <a:defRPr/>
            </a:pPr>
            <a:r>
              <a:rPr lang="en-US" sz="2800" b="1" cap="none" dirty="0">
                <a:solidFill>
                  <a:schemeClr val="tx2"/>
                </a:solidFill>
              </a:rPr>
              <a:t>In conclusion…</a:t>
            </a:r>
          </a:p>
        </p:txBody>
      </p:sp>
      <p:sp>
        <p:nvSpPr>
          <p:cNvPr id="13315" name="Text Placeholder 5"/>
          <p:cNvSpPr>
            <a:spLocks noGrp="1"/>
          </p:cNvSpPr>
          <p:nvPr>
            <p:ph type="body" sz="quarter" idx="13"/>
          </p:nvPr>
        </p:nvSpPr>
        <p:spPr>
          <a:xfrm>
            <a:off x="357187" y="2252004"/>
            <a:ext cx="8461375" cy="3943313"/>
          </a:xfrm>
        </p:spPr>
        <p:txBody>
          <a:bodyPr>
            <a:normAutofit/>
          </a:bodyPr>
          <a:lstStyle/>
          <a:p>
            <a:pPr marL="285750" indent="-285750">
              <a:buFont typeface="Arial" panose="020B0604020202020204" pitchFamily="34" charset="0"/>
              <a:buChar char="•"/>
            </a:pPr>
            <a:r>
              <a:rPr lang="en-US" sz="2400" dirty="0">
                <a:solidFill>
                  <a:schemeClr val="tx2"/>
                </a:solidFill>
                <a:latin typeface="Arial" pitchFamily="34" charset="0"/>
                <a:cs typeface="Arial" pitchFamily="34" charset="0"/>
              </a:rPr>
              <a:t>We have gone from “up-” to “down-” stream</a:t>
            </a:r>
          </a:p>
          <a:p>
            <a:pPr marL="285750" indent="-285750">
              <a:buFont typeface="Arial" panose="020B0604020202020204" pitchFamily="34" charset="0"/>
              <a:buChar char="•"/>
            </a:pPr>
            <a:r>
              <a:rPr lang="en-US" sz="2400" dirty="0">
                <a:solidFill>
                  <a:schemeClr val="tx2"/>
                </a:solidFill>
                <a:latin typeface="Arial" pitchFamily="34" charset="0"/>
                <a:cs typeface="Arial" pitchFamily="34" charset="0"/>
              </a:rPr>
              <a:t>We will go from “down-” to “side-” stream</a:t>
            </a:r>
          </a:p>
          <a:p>
            <a:pPr marL="285750" indent="-285750">
              <a:buFont typeface="Arial" panose="020B0604020202020204" pitchFamily="34" charset="0"/>
              <a:buChar char="•"/>
            </a:pPr>
            <a:r>
              <a:rPr lang="en-US" sz="2400" dirty="0">
                <a:solidFill>
                  <a:schemeClr val="tx2"/>
                </a:solidFill>
                <a:latin typeface="Arial" pitchFamily="34" charset="0"/>
                <a:cs typeface="Arial" pitchFamily="34" charset="0"/>
              </a:rPr>
              <a:t>We will do the whole balance sheet and its risks—”B-RISK”</a:t>
            </a:r>
          </a:p>
        </p:txBody>
      </p:sp>
    </p:spTree>
    <p:extLst>
      <p:ext uri="{BB962C8B-B14F-4D97-AF65-F5344CB8AC3E}">
        <p14:creationId xmlns:p14="http://schemas.microsoft.com/office/powerpoint/2010/main" xmlns="" val="1402830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47114D1B-82EB-49E2-B4F5-205BC9A3A445}"/>
              </a:ext>
            </a:extLst>
          </p:cNvPr>
          <p:cNvSpPr>
            <a:spLocks noGrp="1"/>
          </p:cNvSpPr>
          <p:nvPr>
            <p:ph type="title"/>
          </p:nvPr>
        </p:nvSpPr>
        <p:spPr/>
        <p:txBody>
          <a:bodyPr/>
          <a:lstStyle/>
          <a:p>
            <a:endParaRPr lang="en-US" dirty="0"/>
          </a:p>
        </p:txBody>
      </p:sp>
      <p:sp>
        <p:nvSpPr>
          <p:cNvPr id="6" name="Text Placeholder 5">
            <a:extLst>
              <a:ext uri="{FF2B5EF4-FFF2-40B4-BE49-F238E27FC236}">
                <a16:creationId xmlns:a16="http://schemas.microsoft.com/office/drawing/2014/main" xmlns="" id="{A9B26DB2-FE35-41A1-8B2A-DA116E8A739E}"/>
              </a:ext>
            </a:extLst>
          </p:cNvPr>
          <p:cNvSpPr>
            <a:spLocks noGrp="1"/>
          </p:cNvSpPr>
          <p:nvPr>
            <p:ph type="body" sz="quarter" idx="13"/>
          </p:nvPr>
        </p:nvSpPr>
        <p:spPr>
          <a:xfrm>
            <a:off x="349250" y="2578813"/>
            <a:ext cx="8332413" cy="2363057"/>
          </a:xfrm>
        </p:spPr>
        <p:txBody>
          <a:bodyPr/>
          <a:lstStyle/>
          <a:p>
            <a:pPr algn="ctr"/>
            <a:r>
              <a:rPr lang="en-US" sz="2800" b="1" dirty="0">
                <a:solidFill>
                  <a:schemeClr val="tx2"/>
                </a:solidFill>
                <a:latin typeface="+mj-lt"/>
                <a:cs typeface="+mj-cs"/>
              </a:rPr>
              <a:t>Thank you!</a:t>
            </a:r>
          </a:p>
          <a:p>
            <a:pPr algn="ctr"/>
            <a:r>
              <a:rPr lang="en-US" sz="2800" b="1" dirty="0">
                <a:solidFill>
                  <a:schemeClr val="tx2"/>
                </a:solidFill>
                <a:latin typeface="+mj-lt"/>
                <a:cs typeface="+mj-cs"/>
              </a:rPr>
              <a:t>@</a:t>
            </a:r>
            <a:r>
              <a:rPr lang="en-US" sz="2800" b="1" dirty="0" err="1">
                <a:solidFill>
                  <a:schemeClr val="tx2"/>
                </a:solidFill>
                <a:latin typeface="+mj-lt"/>
                <a:cs typeface="+mj-cs"/>
              </a:rPr>
              <a:t>Marcelo_WB</a:t>
            </a:r>
            <a:endParaRPr lang="en-US" sz="2800" b="1" dirty="0">
              <a:solidFill>
                <a:schemeClr val="tx2"/>
              </a:solidFill>
              <a:latin typeface="+mj-lt"/>
              <a:cs typeface="+mj-cs"/>
            </a:endParaRPr>
          </a:p>
        </p:txBody>
      </p:sp>
    </p:spTree>
    <p:extLst>
      <p:ext uri="{BB962C8B-B14F-4D97-AF65-F5344CB8AC3E}">
        <p14:creationId xmlns:p14="http://schemas.microsoft.com/office/powerpoint/2010/main" xmlns="" val="1946157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Autofit/>
          </a:bodyPr>
          <a:lstStyle/>
          <a:p>
            <a:r>
              <a:rPr lang="en-US" sz="3200" b="1" dirty="0">
                <a:solidFill>
                  <a:schemeClr val="tx2"/>
                </a:solidFill>
                <a:cs typeface="Andes ExtraLight" pitchFamily="50" charset="0"/>
              </a:rPr>
              <a:t>Realization of contingent liabilities</a:t>
            </a:r>
            <a:br>
              <a:rPr lang="en-US" sz="3200" b="1" dirty="0">
                <a:solidFill>
                  <a:schemeClr val="tx2"/>
                </a:solidFill>
                <a:cs typeface="Andes ExtraLight" pitchFamily="50" charset="0"/>
              </a:rPr>
            </a:br>
            <a:r>
              <a:rPr lang="en-US" sz="2400" b="1" dirty="0">
                <a:solidFill>
                  <a:schemeClr val="tx2"/>
                </a:solidFill>
                <a:cs typeface="Andes ExtraLight" pitchFamily="50" charset="0"/>
              </a:rPr>
              <a:t>and its impact on government debt</a:t>
            </a:r>
          </a:p>
        </p:txBody>
      </p:sp>
      <p:sp>
        <p:nvSpPr>
          <p:cNvPr id="14341" name="Slide Number Placehold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fld id="{7BA337B8-0E78-4066-BA91-CD1B9336C165}" type="slidenum">
              <a:rPr lang="en-US" sz="1100" b="0">
                <a:solidFill>
                  <a:srgbClr val="595959"/>
                </a:solidFill>
                <a:latin typeface="Arial" pitchFamily="34" charset="0"/>
              </a:rPr>
              <a:pPr eaLnBrk="1" hangingPunct="1"/>
              <a:t>8</a:t>
            </a:fld>
            <a:endParaRPr lang="en-US" sz="1100" b="0" dirty="0">
              <a:solidFill>
                <a:srgbClr val="595959"/>
              </a:solidFill>
              <a:latin typeface="Arial" pitchFamily="34" charset="0"/>
            </a:endParaRPr>
          </a:p>
        </p:txBody>
      </p:sp>
      <p:sp>
        <p:nvSpPr>
          <p:cNvPr id="6" name="Rectangle 5"/>
          <p:cNvSpPr/>
          <p:nvPr/>
        </p:nvSpPr>
        <p:spPr bwMode="auto">
          <a:xfrm>
            <a:off x="0" y="241243"/>
            <a:ext cx="178059" cy="395165"/>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dirty="0">
              <a:ln>
                <a:noFill/>
              </a:ln>
              <a:solidFill>
                <a:schemeClr val="tx1"/>
              </a:solidFill>
              <a:effectLst/>
              <a:latin typeface="Trebuchet MS" pitchFamily="34" charset="0"/>
              <a:cs typeface="Times New Roman" pitchFamily="18" charset="0"/>
            </a:endParaRPr>
          </a:p>
        </p:txBody>
      </p:sp>
      <p:sp>
        <p:nvSpPr>
          <p:cNvPr id="3" name="TextBox 2">
            <a:extLst>
              <a:ext uri="{FF2B5EF4-FFF2-40B4-BE49-F238E27FC236}">
                <a16:creationId xmlns:a16="http://schemas.microsoft.com/office/drawing/2014/main" xmlns="" id="{52AE32CC-DABD-4319-AD04-6E3F41A48C88}"/>
              </a:ext>
            </a:extLst>
          </p:cNvPr>
          <p:cNvSpPr txBox="1"/>
          <p:nvPr/>
        </p:nvSpPr>
        <p:spPr>
          <a:xfrm>
            <a:off x="1570383" y="6356350"/>
            <a:ext cx="6464007" cy="461665"/>
          </a:xfrm>
          <a:prstGeom prst="rect">
            <a:avLst/>
          </a:prstGeom>
          <a:noFill/>
        </p:spPr>
        <p:txBody>
          <a:bodyPr wrap="square" rtlCol="0">
            <a:spAutoFit/>
          </a:bodyPr>
          <a:lstStyle/>
          <a:p>
            <a:r>
              <a:rPr lang="en-US" sz="1200" i="1" dirty="0">
                <a:solidFill>
                  <a:schemeClr val="tx2"/>
                </a:solidFill>
                <a:latin typeface="+mn-lt"/>
              </a:rPr>
              <a:t>Source: </a:t>
            </a:r>
            <a:r>
              <a:rPr lang="en-US" sz="1200" i="1" dirty="0" err="1">
                <a:solidFill>
                  <a:schemeClr val="tx2"/>
                </a:solidFill>
                <a:latin typeface="+mn-lt"/>
              </a:rPr>
              <a:t>Bova</a:t>
            </a:r>
            <a:r>
              <a:rPr lang="en-US" sz="1200" i="1" dirty="0">
                <a:solidFill>
                  <a:schemeClr val="tx2"/>
                </a:solidFill>
                <a:latin typeface="+mn-lt"/>
              </a:rPr>
              <a:t> et al (2016), “The Fiscal Costs of Contingent Liabilities: a new dataset”, IMF Working Paper.</a:t>
            </a:r>
          </a:p>
        </p:txBody>
      </p:sp>
      <p:sp>
        <p:nvSpPr>
          <p:cNvPr id="4" name="Rectangle 3">
            <a:extLst>
              <a:ext uri="{FF2B5EF4-FFF2-40B4-BE49-F238E27FC236}">
                <a16:creationId xmlns:a16="http://schemas.microsoft.com/office/drawing/2014/main" xmlns="" id="{0838B819-8C8A-4118-BD1D-A979A692BC0F}"/>
              </a:ext>
            </a:extLst>
          </p:cNvPr>
          <p:cNvSpPr/>
          <p:nvPr/>
        </p:nvSpPr>
        <p:spPr bwMode="auto">
          <a:xfrm>
            <a:off x="844824" y="1451113"/>
            <a:ext cx="7543801" cy="51683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pic>
        <p:nvPicPr>
          <p:cNvPr id="7" name="Picture 6">
            <a:extLst>
              <a:ext uri="{FF2B5EF4-FFF2-40B4-BE49-F238E27FC236}">
                <a16:creationId xmlns:a16="http://schemas.microsoft.com/office/drawing/2014/main" xmlns="" id="{BCB37230-2351-47AB-92D7-D9A1323A8CE5}"/>
              </a:ext>
            </a:extLst>
          </p:cNvPr>
          <p:cNvPicPr>
            <a:picLocks noChangeAspect="1"/>
          </p:cNvPicPr>
          <p:nvPr/>
        </p:nvPicPr>
        <p:blipFill>
          <a:blip r:embed="rId3" cstate="print"/>
          <a:stretch>
            <a:fillRect/>
          </a:stretch>
        </p:blipFill>
        <p:spPr>
          <a:xfrm>
            <a:off x="844823" y="1926454"/>
            <a:ext cx="7011798" cy="4201773"/>
          </a:xfrm>
          <a:prstGeom prst="rect">
            <a:avLst/>
          </a:prstGeom>
        </p:spPr>
      </p:pic>
      <p:sp>
        <p:nvSpPr>
          <p:cNvPr id="8" name="TextBox 7">
            <a:extLst>
              <a:ext uri="{FF2B5EF4-FFF2-40B4-BE49-F238E27FC236}">
                <a16:creationId xmlns:a16="http://schemas.microsoft.com/office/drawing/2014/main" xmlns="" id="{29CA4CDD-1310-4146-98F0-C0B9160E411D}"/>
              </a:ext>
            </a:extLst>
          </p:cNvPr>
          <p:cNvSpPr txBox="1"/>
          <p:nvPr/>
        </p:nvSpPr>
        <p:spPr>
          <a:xfrm rot="16200000">
            <a:off x="-24538" y="2972693"/>
            <a:ext cx="2077278" cy="338554"/>
          </a:xfrm>
          <a:prstGeom prst="rect">
            <a:avLst/>
          </a:prstGeom>
          <a:solidFill>
            <a:schemeClr val="bg1"/>
          </a:solidFill>
        </p:spPr>
        <p:txBody>
          <a:bodyPr wrap="square" rtlCol="0">
            <a:spAutoFit/>
          </a:bodyPr>
          <a:lstStyle/>
          <a:p>
            <a:r>
              <a:rPr lang="en-US" dirty="0">
                <a:solidFill>
                  <a:schemeClr val="tx2"/>
                </a:solidFill>
              </a:rPr>
              <a:t>Debt/GDP</a:t>
            </a:r>
          </a:p>
        </p:txBody>
      </p:sp>
      <p:sp>
        <p:nvSpPr>
          <p:cNvPr id="2" name="TextBox 1">
            <a:extLst>
              <a:ext uri="{FF2B5EF4-FFF2-40B4-BE49-F238E27FC236}">
                <a16:creationId xmlns:a16="http://schemas.microsoft.com/office/drawing/2014/main" xmlns="" id="{AFBC5B45-5B6B-45D2-A402-55AF8DA670FE}"/>
              </a:ext>
            </a:extLst>
          </p:cNvPr>
          <p:cNvSpPr txBox="1"/>
          <p:nvPr/>
        </p:nvSpPr>
        <p:spPr>
          <a:xfrm>
            <a:off x="1684422" y="1588168"/>
            <a:ext cx="6485020" cy="338554"/>
          </a:xfrm>
          <a:prstGeom prst="rect">
            <a:avLst/>
          </a:prstGeom>
          <a:noFill/>
        </p:spPr>
        <p:txBody>
          <a:bodyPr wrap="square" rtlCol="0">
            <a:spAutoFit/>
          </a:bodyPr>
          <a:lstStyle/>
          <a:p>
            <a:r>
              <a:rPr lang="en-US" b="0" dirty="0">
                <a:solidFill>
                  <a:schemeClr val="tx2"/>
                </a:solidFill>
                <a:latin typeface="+mn-lt"/>
              </a:rPr>
              <a:t>Average increase in debt/GDP due to materialization of CLs</a:t>
            </a:r>
          </a:p>
        </p:txBody>
      </p:sp>
    </p:spTree>
    <p:extLst>
      <p:ext uri="{BB962C8B-B14F-4D97-AF65-F5344CB8AC3E}">
        <p14:creationId xmlns:p14="http://schemas.microsoft.com/office/powerpoint/2010/main" xmlns="" val="4164510641"/>
      </p:ext>
    </p:extLst>
  </p:cSld>
  <p:clrMapOvr>
    <a:masterClrMapping/>
  </p:clrMapOvr>
</p:sld>
</file>

<file path=ppt/theme/theme1.xml><?xml version="1.0" encoding="utf-8"?>
<a:theme xmlns:a="http://schemas.openxmlformats.org/drawingml/2006/main" name="2014 WB Treasury Slide Deck">
  <a:themeElements>
    <a:clrScheme name="World Bank Approved">
      <a:dk1>
        <a:srgbClr val="021F43"/>
      </a:dk1>
      <a:lt1>
        <a:sysClr val="window" lastClr="FFFFFF"/>
      </a:lt1>
      <a:dk2>
        <a:srgbClr val="000000"/>
      </a:dk2>
      <a:lt2>
        <a:srgbClr val="139AF0"/>
      </a:lt2>
      <a:accent1>
        <a:srgbClr val="0A5157"/>
      </a:accent1>
      <a:accent2>
        <a:srgbClr val="18B844"/>
      </a:accent2>
      <a:accent3>
        <a:srgbClr val="E79B08"/>
      </a:accent3>
      <a:accent4>
        <a:srgbClr val="920016"/>
      </a:accent4>
      <a:accent5>
        <a:srgbClr val="532C63"/>
      </a:accent5>
      <a:accent6>
        <a:srgbClr val="128F9C"/>
      </a:accent6>
      <a:hlink>
        <a:srgbClr val="AF7B05"/>
      </a:hlink>
      <a:folHlink>
        <a:srgbClr val="0B5740"/>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Updated TRE PPT with new Logo.pptx" id="{7E6A5106-0875-4EAA-ADED-F398810DD862}" vid="{9EDFCD4C-1D6E-4FD8-AE63-6EA1D25EA099}"/>
    </a:ext>
  </a:extLst>
</a:theme>
</file>

<file path=ppt/theme/theme2.xml><?xml version="1.0" encoding="utf-8"?>
<a:theme xmlns:a="http://schemas.openxmlformats.org/drawingml/2006/main" name="Full Page Interior">
  <a:themeElements>
    <a:clrScheme name="World Bank Approved">
      <a:dk1>
        <a:srgbClr val="021F43"/>
      </a:dk1>
      <a:lt1>
        <a:sysClr val="window" lastClr="FFFFFF"/>
      </a:lt1>
      <a:dk2>
        <a:srgbClr val="000000"/>
      </a:dk2>
      <a:lt2>
        <a:srgbClr val="139AF0"/>
      </a:lt2>
      <a:accent1>
        <a:srgbClr val="0A5157"/>
      </a:accent1>
      <a:accent2>
        <a:srgbClr val="18B844"/>
      </a:accent2>
      <a:accent3>
        <a:srgbClr val="E79B08"/>
      </a:accent3>
      <a:accent4>
        <a:srgbClr val="920016"/>
      </a:accent4>
      <a:accent5>
        <a:srgbClr val="532C63"/>
      </a:accent5>
      <a:accent6>
        <a:srgbClr val="128F9C"/>
      </a:accent6>
      <a:hlink>
        <a:srgbClr val="AF7B05"/>
      </a:hlink>
      <a:folHlink>
        <a:srgbClr val="0B5740"/>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Updated TRE PPT with new Logo.pptx" id="{7E6A5106-0875-4EAA-ADED-F398810DD862}" vid="{D42F63A1-DC98-4810-B1DF-62CA8C2D6CF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1839</TotalTime>
  <Words>1065</Words>
  <Application>Microsoft Office PowerPoint</Application>
  <PresentationFormat>On-screen Show (4:3)</PresentationFormat>
  <Paragraphs>92</Paragraphs>
  <Slides>13</Slides>
  <Notes>4</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2014 WB Treasury Slide Deck</vt:lpstr>
      <vt:lpstr>Full Page Interior</vt:lpstr>
      <vt:lpstr>The evolution of public Debt management: An advisor’s view</vt:lpstr>
      <vt:lpstr>Contents</vt:lpstr>
      <vt:lpstr>Who we are debt managers away from home</vt:lpstr>
      <vt:lpstr>What we used to do for our clients: Life upstream</vt:lpstr>
      <vt:lpstr>What we are asked to do today: Life down-stream</vt:lpstr>
      <vt:lpstr>What we may be asked to do tomorrow: Life “side-stream”</vt:lpstr>
      <vt:lpstr>In conclusion…</vt:lpstr>
      <vt:lpstr>Slide 7</vt:lpstr>
      <vt:lpstr>Realization of contingent liabilities and its impact on government debt</vt:lpstr>
      <vt:lpstr>Spain financial sector and subnationals</vt:lpstr>
      <vt:lpstr>Expanding the investor base domestic market development</vt:lpstr>
      <vt:lpstr>Green bonds annual issuance (USD billions)</vt:lpstr>
      <vt:lpstr>Green, Sukuk, Blue and beyond Profiting for indulgentia</vt:lpstr>
    </vt:vector>
  </TitlesOfParts>
  <Company>The World Bank Group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Rodrigo Silveira Veiga Cabral</dc:creator>
  <cp:lastModifiedBy>Alida</cp:lastModifiedBy>
  <cp:revision>50</cp:revision>
  <dcterms:created xsi:type="dcterms:W3CDTF">2018-02-13T15:30:31Z</dcterms:created>
  <dcterms:modified xsi:type="dcterms:W3CDTF">2018-03-04T17:20:42Z</dcterms:modified>
</cp:coreProperties>
</file>